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610600" cy="1470025"/>
          </a:xfrm>
        </p:spPr>
        <p:txBody>
          <a:bodyPr>
            <a:normAutofit/>
          </a:bodyPr>
          <a:lstStyle/>
          <a:p>
            <a:pPr algn="l"/>
            <a:r>
              <a:rPr lang="en-US" sz="7300" b="1" dirty="0" smtClean="0">
                <a:latin typeface="28 Days Later" pitchFamily="34" charset="0"/>
              </a:rPr>
              <a:t>Vocabulary QUIZ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 8 Confederation to Constitution p.202 - 221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Get out a piece of paper for the quiz</a:t>
            </a:r>
          </a:p>
          <a:p>
            <a:r>
              <a:rPr lang="en-US" sz="4800" b="1" dirty="0" smtClean="0"/>
              <a:t>Number it 1 – 20</a:t>
            </a:r>
          </a:p>
          <a:p>
            <a:endParaRPr lang="en-US" sz="4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610600" cy="1470025"/>
          </a:xfrm>
        </p:spPr>
        <p:txBody>
          <a:bodyPr>
            <a:normAutofit/>
          </a:bodyPr>
          <a:lstStyle/>
          <a:p>
            <a:pPr algn="l"/>
            <a:r>
              <a:rPr lang="en-US" sz="7300" b="1" dirty="0" smtClean="0">
                <a:latin typeface="28 Days Later" pitchFamily="34" charset="0"/>
              </a:rPr>
              <a:t>Vocabulary Quiz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 8 Confederation to Constitution p.202 - 221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9) Supporters of the New Constitution like Madison, Hamilton, and Jay 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610600" cy="1470025"/>
          </a:xfrm>
        </p:spPr>
        <p:txBody>
          <a:bodyPr>
            <a:normAutofit/>
          </a:bodyPr>
          <a:lstStyle/>
          <a:p>
            <a:pPr algn="l"/>
            <a:r>
              <a:rPr lang="en-US" sz="7300" b="1" dirty="0" smtClean="0">
                <a:latin typeface="28 Days Later" pitchFamily="34" charset="0"/>
              </a:rPr>
              <a:t>Vocabulary Quiz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 8 Confederation to Constitution p.202 - 221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10) People who opposed ratification of the new Constitution like Patrick Henry and George Mason 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610600" cy="1470025"/>
          </a:xfrm>
        </p:spPr>
        <p:txBody>
          <a:bodyPr>
            <a:normAutofit/>
          </a:bodyPr>
          <a:lstStyle/>
          <a:p>
            <a:pPr algn="l"/>
            <a:r>
              <a:rPr lang="en-US" sz="7300" b="1" dirty="0" smtClean="0">
                <a:latin typeface="28 Days Later" pitchFamily="34" charset="0"/>
              </a:rPr>
              <a:t>Vocabulary Quiz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 8 Confederation to Constitution p.202 - 221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11) A plan for the new constitution, in which states had equal representation, that small states favored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24718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610600" cy="1470025"/>
          </a:xfrm>
        </p:spPr>
        <p:txBody>
          <a:bodyPr>
            <a:normAutofit/>
          </a:bodyPr>
          <a:lstStyle/>
          <a:p>
            <a:pPr algn="l"/>
            <a:r>
              <a:rPr lang="en-US" sz="7300" b="1" dirty="0" smtClean="0">
                <a:latin typeface="28 Days Later" pitchFamily="34" charset="0"/>
              </a:rPr>
              <a:t>Vocabulary Quiz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 8 Confederation to Constitution p.202 - 221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12) Father of the Constitution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4189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610600" cy="1470025"/>
          </a:xfrm>
        </p:spPr>
        <p:txBody>
          <a:bodyPr>
            <a:normAutofit/>
          </a:bodyPr>
          <a:lstStyle/>
          <a:p>
            <a:pPr algn="l"/>
            <a:r>
              <a:rPr lang="en-US" sz="7300" b="1" dirty="0" smtClean="0">
                <a:latin typeface="28 Days Later" pitchFamily="34" charset="0"/>
              </a:rPr>
              <a:t>Vocabulary Quiz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 8 Confederation to Constitution p.202 - 221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784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13) A plan for the new constitution, in which representation was based on population, that large states favored.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4189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610600" cy="1470025"/>
          </a:xfrm>
        </p:spPr>
        <p:txBody>
          <a:bodyPr>
            <a:normAutofit/>
          </a:bodyPr>
          <a:lstStyle/>
          <a:p>
            <a:pPr algn="l"/>
            <a:r>
              <a:rPr lang="en-US" sz="7300" b="1" dirty="0" smtClean="0">
                <a:latin typeface="28 Days Later" pitchFamily="34" charset="0"/>
              </a:rPr>
              <a:t>Vocabulary Quiz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 8 Confederation to Constitution p.202 - 221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14) The first ten amendments of the U.S. Constitution 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4189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610600" cy="1470025"/>
          </a:xfrm>
        </p:spPr>
        <p:txBody>
          <a:bodyPr>
            <a:normAutofit/>
          </a:bodyPr>
          <a:lstStyle/>
          <a:p>
            <a:pPr algn="l"/>
            <a:r>
              <a:rPr lang="en-US" sz="7300" b="1" dirty="0" smtClean="0">
                <a:latin typeface="28 Days Later" pitchFamily="34" charset="0"/>
              </a:rPr>
              <a:t>Vocabulary Quiz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 8 Confederation to Constitution p.202 - 221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15) How power is shared between state and national governments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4189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610600" cy="1470025"/>
          </a:xfrm>
        </p:spPr>
        <p:txBody>
          <a:bodyPr>
            <a:normAutofit/>
          </a:bodyPr>
          <a:lstStyle/>
          <a:p>
            <a:pPr algn="l"/>
            <a:r>
              <a:rPr lang="en-US" sz="7300" b="1" dirty="0" smtClean="0">
                <a:latin typeface="28 Days Later" pitchFamily="34" charset="0"/>
              </a:rPr>
              <a:t>Vocabulary Quiz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 8 Confederation to Constitution p.202 - 221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16) Agreement to count 3/5’s of a states slaves toward their population for purposes of representation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4189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610600" cy="1470025"/>
          </a:xfrm>
        </p:spPr>
        <p:txBody>
          <a:bodyPr>
            <a:normAutofit/>
          </a:bodyPr>
          <a:lstStyle/>
          <a:p>
            <a:pPr algn="l"/>
            <a:r>
              <a:rPr lang="en-US" sz="7300" b="1" dirty="0" smtClean="0">
                <a:latin typeface="28 Days Later" pitchFamily="34" charset="0"/>
              </a:rPr>
              <a:t>Vocabulary Quiz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 8 Confederation to Constitution p.202 - 221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17) A dude who's last name was Mason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4189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610600" cy="1470025"/>
          </a:xfrm>
        </p:spPr>
        <p:txBody>
          <a:bodyPr>
            <a:normAutofit/>
          </a:bodyPr>
          <a:lstStyle/>
          <a:p>
            <a:pPr algn="l"/>
            <a:r>
              <a:rPr lang="en-US" sz="7300" b="1" dirty="0" smtClean="0">
                <a:latin typeface="28 Days Later" pitchFamily="34" charset="0"/>
              </a:rPr>
              <a:t>Vocabulary Quiz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 8 Confederation to Constitution p.202 - 221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18) Writings that argued for the ratification of the Constitution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4189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610600" cy="1470025"/>
          </a:xfrm>
        </p:spPr>
        <p:txBody>
          <a:bodyPr>
            <a:normAutofit/>
          </a:bodyPr>
          <a:lstStyle/>
          <a:p>
            <a:pPr algn="l"/>
            <a:r>
              <a:rPr lang="en-US" sz="7300" b="1" dirty="0" smtClean="0">
                <a:latin typeface="28 Days Later" pitchFamily="34" charset="0"/>
              </a:rPr>
              <a:t>Vocabulary Quiz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 8 Confederation to Constitution p.202 - 221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1) The trail west from the colonies into Kentucky 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610600" cy="1470025"/>
          </a:xfrm>
        </p:spPr>
        <p:txBody>
          <a:bodyPr>
            <a:normAutofit/>
          </a:bodyPr>
          <a:lstStyle/>
          <a:p>
            <a:pPr algn="l"/>
            <a:r>
              <a:rPr lang="en-US" sz="7300" b="1" dirty="0" smtClean="0">
                <a:latin typeface="28 Days Later" pitchFamily="34" charset="0"/>
              </a:rPr>
              <a:t>Vocabulary Quiz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 8 Confederation to Constitution p.202 - 221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19</a:t>
            </a:r>
            <a:r>
              <a:rPr lang="en-US" sz="4800" b="1" dirty="0" smtClean="0"/>
              <a:t>) Turning point battle of the Revolution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4189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610600" cy="1470025"/>
          </a:xfrm>
        </p:spPr>
        <p:txBody>
          <a:bodyPr>
            <a:normAutofit/>
          </a:bodyPr>
          <a:lstStyle/>
          <a:p>
            <a:pPr algn="l"/>
            <a:r>
              <a:rPr lang="en-US" sz="7300" b="1" dirty="0" smtClean="0">
                <a:latin typeface="28 Days Later" pitchFamily="34" charset="0"/>
              </a:rPr>
              <a:t>Vocabulary Quiz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 8 Confederation to Constitution p.202 - 221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20</a:t>
            </a:r>
            <a:r>
              <a:rPr lang="en-US" sz="4800" b="1" dirty="0" smtClean="0"/>
              <a:t>) What year was the Declaration of Independence signed?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4189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610600" cy="1470025"/>
          </a:xfrm>
        </p:spPr>
        <p:txBody>
          <a:bodyPr>
            <a:normAutofit/>
          </a:bodyPr>
          <a:lstStyle/>
          <a:p>
            <a:pPr algn="l"/>
            <a:r>
              <a:rPr lang="en-US" sz="7300" b="1" dirty="0" smtClean="0">
                <a:latin typeface="28 Days Later" pitchFamily="34" charset="0"/>
              </a:rPr>
              <a:t>Vocabulary Quiz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 8 Confederation to Constitution p.202 - 221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2) A type of government in which people choose representatives to govern them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610600" cy="1470025"/>
          </a:xfrm>
        </p:spPr>
        <p:txBody>
          <a:bodyPr>
            <a:normAutofit/>
          </a:bodyPr>
          <a:lstStyle/>
          <a:p>
            <a:pPr algn="l"/>
            <a:r>
              <a:rPr lang="en-US" sz="7300" b="1" dirty="0" smtClean="0">
                <a:latin typeface="28 Days Later" pitchFamily="34" charset="0"/>
              </a:rPr>
              <a:t>Vocabulary Quiz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 8 Confederation to Constitution p.202 - 221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3) The first plan of government for the U.S. that was put in place by the Continental Congress 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610600" cy="1470025"/>
          </a:xfrm>
        </p:spPr>
        <p:txBody>
          <a:bodyPr>
            <a:normAutofit/>
          </a:bodyPr>
          <a:lstStyle/>
          <a:p>
            <a:pPr algn="l"/>
            <a:r>
              <a:rPr lang="en-US" sz="7300" b="1" dirty="0" smtClean="0">
                <a:latin typeface="28 Days Later" pitchFamily="34" charset="0"/>
              </a:rPr>
              <a:t>Vocabulary Quiz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 8 Confederation to Constitution p.202 - 221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4) Law that divided the Northwest Territory into townships 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610600" cy="1470025"/>
          </a:xfrm>
        </p:spPr>
        <p:txBody>
          <a:bodyPr>
            <a:normAutofit/>
          </a:bodyPr>
          <a:lstStyle/>
          <a:p>
            <a:pPr algn="l"/>
            <a:r>
              <a:rPr lang="en-US" sz="7300" b="1" dirty="0" smtClean="0">
                <a:latin typeface="28 Days Later" pitchFamily="34" charset="0"/>
              </a:rPr>
              <a:t>Vocabulary Quiz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 8 Confederation to Constitution p.202 - 221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5) Laws that described how the Northwest Territory would be governed 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610600" cy="1470025"/>
          </a:xfrm>
        </p:spPr>
        <p:txBody>
          <a:bodyPr>
            <a:normAutofit/>
          </a:bodyPr>
          <a:lstStyle/>
          <a:p>
            <a:pPr algn="l"/>
            <a:r>
              <a:rPr lang="en-US" sz="7300" b="1" dirty="0" smtClean="0">
                <a:latin typeface="28 Days Later" pitchFamily="34" charset="0"/>
              </a:rPr>
              <a:t>Vocabulary Quiz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 8 Confederation to Constitution p.202 - 221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6) Uprising of farmers in MA that showed the weakness of the Articles of Confederation 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610600" cy="1470025"/>
          </a:xfrm>
        </p:spPr>
        <p:txBody>
          <a:bodyPr>
            <a:normAutofit/>
          </a:bodyPr>
          <a:lstStyle/>
          <a:p>
            <a:pPr algn="l"/>
            <a:r>
              <a:rPr lang="en-US" sz="7300" b="1" dirty="0" smtClean="0">
                <a:latin typeface="28 Days Later" pitchFamily="34" charset="0"/>
              </a:rPr>
              <a:t>Vocabulary Quiz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 8 Confederation to Constitution p.202 - 221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7) Meeting in Philadelphia of 55 delegates from the states to fix the Articles of Confederation 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610600" cy="1470025"/>
          </a:xfrm>
        </p:spPr>
        <p:txBody>
          <a:bodyPr>
            <a:normAutofit/>
          </a:bodyPr>
          <a:lstStyle/>
          <a:p>
            <a:pPr algn="l"/>
            <a:r>
              <a:rPr lang="en-US" sz="7300" b="1" dirty="0" smtClean="0">
                <a:latin typeface="28 Days Later" pitchFamily="34" charset="0"/>
              </a:rPr>
              <a:t>Vocabulary Quiz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 8 Confederation to Constitution p.202 - 221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8) A compromise that included elements of both the NJ and VA plans 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493</Words>
  <Application>Microsoft Office PowerPoint</Application>
  <PresentationFormat>On-screen Show (4:3)</PresentationFormat>
  <Paragraphs>64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Vocabulary QUIZ</vt:lpstr>
      <vt:lpstr>Vocabulary Quiz</vt:lpstr>
      <vt:lpstr>Vocabulary Quiz</vt:lpstr>
      <vt:lpstr>Vocabulary Quiz</vt:lpstr>
      <vt:lpstr>Vocabulary Quiz</vt:lpstr>
      <vt:lpstr>Vocabulary Quiz</vt:lpstr>
      <vt:lpstr>Vocabulary Quiz</vt:lpstr>
      <vt:lpstr>Vocabulary Quiz</vt:lpstr>
      <vt:lpstr>Vocabulary Quiz</vt:lpstr>
      <vt:lpstr>Vocabulary Quiz</vt:lpstr>
      <vt:lpstr>Vocabulary Quiz</vt:lpstr>
      <vt:lpstr>Vocabulary Quiz</vt:lpstr>
      <vt:lpstr>Vocabulary Quiz</vt:lpstr>
      <vt:lpstr>Vocabulary Quiz</vt:lpstr>
      <vt:lpstr>Vocabulary Quiz</vt:lpstr>
      <vt:lpstr>Vocabulary Quiz</vt:lpstr>
      <vt:lpstr>Vocabulary Quiz</vt:lpstr>
      <vt:lpstr>Vocabulary Quiz</vt:lpstr>
      <vt:lpstr>Vocabulary Quiz</vt:lpstr>
      <vt:lpstr>Vocabulary Quiz</vt:lpstr>
      <vt:lpstr>Vocabulary Quiz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– Define the following in your spiral</dc:title>
  <dc:creator/>
  <cp:lastModifiedBy>Robert Brown</cp:lastModifiedBy>
  <cp:revision>50</cp:revision>
  <dcterms:created xsi:type="dcterms:W3CDTF">2006-08-16T00:00:00Z</dcterms:created>
  <dcterms:modified xsi:type="dcterms:W3CDTF">2011-11-08T16:44:46Z</dcterms:modified>
</cp:coreProperties>
</file>