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4B50-D943-4709-99DC-AA153A9E2354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A1F-6A55-473D-B7F6-1D27EDC01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4B50-D943-4709-99DC-AA153A9E2354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A1F-6A55-473D-B7F6-1D27EDC01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4B50-D943-4709-99DC-AA153A9E2354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A1F-6A55-473D-B7F6-1D27EDC01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4B50-D943-4709-99DC-AA153A9E2354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A1F-6A55-473D-B7F6-1D27EDC01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4B50-D943-4709-99DC-AA153A9E2354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A1F-6A55-473D-B7F6-1D27EDC01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4B50-D943-4709-99DC-AA153A9E2354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A1F-6A55-473D-B7F6-1D27EDC01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4B50-D943-4709-99DC-AA153A9E2354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A1F-6A55-473D-B7F6-1D27EDC01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4B50-D943-4709-99DC-AA153A9E2354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A1F-6A55-473D-B7F6-1D27EDC01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4B50-D943-4709-99DC-AA153A9E2354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A1F-6A55-473D-B7F6-1D27EDC01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4B50-D943-4709-99DC-AA153A9E2354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A1F-6A55-473D-B7F6-1D27EDC01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4B50-D943-4709-99DC-AA153A9E2354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A1F-6A55-473D-B7F6-1D27EDC01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64B50-D943-4709-99DC-AA153A9E2354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A1F-6A55-473D-B7F6-1D27EDC013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WWD 2020\Page 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982"/>
            <a:ext cx="9144000" cy="6386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esktop\WWD 2020\Page 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982"/>
            <a:ext cx="9144000" cy="6386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WWD 2020\Registration form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982"/>
            <a:ext cx="9144000" cy="6386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</cp:revision>
  <dcterms:created xsi:type="dcterms:W3CDTF">2020-01-21T14:49:02Z</dcterms:created>
  <dcterms:modified xsi:type="dcterms:W3CDTF">2020-01-21T14:50:43Z</dcterms:modified>
</cp:coreProperties>
</file>