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2"/>
  </p:notesMasterIdLst>
  <p:handoutMasterIdLst>
    <p:handoutMasterId r:id="rId13"/>
  </p:handoutMasterIdLst>
  <p:sldIdLst>
    <p:sldId id="271" r:id="rId3"/>
    <p:sldId id="272" r:id="rId4"/>
    <p:sldId id="273" r:id="rId5"/>
    <p:sldId id="274" r:id="rId6"/>
    <p:sldId id="275" r:id="rId7"/>
    <p:sldId id="276" r:id="rId8"/>
    <p:sldId id="279" r:id="rId9"/>
    <p:sldId id="277" r:id="rId10"/>
    <p:sldId id="278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98">
          <p15:clr>
            <a:srgbClr val="A4A3A4"/>
          </p15:clr>
        </p15:guide>
        <p15:guide id="2" pos="5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83D"/>
    <a:srgbClr val="3494BA"/>
    <a:srgbClr val="D7DECB"/>
    <a:srgbClr val="E6EDF2"/>
    <a:srgbClr val="FF3300"/>
    <a:srgbClr val="FFFFFF"/>
    <a:srgbClr val="FF9929"/>
    <a:srgbClr val="7DC4FF"/>
    <a:srgbClr val="FFC585"/>
    <a:srgbClr val="FFD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5371" autoAdjust="0"/>
  </p:normalViewPr>
  <p:slideViewPr>
    <p:cSldViewPr snapToGrid="0">
      <p:cViewPr varScale="1">
        <p:scale>
          <a:sx n="64" d="100"/>
          <a:sy n="64" d="100"/>
        </p:scale>
        <p:origin x="1421" y="38"/>
      </p:cViewPr>
      <p:guideLst>
        <p:guide orient="horz" pos="1898"/>
        <p:guide pos="5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16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1DEC9-27D7-4E04-874E-77E55880796F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446B3BA-0216-4797-848B-9DF803AA0E99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Invoice Scanned</a:t>
          </a:r>
        </a:p>
      </dgm:t>
    </dgm:pt>
    <dgm:pt modelId="{B14A5695-8760-4ED5-98A4-7752CAFC1766}" type="parTrans" cxnId="{0272C7B0-79F2-4AF6-B03E-240A4A914B2A}">
      <dgm:prSet/>
      <dgm:spPr/>
      <dgm:t>
        <a:bodyPr/>
        <a:lstStyle/>
        <a:p>
          <a:endParaRPr lang="en-US"/>
        </a:p>
      </dgm:t>
    </dgm:pt>
    <dgm:pt modelId="{2FAA0CD1-36BC-47F2-AAA2-87D12832E4E5}" type="sibTrans" cxnId="{0272C7B0-79F2-4AF6-B03E-240A4A914B2A}">
      <dgm:prSet/>
      <dgm:spPr/>
      <dgm:t>
        <a:bodyPr/>
        <a:lstStyle/>
        <a:p>
          <a:endParaRPr lang="en-US"/>
        </a:p>
      </dgm:t>
    </dgm:pt>
    <dgm:pt modelId="{3003AC13-68AA-474B-84A8-B849E4FC78DF}">
      <dgm:prSet phldrT="[Text]"/>
      <dgm:spPr>
        <a:solidFill>
          <a:srgbClr val="F5B83D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Capture </a:t>
          </a:r>
        </a:p>
      </dgm:t>
    </dgm:pt>
    <dgm:pt modelId="{B48035DE-E6C9-4D81-8411-9670936FAEEA}" type="parTrans" cxnId="{435BD0C2-9C53-4299-99A9-E5503F695046}">
      <dgm:prSet/>
      <dgm:spPr/>
      <dgm:t>
        <a:bodyPr/>
        <a:lstStyle/>
        <a:p>
          <a:endParaRPr lang="en-US"/>
        </a:p>
      </dgm:t>
    </dgm:pt>
    <dgm:pt modelId="{BA527D8E-C1F7-4CDE-BB10-3808F36C0DC7}" type="sibTrans" cxnId="{435BD0C2-9C53-4299-99A9-E5503F695046}">
      <dgm:prSet/>
      <dgm:spPr>
        <a:solidFill>
          <a:srgbClr val="FFC91D"/>
        </a:solid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D3791299-4B3C-4BDD-815D-6EF618EC5497}">
      <dgm:prSet phldrT="[Text]"/>
      <dgm:spPr>
        <a:solidFill>
          <a:srgbClr val="40BEC8"/>
        </a:solidFill>
        <a:ln>
          <a:solidFill>
            <a:srgbClr val="29AAE3"/>
          </a:solidFill>
        </a:ln>
      </dgm:spPr>
      <dgm:t>
        <a:bodyPr/>
        <a:lstStyle/>
        <a:p>
          <a:r>
            <a:rPr lang="en-US" dirty="0"/>
            <a:t>WFR </a:t>
          </a:r>
        </a:p>
      </dgm:t>
    </dgm:pt>
    <dgm:pt modelId="{058D2B13-7B89-4905-8E7E-0B386633D1C8}" type="parTrans" cxnId="{ED31B912-1F89-4D7D-80E4-9DEE95A1B2D4}">
      <dgm:prSet/>
      <dgm:spPr/>
      <dgm:t>
        <a:bodyPr/>
        <a:lstStyle/>
        <a:p>
          <a:endParaRPr lang="en-US"/>
        </a:p>
      </dgm:t>
    </dgm:pt>
    <dgm:pt modelId="{A9D6C325-F27D-419A-B244-28A054C9F0D5}" type="sibTrans" cxnId="{ED31B912-1F89-4D7D-80E4-9DEE95A1B2D4}">
      <dgm:prSet/>
      <dgm:spPr>
        <a:solidFill>
          <a:srgbClr val="40BEC8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83DF0834-193A-4B0A-AD0A-D9ED711CD419}">
      <dgm:prSet/>
      <dgm:spPr>
        <a:solidFill>
          <a:schemeClr val="accent1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Coding</a:t>
          </a:r>
        </a:p>
      </dgm:t>
    </dgm:pt>
    <dgm:pt modelId="{34DF8A29-35BA-425C-80A4-645E7AF38B7B}" type="parTrans" cxnId="{597B5D43-4A51-4615-8B51-A3FC0D1D371A}">
      <dgm:prSet/>
      <dgm:spPr/>
      <dgm:t>
        <a:bodyPr/>
        <a:lstStyle/>
        <a:p>
          <a:endParaRPr lang="en-US"/>
        </a:p>
      </dgm:t>
    </dgm:pt>
    <dgm:pt modelId="{0C2FD900-63FE-4B8C-8340-C2E43A553E69}" type="sibTrans" cxnId="{597B5D43-4A51-4615-8B51-A3FC0D1D371A}">
      <dgm:prSet/>
      <dgm:spPr/>
      <dgm:t>
        <a:bodyPr/>
        <a:lstStyle/>
        <a:p>
          <a:endParaRPr lang="en-US"/>
        </a:p>
      </dgm:t>
    </dgm:pt>
    <dgm:pt modelId="{CDAA9FFE-7B35-42B5-8162-0CA499D4D50F}">
      <dgm:prSet/>
      <dgm:spPr>
        <a:solidFill>
          <a:srgbClr val="92D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/>
            <a:t>EBS</a:t>
          </a:r>
        </a:p>
      </dgm:t>
    </dgm:pt>
    <dgm:pt modelId="{55A4DF06-613D-4C3A-9484-89620450BC56}" type="parTrans" cxnId="{CCCD6109-1DA6-4056-95AF-E80D6F436EE8}">
      <dgm:prSet/>
      <dgm:spPr/>
      <dgm:t>
        <a:bodyPr/>
        <a:lstStyle/>
        <a:p>
          <a:endParaRPr lang="en-US"/>
        </a:p>
      </dgm:t>
    </dgm:pt>
    <dgm:pt modelId="{B43F8652-5A10-4272-ABC6-3CB2371C2B3E}" type="sibTrans" cxnId="{CCCD6109-1DA6-4056-95AF-E80D6F436EE8}">
      <dgm:prSet/>
      <dgm:spPr/>
      <dgm:t>
        <a:bodyPr/>
        <a:lstStyle/>
        <a:p>
          <a:endParaRPr lang="en-US"/>
        </a:p>
      </dgm:t>
    </dgm:pt>
    <dgm:pt modelId="{97E42354-D906-4FFC-88C7-9C23439F2F4B}" type="pres">
      <dgm:prSet presAssocID="{65E1DEC9-27D7-4E04-874E-77E55880796F}" presName="Name0" presStyleCnt="0">
        <dgm:presLayoutVars>
          <dgm:dir/>
          <dgm:resizeHandles val="exact"/>
        </dgm:presLayoutVars>
      </dgm:prSet>
      <dgm:spPr/>
    </dgm:pt>
    <dgm:pt modelId="{65E12D73-0CB8-40DD-8F04-4C9E3D009E66}" type="pres">
      <dgm:prSet presAssocID="{2446B3BA-0216-4797-848B-9DF803AA0E99}" presName="parTxOnly" presStyleLbl="node1" presStyleIdx="0" presStyleCnt="5" custLinFactNeighborY="0">
        <dgm:presLayoutVars>
          <dgm:bulletEnabled val="1"/>
        </dgm:presLayoutVars>
      </dgm:prSet>
      <dgm:spPr/>
    </dgm:pt>
    <dgm:pt modelId="{7B0AC57D-4918-4B03-9482-4D12D716E33B}" type="pres">
      <dgm:prSet presAssocID="{2FAA0CD1-36BC-47F2-AAA2-87D12832E4E5}" presName="parSpace" presStyleCnt="0"/>
      <dgm:spPr/>
    </dgm:pt>
    <dgm:pt modelId="{4D1D1B7C-B95B-4347-8953-DEAA3E046094}" type="pres">
      <dgm:prSet presAssocID="{3003AC13-68AA-474B-84A8-B849E4FC78DF}" presName="parTxOnly" presStyleLbl="node1" presStyleIdx="1" presStyleCnt="5">
        <dgm:presLayoutVars>
          <dgm:bulletEnabled val="1"/>
        </dgm:presLayoutVars>
      </dgm:prSet>
      <dgm:spPr/>
    </dgm:pt>
    <dgm:pt modelId="{FE887FBB-CD63-4853-94FB-237A701483A2}" type="pres">
      <dgm:prSet presAssocID="{BA527D8E-C1F7-4CDE-BB10-3808F36C0DC7}" presName="parSpace" presStyleCnt="0"/>
      <dgm:spPr/>
    </dgm:pt>
    <dgm:pt modelId="{CF22FC31-D50E-4C83-97D9-4615281F8D76}" type="pres">
      <dgm:prSet presAssocID="{D3791299-4B3C-4BDD-815D-6EF618EC5497}" presName="parTxOnly" presStyleLbl="node1" presStyleIdx="2" presStyleCnt="5">
        <dgm:presLayoutVars>
          <dgm:bulletEnabled val="1"/>
        </dgm:presLayoutVars>
      </dgm:prSet>
      <dgm:spPr/>
    </dgm:pt>
    <dgm:pt modelId="{C199D220-F9C5-4200-88BB-862D3EB081B5}" type="pres">
      <dgm:prSet presAssocID="{A9D6C325-F27D-419A-B244-28A054C9F0D5}" presName="parSpace" presStyleCnt="0"/>
      <dgm:spPr/>
    </dgm:pt>
    <dgm:pt modelId="{64A9020C-7816-4EFC-9CA9-BF9EA8B902DA}" type="pres">
      <dgm:prSet presAssocID="{83DF0834-193A-4B0A-AD0A-D9ED711CD419}" presName="parTxOnly" presStyleLbl="node1" presStyleIdx="3" presStyleCnt="5">
        <dgm:presLayoutVars>
          <dgm:bulletEnabled val="1"/>
        </dgm:presLayoutVars>
      </dgm:prSet>
      <dgm:spPr/>
    </dgm:pt>
    <dgm:pt modelId="{7E3070DC-43ED-4406-B079-34A09F8435E1}" type="pres">
      <dgm:prSet presAssocID="{0C2FD900-63FE-4B8C-8340-C2E43A553E69}" presName="parSpace" presStyleCnt="0"/>
      <dgm:spPr/>
    </dgm:pt>
    <dgm:pt modelId="{3CF62F4D-6AF2-4734-864E-D313531B3049}" type="pres">
      <dgm:prSet presAssocID="{CDAA9FFE-7B35-42B5-8162-0CA499D4D50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CCD6109-1DA6-4056-95AF-E80D6F436EE8}" srcId="{65E1DEC9-27D7-4E04-874E-77E55880796F}" destId="{CDAA9FFE-7B35-42B5-8162-0CA499D4D50F}" srcOrd="4" destOrd="0" parTransId="{55A4DF06-613D-4C3A-9484-89620450BC56}" sibTransId="{B43F8652-5A10-4272-ABC6-3CB2371C2B3E}"/>
    <dgm:cxn modelId="{ED31B912-1F89-4D7D-80E4-9DEE95A1B2D4}" srcId="{65E1DEC9-27D7-4E04-874E-77E55880796F}" destId="{D3791299-4B3C-4BDD-815D-6EF618EC5497}" srcOrd="2" destOrd="0" parTransId="{058D2B13-7B89-4905-8E7E-0B386633D1C8}" sibTransId="{A9D6C325-F27D-419A-B244-28A054C9F0D5}"/>
    <dgm:cxn modelId="{556A2031-23AC-4F8D-A6A1-BC016EFB9184}" type="presOf" srcId="{3003AC13-68AA-474B-84A8-B849E4FC78DF}" destId="{4D1D1B7C-B95B-4347-8953-DEAA3E046094}" srcOrd="0" destOrd="0" presId="urn:microsoft.com/office/officeart/2005/8/layout/hChevron3"/>
    <dgm:cxn modelId="{597B5D43-4A51-4615-8B51-A3FC0D1D371A}" srcId="{65E1DEC9-27D7-4E04-874E-77E55880796F}" destId="{83DF0834-193A-4B0A-AD0A-D9ED711CD419}" srcOrd="3" destOrd="0" parTransId="{34DF8A29-35BA-425C-80A4-645E7AF38B7B}" sibTransId="{0C2FD900-63FE-4B8C-8340-C2E43A553E69}"/>
    <dgm:cxn modelId="{3515F55A-A306-4EAA-AE87-0F992C751FCB}" type="presOf" srcId="{2446B3BA-0216-4797-848B-9DF803AA0E99}" destId="{65E12D73-0CB8-40DD-8F04-4C9E3D009E66}" srcOrd="0" destOrd="0" presId="urn:microsoft.com/office/officeart/2005/8/layout/hChevron3"/>
    <dgm:cxn modelId="{0272C7B0-79F2-4AF6-B03E-240A4A914B2A}" srcId="{65E1DEC9-27D7-4E04-874E-77E55880796F}" destId="{2446B3BA-0216-4797-848B-9DF803AA0E99}" srcOrd="0" destOrd="0" parTransId="{B14A5695-8760-4ED5-98A4-7752CAFC1766}" sibTransId="{2FAA0CD1-36BC-47F2-AAA2-87D12832E4E5}"/>
    <dgm:cxn modelId="{CC6B9FBE-F66B-4C72-A1D4-5E8039826C2B}" type="presOf" srcId="{65E1DEC9-27D7-4E04-874E-77E55880796F}" destId="{97E42354-D906-4FFC-88C7-9C23439F2F4B}" srcOrd="0" destOrd="0" presId="urn:microsoft.com/office/officeart/2005/8/layout/hChevron3"/>
    <dgm:cxn modelId="{435BD0C2-9C53-4299-99A9-E5503F695046}" srcId="{65E1DEC9-27D7-4E04-874E-77E55880796F}" destId="{3003AC13-68AA-474B-84A8-B849E4FC78DF}" srcOrd="1" destOrd="0" parTransId="{B48035DE-E6C9-4D81-8411-9670936FAEEA}" sibTransId="{BA527D8E-C1F7-4CDE-BB10-3808F36C0DC7}"/>
    <dgm:cxn modelId="{D29287CB-BF6B-400C-8D1D-38F5E74EE5E8}" type="presOf" srcId="{CDAA9FFE-7B35-42B5-8162-0CA499D4D50F}" destId="{3CF62F4D-6AF2-4734-864E-D313531B3049}" srcOrd="0" destOrd="0" presId="urn:microsoft.com/office/officeart/2005/8/layout/hChevron3"/>
    <dgm:cxn modelId="{168F4EE3-A34F-4876-AF0C-F0E75EB02652}" type="presOf" srcId="{D3791299-4B3C-4BDD-815D-6EF618EC5497}" destId="{CF22FC31-D50E-4C83-97D9-4615281F8D76}" srcOrd="0" destOrd="0" presId="urn:microsoft.com/office/officeart/2005/8/layout/hChevron3"/>
    <dgm:cxn modelId="{1075AFEE-1838-49BB-8622-FF0FAE871548}" type="presOf" srcId="{83DF0834-193A-4B0A-AD0A-D9ED711CD419}" destId="{64A9020C-7816-4EFC-9CA9-BF9EA8B902DA}" srcOrd="0" destOrd="0" presId="urn:microsoft.com/office/officeart/2005/8/layout/hChevron3"/>
    <dgm:cxn modelId="{51BD4003-2FFF-44C7-A3FE-1D579AD04BF7}" type="presParOf" srcId="{97E42354-D906-4FFC-88C7-9C23439F2F4B}" destId="{65E12D73-0CB8-40DD-8F04-4C9E3D009E66}" srcOrd="0" destOrd="0" presId="urn:microsoft.com/office/officeart/2005/8/layout/hChevron3"/>
    <dgm:cxn modelId="{8C1F4CEF-18C8-40CD-A18B-42509A4AB4B9}" type="presParOf" srcId="{97E42354-D906-4FFC-88C7-9C23439F2F4B}" destId="{7B0AC57D-4918-4B03-9482-4D12D716E33B}" srcOrd="1" destOrd="0" presId="urn:microsoft.com/office/officeart/2005/8/layout/hChevron3"/>
    <dgm:cxn modelId="{69B345B6-D827-48D2-A17D-C2A8E0128EA3}" type="presParOf" srcId="{97E42354-D906-4FFC-88C7-9C23439F2F4B}" destId="{4D1D1B7C-B95B-4347-8953-DEAA3E046094}" srcOrd="2" destOrd="0" presId="urn:microsoft.com/office/officeart/2005/8/layout/hChevron3"/>
    <dgm:cxn modelId="{F4592426-5984-4594-8F2D-F48F8A8ECF2B}" type="presParOf" srcId="{97E42354-D906-4FFC-88C7-9C23439F2F4B}" destId="{FE887FBB-CD63-4853-94FB-237A701483A2}" srcOrd="3" destOrd="0" presId="urn:microsoft.com/office/officeart/2005/8/layout/hChevron3"/>
    <dgm:cxn modelId="{F358FDD7-3C1D-41DA-851E-31F676BEA22B}" type="presParOf" srcId="{97E42354-D906-4FFC-88C7-9C23439F2F4B}" destId="{CF22FC31-D50E-4C83-97D9-4615281F8D76}" srcOrd="4" destOrd="0" presId="urn:microsoft.com/office/officeart/2005/8/layout/hChevron3"/>
    <dgm:cxn modelId="{12EDED6E-BDC4-44A5-BA2E-E585BB779D77}" type="presParOf" srcId="{97E42354-D906-4FFC-88C7-9C23439F2F4B}" destId="{C199D220-F9C5-4200-88BB-862D3EB081B5}" srcOrd="5" destOrd="0" presId="urn:microsoft.com/office/officeart/2005/8/layout/hChevron3"/>
    <dgm:cxn modelId="{4AB8AEDA-2805-4D64-AE24-CE1D59CEE335}" type="presParOf" srcId="{97E42354-D906-4FFC-88C7-9C23439F2F4B}" destId="{64A9020C-7816-4EFC-9CA9-BF9EA8B902DA}" srcOrd="6" destOrd="0" presId="urn:microsoft.com/office/officeart/2005/8/layout/hChevron3"/>
    <dgm:cxn modelId="{EBD4441F-1FC7-4E6F-9B66-F26DE03A603D}" type="presParOf" srcId="{97E42354-D906-4FFC-88C7-9C23439F2F4B}" destId="{7E3070DC-43ED-4406-B079-34A09F8435E1}" srcOrd="7" destOrd="0" presId="urn:microsoft.com/office/officeart/2005/8/layout/hChevron3"/>
    <dgm:cxn modelId="{63063DBC-BE49-497A-A1AD-7A71EFF0D5EA}" type="presParOf" srcId="{97E42354-D906-4FFC-88C7-9C23439F2F4B}" destId="{3CF62F4D-6AF2-4734-864E-D313531B304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1DEC9-27D7-4E04-874E-77E55880796F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791299-4B3C-4BDD-815D-6EF618EC5497}">
      <dgm:prSet phldrT="[Text]" custT="1"/>
      <dgm:spPr>
        <a:solidFill>
          <a:srgbClr val="40BEC8"/>
        </a:solidFill>
        <a:ln w="12700" cap="flat" cmpd="sng" algn="ctr">
          <a:solidFill>
            <a:srgbClr val="29AAE3"/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r>
            <a:rPr lang="en-US" sz="4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WFR</a:t>
          </a:r>
          <a:r>
            <a:rPr lang="en-US" sz="4000" kern="1200" dirty="0"/>
            <a:t> </a:t>
          </a:r>
        </a:p>
      </dgm:t>
    </dgm:pt>
    <dgm:pt modelId="{058D2B13-7B89-4905-8E7E-0B386633D1C8}" type="parTrans" cxnId="{ED31B912-1F89-4D7D-80E4-9DEE95A1B2D4}">
      <dgm:prSet/>
      <dgm:spPr/>
      <dgm:t>
        <a:bodyPr/>
        <a:lstStyle/>
        <a:p>
          <a:endParaRPr lang="en-US"/>
        </a:p>
      </dgm:t>
    </dgm:pt>
    <dgm:pt modelId="{A9D6C325-F27D-419A-B244-28A054C9F0D5}" type="sibTrans" cxnId="{ED31B912-1F89-4D7D-80E4-9DEE95A1B2D4}">
      <dgm:prSet/>
      <dgm:spPr>
        <a:solidFill>
          <a:srgbClr val="40BEC8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83DF0834-193A-4B0A-AD0A-D9ED711CD41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Coding</a:t>
          </a:r>
        </a:p>
      </dgm:t>
    </dgm:pt>
    <dgm:pt modelId="{34DF8A29-35BA-425C-80A4-645E7AF38B7B}" type="parTrans" cxnId="{597B5D43-4A51-4615-8B51-A3FC0D1D371A}">
      <dgm:prSet/>
      <dgm:spPr/>
      <dgm:t>
        <a:bodyPr/>
        <a:lstStyle/>
        <a:p>
          <a:endParaRPr lang="en-US"/>
        </a:p>
      </dgm:t>
    </dgm:pt>
    <dgm:pt modelId="{0C2FD900-63FE-4B8C-8340-C2E43A553E69}" type="sibTrans" cxnId="{597B5D43-4A51-4615-8B51-A3FC0D1D371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DAA9FFE-7B35-42B5-8162-0CA499D4D50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92D050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EBS</a:t>
          </a:r>
        </a:p>
      </dgm:t>
    </dgm:pt>
    <dgm:pt modelId="{55A4DF06-613D-4C3A-9484-89620450BC56}" type="parTrans" cxnId="{CCCD6109-1DA6-4056-95AF-E80D6F436EE8}">
      <dgm:prSet/>
      <dgm:spPr/>
      <dgm:t>
        <a:bodyPr/>
        <a:lstStyle/>
        <a:p>
          <a:endParaRPr lang="en-US"/>
        </a:p>
      </dgm:t>
    </dgm:pt>
    <dgm:pt modelId="{B43F8652-5A10-4272-ABC6-3CB2371C2B3E}" type="sibTrans" cxnId="{CCCD6109-1DA6-4056-95AF-E80D6F436EE8}">
      <dgm:prSet/>
      <dgm:spPr/>
      <dgm:t>
        <a:bodyPr/>
        <a:lstStyle/>
        <a:p>
          <a:endParaRPr lang="en-US"/>
        </a:p>
      </dgm:t>
    </dgm:pt>
    <dgm:pt modelId="{D7DD6AD2-DDE8-4A5A-ABC4-5112938986D8}" type="pres">
      <dgm:prSet presAssocID="{65E1DEC9-27D7-4E04-874E-77E55880796F}" presName="Name0" presStyleCnt="0">
        <dgm:presLayoutVars>
          <dgm:dir/>
          <dgm:resizeHandles val="exact"/>
        </dgm:presLayoutVars>
      </dgm:prSet>
      <dgm:spPr/>
    </dgm:pt>
    <dgm:pt modelId="{22167835-C961-439E-9630-33FC79891FF6}" type="pres">
      <dgm:prSet presAssocID="{D3791299-4B3C-4BDD-815D-6EF618EC5497}" presName="parTxOnly" presStyleLbl="node1" presStyleIdx="0" presStyleCnt="3">
        <dgm:presLayoutVars>
          <dgm:bulletEnabled val="1"/>
        </dgm:presLayoutVars>
      </dgm:prSet>
      <dgm:spPr/>
    </dgm:pt>
    <dgm:pt modelId="{E6A3F22D-A187-448A-AF0C-84D498A55ACD}" type="pres">
      <dgm:prSet presAssocID="{A9D6C325-F27D-419A-B244-28A054C9F0D5}" presName="parSpace" presStyleCnt="0"/>
      <dgm:spPr/>
    </dgm:pt>
    <dgm:pt modelId="{380057FC-ABEB-4FD5-B935-05FF36F4B0CC}" type="pres">
      <dgm:prSet presAssocID="{83DF0834-193A-4B0A-AD0A-D9ED711CD419}" presName="parTxOnly" presStyleLbl="node1" presStyleIdx="1" presStyleCnt="3">
        <dgm:presLayoutVars>
          <dgm:bulletEnabled val="1"/>
        </dgm:presLayoutVars>
      </dgm:prSet>
      <dgm:spPr/>
    </dgm:pt>
    <dgm:pt modelId="{B6286C60-128C-49BB-8EC5-CEC9F27A9C0B}" type="pres">
      <dgm:prSet presAssocID="{0C2FD900-63FE-4B8C-8340-C2E43A553E69}" presName="parSpace" presStyleCnt="0"/>
      <dgm:spPr/>
    </dgm:pt>
    <dgm:pt modelId="{74269089-74CC-437E-9D00-CBBC92B7771C}" type="pres">
      <dgm:prSet presAssocID="{CDAA9FFE-7B35-42B5-8162-0CA499D4D50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CCD6109-1DA6-4056-95AF-E80D6F436EE8}" srcId="{65E1DEC9-27D7-4E04-874E-77E55880796F}" destId="{CDAA9FFE-7B35-42B5-8162-0CA499D4D50F}" srcOrd="2" destOrd="0" parTransId="{55A4DF06-613D-4C3A-9484-89620450BC56}" sibTransId="{B43F8652-5A10-4272-ABC6-3CB2371C2B3E}"/>
    <dgm:cxn modelId="{ED31B912-1F89-4D7D-80E4-9DEE95A1B2D4}" srcId="{65E1DEC9-27D7-4E04-874E-77E55880796F}" destId="{D3791299-4B3C-4BDD-815D-6EF618EC5497}" srcOrd="0" destOrd="0" parTransId="{058D2B13-7B89-4905-8E7E-0B386633D1C8}" sibTransId="{A9D6C325-F27D-419A-B244-28A054C9F0D5}"/>
    <dgm:cxn modelId="{33DEC71C-E6D7-4147-853B-32F8C5896CDA}" type="presOf" srcId="{83DF0834-193A-4B0A-AD0A-D9ED711CD419}" destId="{380057FC-ABEB-4FD5-B935-05FF36F4B0CC}" srcOrd="0" destOrd="0" presId="urn:microsoft.com/office/officeart/2005/8/layout/hChevron3"/>
    <dgm:cxn modelId="{AC0C0B60-D13A-4956-88DB-64B01D0291D6}" type="presOf" srcId="{65E1DEC9-27D7-4E04-874E-77E55880796F}" destId="{D7DD6AD2-DDE8-4A5A-ABC4-5112938986D8}" srcOrd="0" destOrd="0" presId="urn:microsoft.com/office/officeart/2005/8/layout/hChevron3"/>
    <dgm:cxn modelId="{597B5D43-4A51-4615-8B51-A3FC0D1D371A}" srcId="{65E1DEC9-27D7-4E04-874E-77E55880796F}" destId="{83DF0834-193A-4B0A-AD0A-D9ED711CD419}" srcOrd="1" destOrd="0" parTransId="{34DF8A29-35BA-425C-80A4-645E7AF38B7B}" sibTransId="{0C2FD900-63FE-4B8C-8340-C2E43A553E69}"/>
    <dgm:cxn modelId="{B8304F63-BA23-46CA-9F6E-97F8AA6F7269}" type="presOf" srcId="{CDAA9FFE-7B35-42B5-8162-0CA499D4D50F}" destId="{74269089-74CC-437E-9D00-CBBC92B7771C}" srcOrd="0" destOrd="0" presId="urn:microsoft.com/office/officeart/2005/8/layout/hChevron3"/>
    <dgm:cxn modelId="{E87502DB-9285-4793-AEFC-1C5D67C8842C}" type="presOf" srcId="{D3791299-4B3C-4BDD-815D-6EF618EC5497}" destId="{22167835-C961-439E-9630-33FC79891FF6}" srcOrd="0" destOrd="0" presId="urn:microsoft.com/office/officeart/2005/8/layout/hChevron3"/>
    <dgm:cxn modelId="{46B2735C-802C-49CC-AA1C-88FFD136C02B}" type="presParOf" srcId="{D7DD6AD2-DDE8-4A5A-ABC4-5112938986D8}" destId="{22167835-C961-439E-9630-33FC79891FF6}" srcOrd="0" destOrd="0" presId="urn:microsoft.com/office/officeart/2005/8/layout/hChevron3"/>
    <dgm:cxn modelId="{4EAE13DF-4C58-413E-8FE6-A3C11ED9C62E}" type="presParOf" srcId="{D7DD6AD2-DDE8-4A5A-ABC4-5112938986D8}" destId="{E6A3F22D-A187-448A-AF0C-84D498A55ACD}" srcOrd="1" destOrd="0" presId="urn:microsoft.com/office/officeart/2005/8/layout/hChevron3"/>
    <dgm:cxn modelId="{8F280B1B-C50F-45B8-8ABF-87944FA69C22}" type="presParOf" srcId="{D7DD6AD2-DDE8-4A5A-ABC4-5112938986D8}" destId="{380057FC-ABEB-4FD5-B935-05FF36F4B0CC}" srcOrd="2" destOrd="0" presId="urn:microsoft.com/office/officeart/2005/8/layout/hChevron3"/>
    <dgm:cxn modelId="{B55D31AB-07BE-43E7-93E6-4B6C3E625E89}" type="presParOf" srcId="{D7DD6AD2-DDE8-4A5A-ABC4-5112938986D8}" destId="{B6286C60-128C-49BB-8EC5-CEC9F27A9C0B}" srcOrd="3" destOrd="0" presId="urn:microsoft.com/office/officeart/2005/8/layout/hChevron3"/>
    <dgm:cxn modelId="{06E877FB-C23D-4697-ABEE-B3D27CB62304}" type="presParOf" srcId="{D7DD6AD2-DDE8-4A5A-ABC4-5112938986D8}" destId="{74269089-74CC-437E-9D00-CBBC92B777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12D73-0CB8-40DD-8F04-4C9E3D009E66}">
      <dsp:nvSpPr>
        <dsp:cNvPr id="0" name=""/>
        <dsp:cNvSpPr/>
      </dsp:nvSpPr>
      <dsp:spPr>
        <a:xfrm>
          <a:off x="1034" y="235983"/>
          <a:ext cx="2017900" cy="80716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Invoice Scanned</a:t>
          </a:r>
        </a:p>
      </dsp:txBody>
      <dsp:txXfrm>
        <a:off x="1034" y="235983"/>
        <a:ext cx="1816110" cy="807160"/>
      </dsp:txXfrm>
    </dsp:sp>
    <dsp:sp modelId="{4D1D1B7C-B95B-4347-8953-DEAA3E046094}">
      <dsp:nvSpPr>
        <dsp:cNvPr id="0" name=""/>
        <dsp:cNvSpPr/>
      </dsp:nvSpPr>
      <dsp:spPr>
        <a:xfrm>
          <a:off x="1615354" y="235983"/>
          <a:ext cx="2017900" cy="807160"/>
        </a:xfrm>
        <a:prstGeom prst="chevron">
          <a:avLst/>
        </a:prstGeom>
        <a:solidFill>
          <a:srgbClr val="F5B83D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Capture </a:t>
          </a:r>
        </a:p>
      </dsp:txBody>
      <dsp:txXfrm>
        <a:off x="2018934" y="235983"/>
        <a:ext cx="1210740" cy="807160"/>
      </dsp:txXfrm>
    </dsp:sp>
    <dsp:sp modelId="{CF22FC31-D50E-4C83-97D9-4615281F8D76}">
      <dsp:nvSpPr>
        <dsp:cNvPr id="0" name=""/>
        <dsp:cNvSpPr/>
      </dsp:nvSpPr>
      <dsp:spPr>
        <a:xfrm>
          <a:off x="3229674" y="235983"/>
          <a:ext cx="2017900" cy="807160"/>
        </a:xfrm>
        <a:prstGeom prst="chevron">
          <a:avLst/>
        </a:prstGeom>
        <a:solidFill>
          <a:srgbClr val="40BEC8"/>
        </a:solidFill>
        <a:ln w="12700" cap="flat" cmpd="sng" algn="ctr">
          <a:solidFill>
            <a:srgbClr val="29AA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WFR </a:t>
          </a:r>
        </a:p>
      </dsp:txBody>
      <dsp:txXfrm>
        <a:off x="3633254" y="235983"/>
        <a:ext cx="1210740" cy="807160"/>
      </dsp:txXfrm>
    </dsp:sp>
    <dsp:sp modelId="{64A9020C-7816-4EFC-9CA9-BF9EA8B902DA}">
      <dsp:nvSpPr>
        <dsp:cNvPr id="0" name=""/>
        <dsp:cNvSpPr/>
      </dsp:nvSpPr>
      <dsp:spPr>
        <a:xfrm>
          <a:off x="4843995" y="235983"/>
          <a:ext cx="2017900" cy="807160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Coding</a:t>
          </a:r>
        </a:p>
      </dsp:txBody>
      <dsp:txXfrm>
        <a:off x="5247575" y="235983"/>
        <a:ext cx="1210740" cy="807160"/>
      </dsp:txXfrm>
    </dsp:sp>
    <dsp:sp modelId="{3CF62F4D-6AF2-4734-864E-D313531B3049}">
      <dsp:nvSpPr>
        <dsp:cNvPr id="0" name=""/>
        <dsp:cNvSpPr/>
      </dsp:nvSpPr>
      <dsp:spPr>
        <a:xfrm>
          <a:off x="6458315" y="235983"/>
          <a:ext cx="2017900" cy="80716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EBS</a:t>
          </a:r>
        </a:p>
      </dsp:txBody>
      <dsp:txXfrm>
        <a:off x="6861895" y="235983"/>
        <a:ext cx="1210740" cy="807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67835-C961-439E-9630-33FC79891FF6}">
      <dsp:nvSpPr>
        <dsp:cNvPr id="0" name=""/>
        <dsp:cNvSpPr/>
      </dsp:nvSpPr>
      <dsp:spPr>
        <a:xfrm>
          <a:off x="3465" y="0"/>
          <a:ext cx="3030680" cy="966391"/>
        </a:xfrm>
        <a:prstGeom prst="homePlate">
          <a:avLst/>
        </a:prstGeom>
        <a:solidFill>
          <a:srgbClr val="40BEC8"/>
        </a:solidFill>
        <a:ln w="12700" cap="flat" cmpd="sng" algn="ctr">
          <a:solidFill>
            <a:srgbClr val="29AA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WFR</a:t>
          </a:r>
          <a:r>
            <a:rPr lang="en-US" sz="4000" kern="1200" dirty="0"/>
            <a:t> </a:t>
          </a:r>
        </a:p>
      </dsp:txBody>
      <dsp:txXfrm>
        <a:off x="3465" y="0"/>
        <a:ext cx="2789082" cy="966391"/>
      </dsp:txXfrm>
    </dsp:sp>
    <dsp:sp modelId="{380057FC-ABEB-4FD5-B935-05FF36F4B0CC}">
      <dsp:nvSpPr>
        <dsp:cNvPr id="0" name=""/>
        <dsp:cNvSpPr/>
      </dsp:nvSpPr>
      <dsp:spPr>
        <a:xfrm>
          <a:off x="2428009" y="0"/>
          <a:ext cx="3030680" cy="966391"/>
        </a:xfrm>
        <a:prstGeom prst="chevron">
          <a:avLst/>
        </a:prstGeom>
        <a:solidFill>
          <a:schemeClr val="accent1">
            <a:lumMod val="5000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130683" rIns="65342" bIns="130683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Coding</a:t>
          </a:r>
        </a:p>
      </dsp:txBody>
      <dsp:txXfrm>
        <a:off x="2911205" y="0"/>
        <a:ext cx="2064289" cy="966391"/>
      </dsp:txXfrm>
    </dsp:sp>
    <dsp:sp modelId="{74269089-74CC-437E-9D00-CBBC92B7771C}">
      <dsp:nvSpPr>
        <dsp:cNvPr id="0" name=""/>
        <dsp:cNvSpPr/>
      </dsp:nvSpPr>
      <dsp:spPr>
        <a:xfrm>
          <a:off x="4852554" y="0"/>
          <a:ext cx="3030680" cy="96639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EBS</a:t>
          </a:r>
        </a:p>
      </dsp:txBody>
      <dsp:txXfrm>
        <a:off x="5335750" y="0"/>
        <a:ext cx="2064289" cy="966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5314DF-9E9D-4B01-B901-CF2DCD207726}" type="datetimeFigureOut">
              <a:rPr lang="en-US"/>
              <a:pPr>
                <a:defRPr/>
              </a:pPr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678CB6B-E3B0-4872-80BB-D437247F9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25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295275"/>
            <a:ext cx="5302250" cy="3976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20E26A-FBAD-42D5-9B45-80B27F11B6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907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0263" y="515938"/>
            <a:ext cx="5113337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6CB5D055-D356-429E-9A79-00791EC91A7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5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70565" y="2149456"/>
            <a:ext cx="3944836" cy="1470025"/>
          </a:xfrm>
          <a:ln>
            <a:noFill/>
          </a:ln>
        </p:spPr>
        <p:txBody>
          <a:bodyPr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lnSpc>
                <a:spcPct val="100000"/>
              </a:lnSpc>
              <a:defRPr lang="en-US" sz="3600" b="0" cap="none" spc="0" dirty="0">
                <a:ln w="50800"/>
                <a:solidFill>
                  <a:schemeClr val="bg1">
                    <a:shade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70565" y="3638306"/>
            <a:ext cx="3944836" cy="852670"/>
          </a:xfrm>
        </p:spPr>
        <p:txBody>
          <a:bodyPr>
            <a:noAutofit/>
          </a:bodyPr>
          <a:lstStyle>
            <a:lvl1pPr marL="0" marR="36576" indent="0" algn="l">
              <a:lnSpc>
                <a:spcPct val="120000"/>
              </a:lnSpc>
              <a:spcBef>
                <a:spcPts val="0"/>
              </a:spcBef>
              <a:buNone/>
              <a:defRPr sz="2000" b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27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653"/>
            <a:ext cx="8229600" cy="937550"/>
          </a:xfrm>
        </p:spPr>
        <p:txBody>
          <a:bodyPr/>
          <a:lstStyle>
            <a:lvl1pPr>
              <a:defRPr sz="3600">
                <a:ln w="635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/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715"/>
            <a:ext cx="8229600" cy="3962400"/>
          </a:xfrm>
        </p:spPr>
        <p:txBody>
          <a:bodyPr/>
          <a:lstStyle>
            <a:lvl1pPr marL="448056" indent="-384048">
              <a:buClr>
                <a:schemeClr val="accent5"/>
              </a:buClr>
              <a:buFont typeface="Arial" pitchFamily="34" charset="0"/>
              <a:buChar char="•"/>
              <a:defRPr>
                <a:solidFill>
                  <a:schemeClr val="tx1">
                    <a:lumMod val="65000"/>
                  </a:schemeClr>
                </a:solidFill>
              </a:defRPr>
            </a:lvl1pPr>
            <a:lvl2pPr marL="822960" indent="-285750">
              <a:buClr>
                <a:schemeClr val="accent5"/>
              </a:buClr>
              <a:buFont typeface="Arial" pitchFamily="34" charset="0"/>
              <a:buChar char="•"/>
              <a:defRPr>
                <a:solidFill>
                  <a:schemeClr val="tx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3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8653"/>
            <a:ext cx="8229600" cy="937550"/>
          </a:xfrm>
        </p:spPr>
        <p:txBody>
          <a:bodyPr/>
          <a:lstStyle>
            <a:lvl1pPr>
              <a:defRPr sz="3600">
                <a:ln w="635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effectLst/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98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359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88975"/>
            <a:ext cx="8229600" cy="11049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90713"/>
            <a:ext cx="8229600" cy="41624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28" name="TextBox 5"/>
          <p:cNvSpPr txBox="1">
            <a:spLocks noChangeArrowheads="1"/>
          </p:cNvSpPr>
          <p:nvPr userDrawn="1"/>
        </p:nvSpPr>
        <p:spPr bwMode="auto">
          <a:xfrm>
            <a:off x="160338" y="6510338"/>
            <a:ext cx="40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FC49C051-568F-4B66-9906-D7DB57E58D55}" type="slidenum">
              <a:rPr lang="en-US" altLang="en-US" sz="1400">
                <a:solidFill>
                  <a:srgbClr val="7F7F7F"/>
                </a:solidFill>
              </a:rPr>
              <a:pPr/>
              <a:t>‹#›</a:t>
            </a:fld>
            <a:endParaRPr lang="en-US" altLang="en-US" sz="1400" dirty="0">
              <a:solidFill>
                <a:srgbClr val="7F7F7F"/>
              </a:solidFill>
            </a:endParaRPr>
          </a:p>
        </p:txBody>
      </p:sp>
      <p:grpSp>
        <p:nvGrpSpPr>
          <p:cNvPr id="8" name="Group 127"/>
          <p:cNvGrpSpPr/>
          <p:nvPr userDrawn="1"/>
        </p:nvGrpSpPr>
        <p:grpSpPr>
          <a:xfrm>
            <a:off x="7818366" y="178741"/>
            <a:ext cx="944634" cy="426069"/>
            <a:chOff x="3392488" y="798513"/>
            <a:chExt cx="1978025" cy="892175"/>
          </a:xfrm>
          <a:solidFill>
            <a:schemeClr val="tx1">
              <a:lumMod val="65000"/>
            </a:schemeClr>
          </a:solidFill>
        </p:grpSpPr>
        <p:sp>
          <p:nvSpPr>
            <p:cNvPr id="9" name="Freeform 273"/>
            <p:cNvSpPr>
              <a:spLocks/>
            </p:cNvSpPr>
            <p:nvPr/>
          </p:nvSpPr>
          <p:spPr bwMode="auto">
            <a:xfrm>
              <a:off x="4573588" y="806450"/>
              <a:ext cx="796925" cy="884238"/>
            </a:xfrm>
            <a:custGeom>
              <a:avLst/>
              <a:gdLst>
                <a:gd name="T0" fmla="*/ 2147483647 w 270"/>
                <a:gd name="T1" fmla="*/ 2147483647 h 300"/>
                <a:gd name="T2" fmla="*/ 2147483647 w 270"/>
                <a:gd name="T3" fmla="*/ 2147483647 h 300"/>
                <a:gd name="T4" fmla="*/ 2147483647 w 270"/>
                <a:gd name="T5" fmla="*/ 2147483647 h 300"/>
                <a:gd name="T6" fmla="*/ 2147483647 w 270"/>
                <a:gd name="T7" fmla="*/ 0 h 300"/>
                <a:gd name="T8" fmla="*/ 2147483647 w 270"/>
                <a:gd name="T9" fmla="*/ 0 h 300"/>
                <a:gd name="T10" fmla="*/ 2147483647 w 270"/>
                <a:gd name="T11" fmla="*/ 2147483647 h 300"/>
                <a:gd name="T12" fmla="*/ 2147483647 w 270"/>
                <a:gd name="T13" fmla="*/ 2147483647 h 300"/>
                <a:gd name="T14" fmla="*/ 2147483647 w 270"/>
                <a:gd name="T15" fmla="*/ 2147483647 h 300"/>
                <a:gd name="T16" fmla="*/ 2147483647 w 270"/>
                <a:gd name="T17" fmla="*/ 0 h 300"/>
                <a:gd name="T18" fmla="*/ 2147483647 w 270"/>
                <a:gd name="T19" fmla="*/ 0 h 300"/>
                <a:gd name="T20" fmla="*/ 2147483647 w 270"/>
                <a:gd name="T21" fmla="*/ 2147483647 h 300"/>
                <a:gd name="T22" fmla="*/ 2147483647 w 270"/>
                <a:gd name="T23" fmla="*/ 2147483647 h 300"/>
                <a:gd name="T24" fmla="*/ 2147483647 w 270"/>
                <a:gd name="T25" fmla="*/ 2147483647 h 300"/>
                <a:gd name="T26" fmla="*/ 0 w 270"/>
                <a:gd name="T27" fmla="*/ 2147483647 h 300"/>
                <a:gd name="T28" fmla="*/ 2147483647 w 270"/>
                <a:gd name="T29" fmla="*/ 2147483647 h 300"/>
                <a:gd name="T30" fmla="*/ 2147483647 w 270"/>
                <a:gd name="T31" fmla="*/ 2147483647 h 300"/>
                <a:gd name="T32" fmla="*/ 2147483647 w 270"/>
                <a:gd name="T33" fmla="*/ 2147483647 h 300"/>
                <a:gd name="T34" fmla="*/ 2147483647 w 270"/>
                <a:gd name="T35" fmla="*/ 2147483647 h 300"/>
                <a:gd name="T36" fmla="*/ 2147483647 w 270"/>
                <a:gd name="T37" fmla="*/ 2147483647 h 300"/>
                <a:gd name="T38" fmla="*/ 2147483647 w 270"/>
                <a:gd name="T39" fmla="*/ 2147483647 h 300"/>
                <a:gd name="T40" fmla="*/ 2147483647 w 270"/>
                <a:gd name="T41" fmla="*/ 2147483647 h 3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0"/>
                <a:gd name="T64" fmla="*/ 0 h 300"/>
                <a:gd name="T65" fmla="*/ 270 w 270"/>
                <a:gd name="T66" fmla="*/ 30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0" h="300">
                  <a:moveTo>
                    <a:pt x="256" y="283"/>
                  </a:moveTo>
                  <a:cubicBezTo>
                    <a:pt x="118" y="109"/>
                    <a:pt x="118" y="109"/>
                    <a:pt x="118" y="109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204" y="6"/>
                    <a:pt x="214" y="0"/>
                    <a:pt x="21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79" y="8"/>
                    <a:pt x="172" y="16"/>
                    <a:pt x="169" y="21"/>
                  </a:cubicBezTo>
                  <a:cubicBezTo>
                    <a:pt x="146" y="52"/>
                    <a:pt x="110" y="100"/>
                    <a:pt x="110" y="100"/>
                  </a:cubicBezTo>
                  <a:cubicBezTo>
                    <a:pt x="110" y="100"/>
                    <a:pt x="72" y="52"/>
                    <a:pt x="49" y="21"/>
                  </a:cubicBezTo>
                  <a:cubicBezTo>
                    <a:pt x="46" y="16"/>
                    <a:pt x="41" y="10"/>
                    <a:pt x="3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4" y="7"/>
                    <a:pt x="30" y="29"/>
                  </a:cubicBezTo>
                  <a:cubicBezTo>
                    <a:pt x="30" y="29"/>
                    <a:pt x="97" y="114"/>
                    <a:pt x="97" y="11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0" y="220"/>
                    <a:pt x="0" y="226"/>
                    <a:pt x="0" y="226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18"/>
                    <a:pt x="45" y="205"/>
                    <a:pt x="45" y="205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236" y="292"/>
                    <a:pt x="238" y="294"/>
                  </a:cubicBezTo>
                  <a:cubicBezTo>
                    <a:pt x="239" y="296"/>
                    <a:pt x="241" y="298"/>
                    <a:pt x="241" y="300"/>
                  </a:cubicBezTo>
                  <a:cubicBezTo>
                    <a:pt x="270" y="300"/>
                    <a:pt x="270" y="300"/>
                    <a:pt x="270" y="300"/>
                  </a:cubicBezTo>
                  <a:cubicBezTo>
                    <a:pt x="270" y="300"/>
                    <a:pt x="268" y="299"/>
                    <a:pt x="256" y="2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274"/>
            <p:cNvSpPr>
              <a:spLocks noEditPoints="1"/>
            </p:cNvSpPr>
            <p:nvPr/>
          </p:nvSpPr>
          <p:spPr bwMode="auto">
            <a:xfrm>
              <a:off x="3983038" y="801688"/>
              <a:ext cx="655637" cy="677862"/>
            </a:xfrm>
            <a:custGeom>
              <a:avLst/>
              <a:gdLst>
                <a:gd name="T0" fmla="*/ 2147483647 w 222"/>
                <a:gd name="T1" fmla="*/ 2147483647 h 230"/>
                <a:gd name="T2" fmla="*/ 2147483647 w 222"/>
                <a:gd name="T3" fmla="*/ 0 h 230"/>
                <a:gd name="T4" fmla="*/ 2147483647 w 222"/>
                <a:gd name="T5" fmla="*/ 0 h 230"/>
                <a:gd name="T6" fmla="*/ 0 w 222"/>
                <a:gd name="T7" fmla="*/ 2147483647 h 230"/>
                <a:gd name="T8" fmla="*/ 0 w 222"/>
                <a:gd name="T9" fmla="*/ 2147483647 h 230"/>
                <a:gd name="T10" fmla="*/ 2147483647 w 222"/>
                <a:gd name="T11" fmla="*/ 2147483647 h 230"/>
                <a:gd name="T12" fmla="*/ 2147483647 w 222"/>
                <a:gd name="T13" fmla="*/ 2147483647 h 230"/>
                <a:gd name="T14" fmla="*/ 2147483647 w 222"/>
                <a:gd name="T15" fmla="*/ 2147483647 h 230"/>
                <a:gd name="T16" fmla="*/ 2147483647 w 222"/>
                <a:gd name="T17" fmla="*/ 2147483647 h 230"/>
                <a:gd name="T18" fmla="*/ 2147483647 w 222"/>
                <a:gd name="T19" fmla="*/ 2147483647 h 230"/>
                <a:gd name="T20" fmla="*/ 2147483647 w 222"/>
                <a:gd name="T21" fmla="*/ 2147483647 h 230"/>
                <a:gd name="T22" fmla="*/ 2147483647 w 222"/>
                <a:gd name="T23" fmla="*/ 2147483647 h 230"/>
                <a:gd name="T24" fmla="*/ 2147483647 w 222"/>
                <a:gd name="T25" fmla="*/ 2147483647 h 230"/>
                <a:gd name="T26" fmla="*/ 2147483647 w 222"/>
                <a:gd name="T27" fmla="*/ 2147483647 h 230"/>
                <a:gd name="T28" fmla="*/ 2147483647 w 222"/>
                <a:gd name="T29" fmla="*/ 2147483647 h 230"/>
                <a:gd name="T30" fmla="*/ 2147483647 w 222"/>
                <a:gd name="T31" fmla="*/ 2147483647 h 230"/>
                <a:gd name="T32" fmla="*/ 2147483647 w 222"/>
                <a:gd name="T33" fmla="*/ 2147483647 h 230"/>
                <a:gd name="T34" fmla="*/ 2147483647 w 222"/>
                <a:gd name="T35" fmla="*/ 2147483647 h 230"/>
                <a:gd name="T36" fmla="*/ 2147483647 w 222"/>
                <a:gd name="T37" fmla="*/ 2147483647 h 230"/>
                <a:gd name="T38" fmla="*/ 2147483647 w 222"/>
                <a:gd name="T39" fmla="*/ 2147483647 h 230"/>
                <a:gd name="T40" fmla="*/ 2147483647 w 222"/>
                <a:gd name="T41" fmla="*/ 2147483647 h 230"/>
                <a:gd name="T42" fmla="*/ 2147483647 w 222"/>
                <a:gd name="T43" fmla="*/ 2147483647 h 230"/>
                <a:gd name="T44" fmla="*/ 2147483647 w 222"/>
                <a:gd name="T45" fmla="*/ 2147483647 h 230"/>
                <a:gd name="T46" fmla="*/ 2147483647 w 222"/>
                <a:gd name="T47" fmla="*/ 2147483647 h 230"/>
                <a:gd name="T48" fmla="*/ 2147483647 w 222"/>
                <a:gd name="T49" fmla="*/ 2147483647 h 230"/>
                <a:gd name="T50" fmla="*/ 2147483647 w 222"/>
                <a:gd name="T51" fmla="*/ 2147483647 h 230"/>
                <a:gd name="T52" fmla="*/ 2147483647 w 222"/>
                <a:gd name="T53" fmla="*/ 2147483647 h 230"/>
                <a:gd name="T54" fmla="*/ 2147483647 w 222"/>
                <a:gd name="T55" fmla="*/ 2147483647 h 230"/>
                <a:gd name="T56" fmla="*/ 2147483647 w 222"/>
                <a:gd name="T57" fmla="*/ 2147483647 h 230"/>
                <a:gd name="T58" fmla="*/ 2147483647 w 222"/>
                <a:gd name="T59" fmla="*/ 2147483647 h 230"/>
                <a:gd name="T60" fmla="*/ 2147483647 w 222"/>
                <a:gd name="T61" fmla="*/ 2147483647 h 230"/>
                <a:gd name="T62" fmla="*/ 2147483647 w 222"/>
                <a:gd name="T63" fmla="*/ 2147483647 h 2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2"/>
                <a:gd name="T97" fmla="*/ 0 h 230"/>
                <a:gd name="T98" fmla="*/ 222 w 222"/>
                <a:gd name="T99" fmla="*/ 230 h 2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2" h="230">
                  <a:moveTo>
                    <a:pt x="222" y="115"/>
                  </a:moveTo>
                  <a:cubicBezTo>
                    <a:pt x="222" y="52"/>
                    <a:pt x="172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0" y="52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79"/>
                    <a:pt x="50" y="230"/>
                    <a:pt x="111" y="230"/>
                  </a:cubicBezTo>
                  <a:cubicBezTo>
                    <a:pt x="111" y="230"/>
                    <a:pt x="111" y="230"/>
                    <a:pt x="111" y="230"/>
                  </a:cubicBezTo>
                  <a:cubicBezTo>
                    <a:pt x="172" y="230"/>
                    <a:pt x="222" y="179"/>
                    <a:pt x="222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5"/>
                    <a:pt x="222" y="115"/>
                    <a:pt x="222" y="115"/>
                  </a:cubicBezTo>
                  <a:close/>
                  <a:moveTo>
                    <a:pt x="202" y="115"/>
                  </a:moveTo>
                  <a:cubicBezTo>
                    <a:pt x="202" y="115"/>
                    <a:pt x="202" y="115"/>
                    <a:pt x="202" y="115"/>
                  </a:cubicBezTo>
                  <a:cubicBezTo>
                    <a:pt x="202" y="133"/>
                    <a:pt x="197" y="155"/>
                    <a:pt x="188" y="171"/>
                  </a:cubicBezTo>
                  <a:cubicBezTo>
                    <a:pt x="178" y="189"/>
                    <a:pt x="163" y="203"/>
                    <a:pt x="145" y="212"/>
                  </a:cubicBezTo>
                  <a:cubicBezTo>
                    <a:pt x="134" y="216"/>
                    <a:pt x="122" y="219"/>
                    <a:pt x="111" y="219"/>
                  </a:cubicBezTo>
                  <a:cubicBezTo>
                    <a:pt x="111" y="219"/>
                    <a:pt x="111" y="219"/>
                    <a:pt x="111" y="219"/>
                  </a:cubicBezTo>
                  <a:cubicBezTo>
                    <a:pt x="100" y="219"/>
                    <a:pt x="88" y="216"/>
                    <a:pt x="77" y="212"/>
                  </a:cubicBezTo>
                  <a:cubicBezTo>
                    <a:pt x="59" y="203"/>
                    <a:pt x="43" y="189"/>
                    <a:pt x="33" y="171"/>
                  </a:cubicBezTo>
                  <a:cubicBezTo>
                    <a:pt x="24" y="155"/>
                    <a:pt x="19" y="133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97"/>
                    <a:pt x="24" y="75"/>
                    <a:pt x="33" y="59"/>
                  </a:cubicBezTo>
                  <a:cubicBezTo>
                    <a:pt x="43" y="41"/>
                    <a:pt x="59" y="27"/>
                    <a:pt x="77" y="19"/>
                  </a:cubicBezTo>
                  <a:cubicBezTo>
                    <a:pt x="88" y="14"/>
                    <a:pt x="100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22" y="11"/>
                    <a:pt x="134" y="14"/>
                    <a:pt x="145" y="19"/>
                  </a:cubicBezTo>
                  <a:cubicBezTo>
                    <a:pt x="163" y="27"/>
                    <a:pt x="178" y="41"/>
                    <a:pt x="188" y="59"/>
                  </a:cubicBezTo>
                  <a:cubicBezTo>
                    <a:pt x="197" y="75"/>
                    <a:pt x="202" y="97"/>
                    <a:pt x="202" y="115"/>
                  </a:cubicBezTo>
                  <a:cubicBezTo>
                    <a:pt x="202" y="115"/>
                    <a:pt x="202" y="115"/>
                    <a:pt x="202" y="115"/>
                  </a:cubicBezTo>
                  <a:cubicBezTo>
                    <a:pt x="202" y="115"/>
                    <a:pt x="202" y="115"/>
                    <a:pt x="202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275"/>
            <p:cNvSpPr>
              <a:spLocks/>
            </p:cNvSpPr>
            <p:nvPr/>
          </p:nvSpPr>
          <p:spPr bwMode="auto">
            <a:xfrm>
              <a:off x="3392488" y="798513"/>
              <a:ext cx="546100" cy="685800"/>
            </a:xfrm>
            <a:custGeom>
              <a:avLst/>
              <a:gdLst>
                <a:gd name="T0" fmla="*/ 2147483647 w 185"/>
                <a:gd name="T1" fmla="*/ 2147483647 h 233"/>
                <a:gd name="T2" fmla="*/ 0 w 185"/>
                <a:gd name="T3" fmla="*/ 2147483647 h 233"/>
                <a:gd name="T4" fmla="*/ 2147483647 w 185"/>
                <a:gd name="T5" fmla="*/ 2147483647 h 233"/>
                <a:gd name="T6" fmla="*/ 2147483647 w 185"/>
                <a:gd name="T7" fmla="*/ 2147483647 h 233"/>
                <a:gd name="T8" fmla="*/ 2147483647 w 185"/>
                <a:gd name="T9" fmla="*/ 2147483647 h 233"/>
                <a:gd name="T10" fmla="*/ 2147483647 w 185"/>
                <a:gd name="T11" fmla="*/ 2147483647 h 233"/>
                <a:gd name="T12" fmla="*/ 2147483647 w 185"/>
                <a:gd name="T13" fmla="*/ 2147483647 h 233"/>
                <a:gd name="T14" fmla="*/ 2147483647 w 185"/>
                <a:gd name="T15" fmla="*/ 2147483647 h 233"/>
                <a:gd name="T16" fmla="*/ 2147483647 w 185"/>
                <a:gd name="T17" fmla="*/ 2147483647 h 233"/>
                <a:gd name="T18" fmla="*/ 2147483647 w 185"/>
                <a:gd name="T19" fmla="*/ 2147483647 h 233"/>
                <a:gd name="T20" fmla="*/ 2147483647 w 185"/>
                <a:gd name="T21" fmla="*/ 2147483647 h 233"/>
                <a:gd name="T22" fmla="*/ 2147483647 w 185"/>
                <a:gd name="T23" fmla="*/ 2147483647 h 233"/>
                <a:gd name="T24" fmla="*/ 2147483647 w 185"/>
                <a:gd name="T25" fmla="*/ 2147483647 h 233"/>
                <a:gd name="T26" fmla="*/ 2147483647 w 185"/>
                <a:gd name="T27" fmla="*/ 2147483647 h 233"/>
                <a:gd name="T28" fmla="*/ 2147483647 w 185"/>
                <a:gd name="T29" fmla="*/ 2147483647 h 2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5"/>
                <a:gd name="T46" fmla="*/ 0 h 233"/>
                <a:gd name="T47" fmla="*/ 185 w 185"/>
                <a:gd name="T48" fmla="*/ 233 h 2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5" h="233">
                  <a:moveTo>
                    <a:pt x="110" y="1"/>
                  </a:moveTo>
                  <a:cubicBezTo>
                    <a:pt x="50" y="2"/>
                    <a:pt x="0" y="53"/>
                    <a:pt x="0" y="116"/>
                  </a:cubicBezTo>
                  <a:cubicBezTo>
                    <a:pt x="0" y="180"/>
                    <a:pt x="50" y="231"/>
                    <a:pt x="111" y="231"/>
                  </a:cubicBezTo>
                  <a:cubicBezTo>
                    <a:pt x="111" y="231"/>
                    <a:pt x="145" y="233"/>
                    <a:pt x="185" y="21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56" y="218"/>
                    <a:pt x="114" y="220"/>
                    <a:pt x="111" y="220"/>
                  </a:cubicBezTo>
                  <a:cubicBezTo>
                    <a:pt x="100" y="220"/>
                    <a:pt x="88" y="217"/>
                    <a:pt x="77" y="212"/>
                  </a:cubicBezTo>
                  <a:cubicBezTo>
                    <a:pt x="59" y="204"/>
                    <a:pt x="44" y="190"/>
                    <a:pt x="34" y="172"/>
                  </a:cubicBezTo>
                  <a:cubicBezTo>
                    <a:pt x="25" y="156"/>
                    <a:pt x="20" y="134"/>
                    <a:pt x="20" y="116"/>
                  </a:cubicBezTo>
                  <a:cubicBezTo>
                    <a:pt x="20" y="98"/>
                    <a:pt x="25" y="76"/>
                    <a:pt x="34" y="60"/>
                  </a:cubicBezTo>
                  <a:cubicBezTo>
                    <a:pt x="44" y="42"/>
                    <a:pt x="59" y="28"/>
                    <a:pt x="77" y="20"/>
                  </a:cubicBezTo>
                  <a:cubicBezTo>
                    <a:pt x="88" y="15"/>
                    <a:pt x="100" y="13"/>
                    <a:pt x="111" y="13"/>
                  </a:cubicBezTo>
                  <a:cubicBezTo>
                    <a:pt x="115" y="13"/>
                    <a:pt x="156" y="14"/>
                    <a:pt x="185" y="4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46" y="0"/>
                    <a:pt x="110" y="1"/>
                    <a:pt x="11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custDataLst>
      <p:tags r:id="rId6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3600" kern="1200" dirty="0">
          <a:ln w="6350">
            <a:solidFill>
              <a:schemeClr val="bg2">
                <a:lumMod val="40000"/>
                <a:lumOff val="60000"/>
              </a:schemeClr>
            </a:solidFill>
          </a:ln>
          <a:solidFill>
            <a:schemeClr val="accent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 3" panose="05040102010807070707" pitchFamily="18" charset="2"/>
        <a:buChar char="u"/>
        <a:defRPr lang="en-US" sz="2800" kern="1200" dirty="0">
          <a:solidFill>
            <a:srgbClr val="A6A6A6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 3" panose="05040102010807070707" pitchFamily="18" charset="2"/>
        <a:buChar char="î"/>
        <a:defRPr lang="en-US" sz="2400" kern="1200" dirty="0">
          <a:solidFill>
            <a:srgbClr val="A6A6A6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 3" panose="05040102010807070707" pitchFamily="18" charset="2"/>
        <a:buChar char="î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 3" panose="05040102010807070707" pitchFamily="18" charset="2"/>
        <a:buChar char="î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 3" panose="05040102010807070707" pitchFamily="18" charset="2"/>
        <a:buChar char="î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bg2"/>
        </a:buClr>
        <a:buFont typeface="Wingdings 3" panose="05040102010807070707" pitchFamily="18" charset="2"/>
        <a:buChar char="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69223" y="2130590"/>
            <a:ext cx="4265919" cy="1688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WebCenter Training: The Coding Step</a:t>
            </a:r>
            <a:endParaRPr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80857" y="3638549"/>
            <a:ext cx="4354286" cy="118382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>
              <a:spcBef>
                <a:spcPct val="0"/>
              </a:spcBef>
            </a:pPr>
            <a:endParaRPr lang="en-US" dirty="0"/>
          </a:p>
          <a:p>
            <a:pPr marR="0">
              <a:spcBef>
                <a:spcPct val="0"/>
              </a:spcBef>
            </a:pPr>
            <a:endParaRPr altLang="en-US" dirty="0">
              <a:solidFill>
                <a:srgbClr val="7F7F7F"/>
              </a:solidFill>
            </a:endParaRPr>
          </a:p>
          <a:p>
            <a:pPr marR="0">
              <a:spcBef>
                <a:spcPct val="0"/>
              </a:spcBef>
            </a:pPr>
            <a:r>
              <a:rPr lang="en-US" altLang="en-US" b="0" dirty="0">
                <a:solidFill>
                  <a:srgbClr val="7F7F7F"/>
                </a:solidFill>
              </a:rPr>
              <a:t>June 2018</a:t>
            </a:r>
            <a:endParaRPr altLang="en-US" b="0" dirty="0">
              <a:solidFill>
                <a:srgbClr val="7F7F7F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771775"/>
            <a:ext cx="27797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2"/>
          <p:cNvGrpSpPr>
            <a:grpSpLocks/>
          </p:cNvGrpSpPr>
          <p:nvPr/>
        </p:nvGrpSpPr>
        <p:grpSpPr bwMode="auto">
          <a:xfrm>
            <a:off x="7277100" y="258763"/>
            <a:ext cx="1309688" cy="590550"/>
            <a:chOff x="3392488" y="798513"/>
            <a:chExt cx="1978025" cy="892175"/>
          </a:xfrm>
        </p:grpSpPr>
        <p:grpSp>
          <p:nvGrpSpPr>
            <p:cNvPr id="6150" name="Group 127"/>
            <p:cNvGrpSpPr>
              <a:grpSpLocks/>
            </p:cNvGrpSpPr>
            <p:nvPr/>
          </p:nvGrpSpPr>
          <p:grpSpPr bwMode="auto">
            <a:xfrm>
              <a:off x="3392488" y="798513"/>
              <a:ext cx="1978025" cy="892175"/>
              <a:chOff x="3392488" y="798513"/>
              <a:chExt cx="1978025" cy="892175"/>
            </a:xfrm>
          </p:grpSpPr>
          <p:sp>
            <p:nvSpPr>
              <p:cNvPr id="6162" name="Freeform 273"/>
              <p:cNvSpPr>
                <a:spLocks/>
              </p:cNvSpPr>
              <p:nvPr/>
            </p:nvSpPr>
            <p:spPr bwMode="auto">
              <a:xfrm>
                <a:off x="4573588" y="806450"/>
                <a:ext cx="796925" cy="884238"/>
              </a:xfrm>
              <a:custGeom>
                <a:avLst/>
                <a:gdLst>
                  <a:gd name="T0" fmla="*/ 2147483647 w 270"/>
                  <a:gd name="T1" fmla="*/ 2147483647 h 300"/>
                  <a:gd name="T2" fmla="*/ 2147483647 w 270"/>
                  <a:gd name="T3" fmla="*/ 2147483647 h 300"/>
                  <a:gd name="T4" fmla="*/ 2147483647 w 270"/>
                  <a:gd name="T5" fmla="*/ 2147483647 h 300"/>
                  <a:gd name="T6" fmla="*/ 2147483647 w 270"/>
                  <a:gd name="T7" fmla="*/ 0 h 300"/>
                  <a:gd name="T8" fmla="*/ 2147483647 w 270"/>
                  <a:gd name="T9" fmla="*/ 0 h 300"/>
                  <a:gd name="T10" fmla="*/ 2147483647 w 270"/>
                  <a:gd name="T11" fmla="*/ 2147483647 h 300"/>
                  <a:gd name="T12" fmla="*/ 2147483647 w 270"/>
                  <a:gd name="T13" fmla="*/ 2147483647 h 300"/>
                  <a:gd name="T14" fmla="*/ 2147483647 w 270"/>
                  <a:gd name="T15" fmla="*/ 2147483647 h 300"/>
                  <a:gd name="T16" fmla="*/ 2147483647 w 270"/>
                  <a:gd name="T17" fmla="*/ 0 h 300"/>
                  <a:gd name="T18" fmla="*/ 2147483647 w 270"/>
                  <a:gd name="T19" fmla="*/ 0 h 300"/>
                  <a:gd name="T20" fmla="*/ 2147483647 w 270"/>
                  <a:gd name="T21" fmla="*/ 2147483647 h 300"/>
                  <a:gd name="T22" fmla="*/ 2147483647 w 270"/>
                  <a:gd name="T23" fmla="*/ 2147483647 h 300"/>
                  <a:gd name="T24" fmla="*/ 2147483647 w 270"/>
                  <a:gd name="T25" fmla="*/ 2147483647 h 300"/>
                  <a:gd name="T26" fmla="*/ 0 w 270"/>
                  <a:gd name="T27" fmla="*/ 2147483647 h 300"/>
                  <a:gd name="T28" fmla="*/ 2147483647 w 270"/>
                  <a:gd name="T29" fmla="*/ 2147483647 h 300"/>
                  <a:gd name="T30" fmla="*/ 2147483647 w 270"/>
                  <a:gd name="T31" fmla="*/ 2147483647 h 300"/>
                  <a:gd name="T32" fmla="*/ 2147483647 w 270"/>
                  <a:gd name="T33" fmla="*/ 2147483647 h 300"/>
                  <a:gd name="T34" fmla="*/ 2147483647 w 270"/>
                  <a:gd name="T35" fmla="*/ 2147483647 h 300"/>
                  <a:gd name="T36" fmla="*/ 2147483647 w 270"/>
                  <a:gd name="T37" fmla="*/ 2147483647 h 300"/>
                  <a:gd name="T38" fmla="*/ 2147483647 w 270"/>
                  <a:gd name="T39" fmla="*/ 2147483647 h 300"/>
                  <a:gd name="T40" fmla="*/ 2147483647 w 270"/>
                  <a:gd name="T41" fmla="*/ 2147483647 h 3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0"/>
                  <a:gd name="T64" fmla="*/ 0 h 300"/>
                  <a:gd name="T65" fmla="*/ 270 w 270"/>
                  <a:gd name="T66" fmla="*/ 300 h 3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0" h="300">
                    <a:moveTo>
                      <a:pt x="256" y="283"/>
                    </a:moveTo>
                    <a:cubicBezTo>
                      <a:pt x="118" y="109"/>
                      <a:pt x="118" y="109"/>
                      <a:pt x="118" y="10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204" y="6"/>
                      <a:pt x="214" y="0"/>
                      <a:pt x="214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8"/>
                      <a:pt x="172" y="16"/>
                      <a:pt x="169" y="21"/>
                    </a:cubicBezTo>
                    <a:cubicBezTo>
                      <a:pt x="146" y="52"/>
                      <a:pt x="110" y="100"/>
                      <a:pt x="110" y="100"/>
                    </a:cubicBezTo>
                    <a:cubicBezTo>
                      <a:pt x="110" y="100"/>
                      <a:pt x="72" y="52"/>
                      <a:pt x="49" y="21"/>
                    </a:cubicBezTo>
                    <a:cubicBezTo>
                      <a:pt x="46" y="16"/>
                      <a:pt x="41" y="10"/>
                      <a:pt x="3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4" y="7"/>
                      <a:pt x="30" y="29"/>
                    </a:cubicBezTo>
                    <a:cubicBezTo>
                      <a:pt x="30" y="29"/>
                      <a:pt x="97" y="114"/>
                      <a:pt x="97" y="11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0" y="220"/>
                      <a:pt x="0" y="226"/>
                      <a:pt x="0" y="226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18"/>
                      <a:pt x="45" y="205"/>
                      <a:pt x="45" y="205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236" y="292"/>
                      <a:pt x="238" y="294"/>
                    </a:cubicBezTo>
                    <a:cubicBezTo>
                      <a:pt x="239" y="296"/>
                      <a:pt x="241" y="298"/>
                      <a:pt x="241" y="300"/>
                    </a:cubicBezTo>
                    <a:cubicBezTo>
                      <a:pt x="270" y="300"/>
                      <a:pt x="270" y="300"/>
                      <a:pt x="270" y="300"/>
                    </a:cubicBezTo>
                    <a:cubicBezTo>
                      <a:pt x="270" y="300"/>
                      <a:pt x="268" y="299"/>
                      <a:pt x="256" y="283"/>
                    </a:cubicBezTo>
                    <a:close/>
                  </a:path>
                </a:pathLst>
              </a:custGeom>
              <a:solidFill>
                <a:srgbClr val="005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3" name="Freeform 274"/>
              <p:cNvSpPr>
                <a:spLocks noEditPoints="1"/>
              </p:cNvSpPr>
              <p:nvPr/>
            </p:nvSpPr>
            <p:spPr bwMode="auto">
              <a:xfrm>
                <a:off x="3983038" y="801688"/>
                <a:ext cx="655637" cy="677862"/>
              </a:xfrm>
              <a:custGeom>
                <a:avLst/>
                <a:gdLst>
                  <a:gd name="T0" fmla="*/ 2147483647 w 222"/>
                  <a:gd name="T1" fmla="*/ 2147483647 h 230"/>
                  <a:gd name="T2" fmla="*/ 2147483647 w 222"/>
                  <a:gd name="T3" fmla="*/ 0 h 230"/>
                  <a:gd name="T4" fmla="*/ 2147483647 w 222"/>
                  <a:gd name="T5" fmla="*/ 0 h 230"/>
                  <a:gd name="T6" fmla="*/ 0 w 222"/>
                  <a:gd name="T7" fmla="*/ 2147483647 h 230"/>
                  <a:gd name="T8" fmla="*/ 0 w 222"/>
                  <a:gd name="T9" fmla="*/ 2147483647 h 230"/>
                  <a:gd name="T10" fmla="*/ 2147483647 w 222"/>
                  <a:gd name="T11" fmla="*/ 2147483647 h 230"/>
                  <a:gd name="T12" fmla="*/ 2147483647 w 222"/>
                  <a:gd name="T13" fmla="*/ 2147483647 h 230"/>
                  <a:gd name="T14" fmla="*/ 2147483647 w 222"/>
                  <a:gd name="T15" fmla="*/ 2147483647 h 230"/>
                  <a:gd name="T16" fmla="*/ 2147483647 w 222"/>
                  <a:gd name="T17" fmla="*/ 2147483647 h 230"/>
                  <a:gd name="T18" fmla="*/ 2147483647 w 222"/>
                  <a:gd name="T19" fmla="*/ 2147483647 h 230"/>
                  <a:gd name="T20" fmla="*/ 2147483647 w 222"/>
                  <a:gd name="T21" fmla="*/ 2147483647 h 230"/>
                  <a:gd name="T22" fmla="*/ 2147483647 w 222"/>
                  <a:gd name="T23" fmla="*/ 2147483647 h 230"/>
                  <a:gd name="T24" fmla="*/ 2147483647 w 222"/>
                  <a:gd name="T25" fmla="*/ 2147483647 h 230"/>
                  <a:gd name="T26" fmla="*/ 2147483647 w 222"/>
                  <a:gd name="T27" fmla="*/ 2147483647 h 230"/>
                  <a:gd name="T28" fmla="*/ 2147483647 w 222"/>
                  <a:gd name="T29" fmla="*/ 2147483647 h 230"/>
                  <a:gd name="T30" fmla="*/ 2147483647 w 222"/>
                  <a:gd name="T31" fmla="*/ 2147483647 h 230"/>
                  <a:gd name="T32" fmla="*/ 2147483647 w 222"/>
                  <a:gd name="T33" fmla="*/ 2147483647 h 230"/>
                  <a:gd name="T34" fmla="*/ 2147483647 w 222"/>
                  <a:gd name="T35" fmla="*/ 2147483647 h 230"/>
                  <a:gd name="T36" fmla="*/ 2147483647 w 222"/>
                  <a:gd name="T37" fmla="*/ 2147483647 h 230"/>
                  <a:gd name="T38" fmla="*/ 2147483647 w 222"/>
                  <a:gd name="T39" fmla="*/ 2147483647 h 230"/>
                  <a:gd name="T40" fmla="*/ 2147483647 w 222"/>
                  <a:gd name="T41" fmla="*/ 2147483647 h 230"/>
                  <a:gd name="T42" fmla="*/ 2147483647 w 222"/>
                  <a:gd name="T43" fmla="*/ 2147483647 h 230"/>
                  <a:gd name="T44" fmla="*/ 2147483647 w 222"/>
                  <a:gd name="T45" fmla="*/ 2147483647 h 230"/>
                  <a:gd name="T46" fmla="*/ 2147483647 w 222"/>
                  <a:gd name="T47" fmla="*/ 2147483647 h 230"/>
                  <a:gd name="T48" fmla="*/ 2147483647 w 222"/>
                  <a:gd name="T49" fmla="*/ 2147483647 h 230"/>
                  <a:gd name="T50" fmla="*/ 2147483647 w 222"/>
                  <a:gd name="T51" fmla="*/ 2147483647 h 230"/>
                  <a:gd name="T52" fmla="*/ 2147483647 w 222"/>
                  <a:gd name="T53" fmla="*/ 2147483647 h 230"/>
                  <a:gd name="T54" fmla="*/ 2147483647 w 222"/>
                  <a:gd name="T55" fmla="*/ 2147483647 h 230"/>
                  <a:gd name="T56" fmla="*/ 2147483647 w 222"/>
                  <a:gd name="T57" fmla="*/ 2147483647 h 230"/>
                  <a:gd name="T58" fmla="*/ 2147483647 w 222"/>
                  <a:gd name="T59" fmla="*/ 2147483647 h 230"/>
                  <a:gd name="T60" fmla="*/ 2147483647 w 222"/>
                  <a:gd name="T61" fmla="*/ 2147483647 h 230"/>
                  <a:gd name="T62" fmla="*/ 2147483647 w 222"/>
                  <a:gd name="T63" fmla="*/ 2147483647 h 2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2"/>
                  <a:gd name="T97" fmla="*/ 0 h 230"/>
                  <a:gd name="T98" fmla="*/ 222 w 222"/>
                  <a:gd name="T99" fmla="*/ 230 h 2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2" h="230">
                    <a:moveTo>
                      <a:pt x="222" y="115"/>
                    </a:moveTo>
                    <a:cubicBezTo>
                      <a:pt x="222" y="52"/>
                      <a:pt x="172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50" y="0"/>
                      <a:pt x="0" y="52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79"/>
                      <a:pt x="50" y="230"/>
                      <a:pt x="111" y="230"/>
                    </a:cubicBezTo>
                    <a:cubicBezTo>
                      <a:pt x="111" y="230"/>
                      <a:pt x="111" y="230"/>
                      <a:pt x="111" y="230"/>
                    </a:cubicBezTo>
                    <a:cubicBezTo>
                      <a:pt x="172" y="230"/>
                      <a:pt x="222" y="179"/>
                      <a:pt x="222" y="115"/>
                    </a:cubicBezTo>
                    <a:cubicBezTo>
                      <a:pt x="222" y="115"/>
                      <a:pt x="222" y="115"/>
                      <a:pt x="222" y="115"/>
                    </a:cubicBezTo>
                    <a:cubicBezTo>
                      <a:pt x="222" y="115"/>
                      <a:pt x="222" y="115"/>
                      <a:pt x="222" y="115"/>
                    </a:cubicBezTo>
                    <a:cubicBezTo>
                      <a:pt x="222" y="115"/>
                      <a:pt x="222" y="115"/>
                      <a:pt x="222" y="115"/>
                    </a:cubicBezTo>
                    <a:close/>
                    <a:moveTo>
                      <a:pt x="202" y="115"/>
                    </a:moveTo>
                    <a:cubicBezTo>
                      <a:pt x="202" y="115"/>
                      <a:pt x="202" y="115"/>
                      <a:pt x="202" y="115"/>
                    </a:cubicBezTo>
                    <a:cubicBezTo>
                      <a:pt x="202" y="133"/>
                      <a:pt x="197" y="155"/>
                      <a:pt x="188" y="171"/>
                    </a:cubicBezTo>
                    <a:cubicBezTo>
                      <a:pt x="178" y="189"/>
                      <a:pt x="163" y="203"/>
                      <a:pt x="145" y="212"/>
                    </a:cubicBezTo>
                    <a:cubicBezTo>
                      <a:pt x="134" y="216"/>
                      <a:pt x="122" y="219"/>
                      <a:pt x="111" y="219"/>
                    </a:cubicBezTo>
                    <a:cubicBezTo>
                      <a:pt x="111" y="219"/>
                      <a:pt x="111" y="219"/>
                      <a:pt x="111" y="219"/>
                    </a:cubicBezTo>
                    <a:cubicBezTo>
                      <a:pt x="100" y="219"/>
                      <a:pt x="88" y="216"/>
                      <a:pt x="77" y="212"/>
                    </a:cubicBezTo>
                    <a:cubicBezTo>
                      <a:pt x="59" y="203"/>
                      <a:pt x="43" y="189"/>
                      <a:pt x="33" y="171"/>
                    </a:cubicBezTo>
                    <a:cubicBezTo>
                      <a:pt x="24" y="155"/>
                      <a:pt x="19" y="133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97"/>
                      <a:pt x="24" y="75"/>
                      <a:pt x="33" y="59"/>
                    </a:cubicBezTo>
                    <a:cubicBezTo>
                      <a:pt x="43" y="41"/>
                      <a:pt x="59" y="27"/>
                      <a:pt x="77" y="19"/>
                    </a:cubicBezTo>
                    <a:cubicBezTo>
                      <a:pt x="88" y="14"/>
                      <a:pt x="100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22" y="11"/>
                      <a:pt x="134" y="14"/>
                      <a:pt x="145" y="19"/>
                    </a:cubicBezTo>
                    <a:cubicBezTo>
                      <a:pt x="163" y="27"/>
                      <a:pt x="178" y="41"/>
                      <a:pt x="188" y="59"/>
                    </a:cubicBezTo>
                    <a:cubicBezTo>
                      <a:pt x="197" y="75"/>
                      <a:pt x="202" y="97"/>
                      <a:pt x="202" y="115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202" y="115"/>
                      <a:pt x="202" y="115"/>
                      <a:pt x="202" y="115"/>
                    </a:cubicBezTo>
                    <a:close/>
                  </a:path>
                </a:pathLst>
              </a:custGeom>
              <a:solidFill>
                <a:srgbClr val="005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4" name="Freeform 275"/>
              <p:cNvSpPr>
                <a:spLocks/>
              </p:cNvSpPr>
              <p:nvPr/>
            </p:nvSpPr>
            <p:spPr bwMode="auto">
              <a:xfrm>
                <a:off x="3392488" y="798513"/>
                <a:ext cx="546100" cy="685800"/>
              </a:xfrm>
              <a:custGeom>
                <a:avLst/>
                <a:gdLst>
                  <a:gd name="T0" fmla="*/ 2147483647 w 185"/>
                  <a:gd name="T1" fmla="*/ 2147483647 h 233"/>
                  <a:gd name="T2" fmla="*/ 0 w 185"/>
                  <a:gd name="T3" fmla="*/ 2147483647 h 233"/>
                  <a:gd name="T4" fmla="*/ 2147483647 w 185"/>
                  <a:gd name="T5" fmla="*/ 2147483647 h 233"/>
                  <a:gd name="T6" fmla="*/ 2147483647 w 185"/>
                  <a:gd name="T7" fmla="*/ 2147483647 h 233"/>
                  <a:gd name="T8" fmla="*/ 2147483647 w 185"/>
                  <a:gd name="T9" fmla="*/ 2147483647 h 233"/>
                  <a:gd name="T10" fmla="*/ 2147483647 w 185"/>
                  <a:gd name="T11" fmla="*/ 2147483647 h 233"/>
                  <a:gd name="T12" fmla="*/ 2147483647 w 185"/>
                  <a:gd name="T13" fmla="*/ 2147483647 h 233"/>
                  <a:gd name="T14" fmla="*/ 2147483647 w 185"/>
                  <a:gd name="T15" fmla="*/ 2147483647 h 233"/>
                  <a:gd name="T16" fmla="*/ 2147483647 w 185"/>
                  <a:gd name="T17" fmla="*/ 2147483647 h 233"/>
                  <a:gd name="T18" fmla="*/ 2147483647 w 185"/>
                  <a:gd name="T19" fmla="*/ 2147483647 h 233"/>
                  <a:gd name="T20" fmla="*/ 2147483647 w 185"/>
                  <a:gd name="T21" fmla="*/ 2147483647 h 233"/>
                  <a:gd name="T22" fmla="*/ 2147483647 w 185"/>
                  <a:gd name="T23" fmla="*/ 2147483647 h 233"/>
                  <a:gd name="T24" fmla="*/ 2147483647 w 185"/>
                  <a:gd name="T25" fmla="*/ 2147483647 h 233"/>
                  <a:gd name="T26" fmla="*/ 2147483647 w 185"/>
                  <a:gd name="T27" fmla="*/ 2147483647 h 233"/>
                  <a:gd name="T28" fmla="*/ 2147483647 w 185"/>
                  <a:gd name="T29" fmla="*/ 2147483647 h 2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5"/>
                  <a:gd name="T46" fmla="*/ 0 h 233"/>
                  <a:gd name="T47" fmla="*/ 185 w 185"/>
                  <a:gd name="T48" fmla="*/ 233 h 2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5" h="233">
                    <a:moveTo>
                      <a:pt x="110" y="1"/>
                    </a:moveTo>
                    <a:cubicBezTo>
                      <a:pt x="50" y="2"/>
                      <a:pt x="0" y="53"/>
                      <a:pt x="0" y="116"/>
                    </a:cubicBezTo>
                    <a:cubicBezTo>
                      <a:pt x="0" y="180"/>
                      <a:pt x="50" y="231"/>
                      <a:pt x="111" y="231"/>
                    </a:cubicBezTo>
                    <a:cubicBezTo>
                      <a:pt x="111" y="231"/>
                      <a:pt x="145" y="233"/>
                      <a:pt x="185" y="213"/>
                    </a:cubicBezTo>
                    <a:cubicBezTo>
                      <a:pt x="185" y="183"/>
                      <a:pt x="185" y="183"/>
                      <a:pt x="185" y="183"/>
                    </a:cubicBezTo>
                    <a:cubicBezTo>
                      <a:pt x="156" y="218"/>
                      <a:pt x="114" y="220"/>
                      <a:pt x="111" y="220"/>
                    </a:cubicBezTo>
                    <a:cubicBezTo>
                      <a:pt x="100" y="220"/>
                      <a:pt x="88" y="217"/>
                      <a:pt x="77" y="212"/>
                    </a:cubicBezTo>
                    <a:cubicBezTo>
                      <a:pt x="59" y="204"/>
                      <a:pt x="44" y="190"/>
                      <a:pt x="34" y="172"/>
                    </a:cubicBezTo>
                    <a:cubicBezTo>
                      <a:pt x="25" y="156"/>
                      <a:pt x="20" y="134"/>
                      <a:pt x="20" y="116"/>
                    </a:cubicBezTo>
                    <a:cubicBezTo>
                      <a:pt x="20" y="98"/>
                      <a:pt x="25" y="76"/>
                      <a:pt x="34" y="60"/>
                    </a:cubicBezTo>
                    <a:cubicBezTo>
                      <a:pt x="44" y="42"/>
                      <a:pt x="59" y="28"/>
                      <a:pt x="77" y="20"/>
                    </a:cubicBezTo>
                    <a:cubicBezTo>
                      <a:pt x="88" y="15"/>
                      <a:pt x="100" y="13"/>
                      <a:pt x="111" y="13"/>
                    </a:cubicBezTo>
                    <a:cubicBezTo>
                      <a:pt x="115" y="13"/>
                      <a:pt x="156" y="14"/>
                      <a:pt x="185" y="49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46" y="0"/>
                      <a:pt x="110" y="1"/>
                      <a:pt x="110" y="1"/>
                    </a:cubicBezTo>
                    <a:close/>
                  </a:path>
                </a:pathLst>
              </a:custGeom>
              <a:solidFill>
                <a:srgbClr val="005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51" name="Freeform 276"/>
            <p:cNvSpPr>
              <a:spLocks/>
            </p:cNvSpPr>
            <p:nvPr/>
          </p:nvSpPr>
          <p:spPr bwMode="auto">
            <a:xfrm>
              <a:off x="3865563" y="1566863"/>
              <a:ext cx="93662" cy="123825"/>
            </a:xfrm>
            <a:custGeom>
              <a:avLst/>
              <a:gdLst>
                <a:gd name="T0" fmla="*/ 2147483647 w 75"/>
                <a:gd name="T1" fmla="*/ 2147483647 h 99"/>
                <a:gd name="T2" fmla="*/ 2147483647 w 75"/>
                <a:gd name="T3" fmla="*/ 2147483647 h 99"/>
                <a:gd name="T4" fmla="*/ 2147483647 w 75"/>
                <a:gd name="T5" fmla="*/ 2147483647 h 99"/>
                <a:gd name="T6" fmla="*/ 2147483647 w 75"/>
                <a:gd name="T7" fmla="*/ 2147483647 h 99"/>
                <a:gd name="T8" fmla="*/ 2147483647 w 75"/>
                <a:gd name="T9" fmla="*/ 2147483647 h 99"/>
                <a:gd name="T10" fmla="*/ 2147483647 w 75"/>
                <a:gd name="T11" fmla="*/ 2147483647 h 99"/>
                <a:gd name="T12" fmla="*/ 2147483647 w 75"/>
                <a:gd name="T13" fmla="*/ 2147483647 h 99"/>
                <a:gd name="T14" fmla="*/ 2147483647 w 75"/>
                <a:gd name="T15" fmla="*/ 2147483647 h 99"/>
                <a:gd name="T16" fmla="*/ 2147483647 w 75"/>
                <a:gd name="T17" fmla="*/ 2147483647 h 99"/>
                <a:gd name="T18" fmla="*/ 0 w 75"/>
                <a:gd name="T19" fmla="*/ 2147483647 h 99"/>
                <a:gd name="T20" fmla="*/ 0 w 75"/>
                <a:gd name="T21" fmla="*/ 0 h 99"/>
                <a:gd name="T22" fmla="*/ 2147483647 w 75"/>
                <a:gd name="T23" fmla="*/ 0 h 99"/>
                <a:gd name="T24" fmla="*/ 2147483647 w 75"/>
                <a:gd name="T25" fmla="*/ 2147483647 h 99"/>
                <a:gd name="T26" fmla="*/ 2147483647 w 75"/>
                <a:gd name="T27" fmla="*/ 2147483647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99"/>
                <a:gd name="T44" fmla="*/ 75 w 75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99">
                  <a:moveTo>
                    <a:pt x="75" y="14"/>
                  </a:moveTo>
                  <a:lnTo>
                    <a:pt x="19" y="14"/>
                  </a:lnTo>
                  <a:lnTo>
                    <a:pt x="19" y="40"/>
                  </a:lnTo>
                  <a:lnTo>
                    <a:pt x="68" y="40"/>
                  </a:lnTo>
                  <a:lnTo>
                    <a:pt x="68" y="57"/>
                  </a:lnTo>
                  <a:lnTo>
                    <a:pt x="19" y="57"/>
                  </a:lnTo>
                  <a:lnTo>
                    <a:pt x="19" y="83"/>
                  </a:lnTo>
                  <a:lnTo>
                    <a:pt x="75" y="83"/>
                  </a:lnTo>
                  <a:lnTo>
                    <a:pt x="75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2" name="Freeform 277"/>
            <p:cNvSpPr>
              <a:spLocks/>
            </p:cNvSpPr>
            <p:nvPr/>
          </p:nvSpPr>
          <p:spPr bwMode="auto">
            <a:xfrm>
              <a:off x="3986213" y="1566863"/>
              <a:ext cx="106362" cy="123825"/>
            </a:xfrm>
            <a:custGeom>
              <a:avLst/>
              <a:gdLst>
                <a:gd name="T0" fmla="*/ 2147483647 w 85"/>
                <a:gd name="T1" fmla="*/ 0 h 99"/>
                <a:gd name="T2" fmla="*/ 2147483647 w 85"/>
                <a:gd name="T3" fmla="*/ 0 h 99"/>
                <a:gd name="T4" fmla="*/ 2147483647 w 85"/>
                <a:gd name="T5" fmla="*/ 2147483647 h 99"/>
                <a:gd name="T6" fmla="*/ 2147483647 w 85"/>
                <a:gd name="T7" fmla="*/ 2147483647 h 99"/>
                <a:gd name="T8" fmla="*/ 2147483647 w 85"/>
                <a:gd name="T9" fmla="*/ 2147483647 h 99"/>
                <a:gd name="T10" fmla="*/ 2147483647 w 85"/>
                <a:gd name="T11" fmla="*/ 2147483647 h 99"/>
                <a:gd name="T12" fmla="*/ 0 w 85"/>
                <a:gd name="T13" fmla="*/ 2147483647 h 99"/>
                <a:gd name="T14" fmla="*/ 0 w 85"/>
                <a:gd name="T15" fmla="*/ 0 h 99"/>
                <a:gd name="T16" fmla="*/ 2147483647 w 85"/>
                <a:gd name="T17" fmla="*/ 0 h 99"/>
                <a:gd name="T18" fmla="*/ 2147483647 w 85"/>
                <a:gd name="T19" fmla="*/ 2147483647 h 99"/>
                <a:gd name="T20" fmla="*/ 2147483647 w 85"/>
                <a:gd name="T21" fmla="*/ 0 h 99"/>
                <a:gd name="T22" fmla="*/ 2147483647 w 85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99"/>
                <a:gd name="T38" fmla="*/ 85 w 85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99">
                  <a:moveTo>
                    <a:pt x="68" y="0"/>
                  </a:moveTo>
                  <a:lnTo>
                    <a:pt x="85" y="0"/>
                  </a:lnTo>
                  <a:lnTo>
                    <a:pt x="85" y="99"/>
                  </a:lnTo>
                  <a:lnTo>
                    <a:pt x="71" y="99"/>
                  </a:lnTo>
                  <a:lnTo>
                    <a:pt x="16" y="28"/>
                  </a:lnTo>
                  <a:lnTo>
                    <a:pt x="16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68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3" name="Freeform 278"/>
            <p:cNvSpPr>
              <a:spLocks/>
            </p:cNvSpPr>
            <p:nvPr/>
          </p:nvSpPr>
          <p:spPr bwMode="auto">
            <a:xfrm>
              <a:off x="4116388" y="1566863"/>
              <a:ext cx="100012" cy="123825"/>
            </a:xfrm>
            <a:custGeom>
              <a:avLst/>
              <a:gdLst>
                <a:gd name="T0" fmla="*/ 2147483647 w 80"/>
                <a:gd name="T1" fmla="*/ 2147483647 h 99"/>
                <a:gd name="T2" fmla="*/ 2147483647 w 80"/>
                <a:gd name="T3" fmla="*/ 2147483647 h 99"/>
                <a:gd name="T4" fmla="*/ 2147483647 w 80"/>
                <a:gd name="T5" fmla="*/ 2147483647 h 99"/>
                <a:gd name="T6" fmla="*/ 0 w 80"/>
                <a:gd name="T7" fmla="*/ 2147483647 h 99"/>
                <a:gd name="T8" fmla="*/ 0 w 80"/>
                <a:gd name="T9" fmla="*/ 0 h 99"/>
                <a:gd name="T10" fmla="*/ 2147483647 w 80"/>
                <a:gd name="T11" fmla="*/ 0 h 99"/>
                <a:gd name="T12" fmla="*/ 2147483647 w 80"/>
                <a:gd name="T13" fmla="*/ 2147483647 h 99"/>
                <a:gd name="T14" fmla="*/ 2147483647 w 80"/>
                <a:gd name="T15" fmla="*/ 2147483647 h 99"/>
                <a:gd name="T16" fmla="*/ 2147483647 w 80"/>
                <a:gd name="T17" fmla="*/ 2147483647 h 99"/>
                <a:gd name="T18" fmla="*/ 2147483647 w 80"/>
                <a:gd name="T19" fmla="*/ 2147483647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99"/>
                <a:gd name="T32" fmla="*/ 80 w 80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99">
                  <a:moveTo>
                    <a:pt x="49" y="99"/>
                  </a:moveTo>
                  <a:lnTo>
                    <a:pt x="30" y="99"/>
                  </a:lnTo>
                  <a:lnTo>
                    <a:pt x="30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7"/>
                  </a:lnTo>
                  <a:lnTo>
                    <a:pt x="49" y="17"/>
                  </a:lnTo>
                  <a:lnTo>
                    <a:pt x="49" y="99"/>
                  </a:ln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4" name="Freeform 279"/>
            <p:cNvSpPr>
              <a:spLocks/>
            </p:cNvSpPr>
            <p:nvPr/>
          </p:nvSpPr>
          <p:spPr bwMode="auto">
            <a:xfrm>
              <a:off x="4240213" y="1566863"/>
              <a:ext cx="90487" cy="123825"/>
            </a:xfrm>
            <a:custGeom>
              <a:avLst/>
              <a:gdLst>
                <a:gd name="T0" fmla="*/ 2147483647 w 73"/>
                <a:gd name="T1" fmla="*/ 2147483647 h 99"/>
                <a:gd name="T2" fmla="*/ 2147483647 w 73"/>
                <a:gd name="T3" fmla="*/ 2147483647 h 99"/>
                <a:gd name="T4" fmla="*/ 2147483647 w 73"/>
                <a:gd name="T5" fmla="*/ 2147483647 h 99"/>
                <a:gd name="T6" fmla="*/ 2147483647 w 73"/>
                <a:gd name="T7" fmla="*/ 2147483647 h 99"/>
                <a:gd name="T8" fmla="*/ 2147483647 w 73"/>
                <a:gd name="T9" fmla="*/ 2147483647 h 99"/>
                <a:gd name="T10" fmla="*/ 2147483647 w 73"/>
                <a:gd name="T11" fmla="*/ 2147483647 h 99"/>
                <a:gd name="T12" fmla="*/ 2147483647 w 73"/>
                <a:gd name="T13" fmla="*/ 2147483647 h 99"/>
                <a:gd name="T14" fmla="*/ 2147483647 w 73"/>
                <a:gd name="T15" fmla="*/ 2147483647 h 99"/>
                <a:gd name="T16" fmla="*/ 2147483647 w 73"/>
                <a:gd name="T17" fmla="*/ 2147483647 h 99"/>
                <a:gd name="T18" fmla="*/ 0 w 73"/>
                <a:gd name="T19" fmla="*/ 2147483647 h 99"/>
                <a:gd name="T20" fmla="*/ 0 w 73"/>
                <a:gd name="T21" fmla="*/ 0 h 99"/>
                <a:gd name="T22" fmla="*/ 2147483647 w 73"/>
                <a:gd name="T23" fmla="*/ 0 h 99"/>
                <a:gd name="T24" fmla="*/ 2147483647 w 73"/>
                <a:gd name="T25" fmla="*/ 2147483647 h 99"/>
                <a:gd name="T26" fmla="*/ 2147483647 w 73"/>
                <a:gd name="T27" fmla="*/ 2147483647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99"/>
                <a:gd name="T44" fmla="*/ 73 w 73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99">
                  <a:moveTo>
                    <a:pt x="73" y="14"/>
                  </a:moveTo>
                  <a:lnTo>
                    <a:pt x="16" y="14"/>
                  </a:lnTo>
                  <a:lnTo>
                    <a:pt x="16" y="40"/>
                  </a:lnTo>
                  <a:lnTo>
                    <a:pt x="66" y="40"/>
                  </a:lnTo>
                  <a:lnTo>
                    <a:pt x="66" y="57"/>
                  </a:lnTo>
                  <a:lnTo>
                    <a:pt x="16" y="57"/>
                  </a:lnTo>
                  <a:lnTo>
                    <a:pt x="16" y="83"/>
                  </a:lnTo>
                  <a:lnTo>
                    <a:pt x="73" y="83"/>
                  </a:lnTo>
                  <a:lnTo>
                    <a:pt x="7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5" name="Freeform 280"/>
            <p:cNvSpPr>
              <a:spLocks noEditPoints="1"/>
            </p:cNvSpPr>
            <p:nvPr/>
          </p:nvSpPr>
          <p:spPr bwMode="auto">
            <a:xfrm>
              <a:off x="4357688" y="1566863"/>
              <a:ext cx="106362" cy="123825"/>
            </a:xfrm>
            <a:custGeom>
              <a:avLst/>
              <a:gdLst>
                <a:gd name="T0" fmla="*/ 2147483647 w 36"/>
                <a:gd name="T1" fmla="*/ 2147483647 h 42"/>
                <a:gd name="T2" fmla="*/ 2147483647 w 36"/>
                <a:gd name="T3" fmla="*/ 2147483647 h 42"/>
                <a:gd name="T4" fmla="*/ 2147483647 w 36"/>
                <a:gd name="T5" fmla="*/ 2147483647 h 42"/>
                <a:gd name="T6" fmla="*/ 2147483647 w 36"/>
                <a:gd name="T7" fmla="*/ 2147483647 h 42"/>
                <a:gd name="T8" fmla="*/ 0 w 36"/>
                <a:gd name="T9" fmla="*/ 2147483647 h 42"/>
                <a:gd name="T10" fmla="*/ 0 w 36"/>
                <a:gd name="T11" fmla="*/ 0 h 42"/>
                <a:gd name="T12" fmla="*/ 2147483647 w 36"/>
                <a:gd name="T13" fmla="*/ 0 h 42"/>
                <a:gd name="T14" fmla="*/ 2147483647 w 36"/>
                <a:gd name="T15" fmla="*/ 2147483647 h 42"/>
                <a:gd name="T16" fmla="*/ 2147483647 w 36"/>
                <a:gd name="T17" fmla="*/ 2147483647 h 42"/>
                <a:gd name="T18" fmla="*/ 2147483647 w 36"/>
                <a:gd name="T19" fmla="*/ 2147483647 h 42"/>
                <a:gd name="T20" fmla="*/ 2147483647 w 36"/>
                <a:gd name="T21" fmla="*/ 2147483647 h 42"/>
                <a:gd name="T22" fmla="*/ 2147483647 w 36"/>
                <a:gd name="T23" fmla="*/ 2147483647 h 42"/>
                <a:gd name="T24" fmla="*/ 2147483647 w 36"/>
                <a:gd name="T25" fmla="*/ 2147483647 h 42"/>
                <a:gd name="T26" fmla="*/ 2147483647 w 36"/>
                <a:gd name="T27" fmla="*/ 2147483647 h 42"/>
                <a:gd name="T28" fmla="*/ 2147483647 w 36"/>
                <a:gd name="T29" fmla="*/ 2147483647 h 42"/>
                <a:gd name="T30" fmla="*/ 2147483647 w 36"/>
                <a:gd name="T31" fmla="*/ 2147483647 h 42"/>
                <a:gd name="T32" fmla="*/ 2147483647 w 36"/>
                <a:gd name="T33" fmla="*/ 2147483647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27" y="42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34" y="5"/>
                    <a:pt x="34" y="13"/>
                  </a:cubicBezTo>
                  <a:cubicBezTo>
                    <a:pt x="34" y="20"/>
                    <a:pt x="30" y="24"/>
                    <a:pt x="24" y="26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18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7" y="18"/>
                    <a:pt x="27" y="13"/>
                  </a:cubicBezTo>
                  <a:cubicBezTo>
                    <a:pt x="27" y="9"/>
                    <a:pt x="24" y="6"/>
                    <a:pt x="18" y="6"/>
                  </a:cubicBez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6" name="Freeform 281"/>
            <p:cNvSpPr>
              <a:spLocks noEditPoints="1"/>
            </p:cNvSpPr>
            <p:nvPr/>
          </p:nvSpPr>
          <p:spPr bwMode="auto">
            <a:xfrm>
              <a:off x="4484688" y="1566863"/>
              <a:ext cx="98425" cy="123825"/>
            </a:xfrm>
            <a:custGeom>
              <a:avLst/>
              <a:gdLst>
                <a:gd name="T0" fmla="*/ 2147483647 w 33"/>
                <a:gd name="T1" fmla="*/ 2147483647 h 42"/>
                <a:gd name="T2" fmla="*/ 2147483647 w 33"/>
                <a:gd name="T3" fmla="*/ 2147483647 h 42"/>
                <a:gd name="T4" fmla="*/ 2147483647 w 33"/>
                <a:gd name="T5" fmla="*/ 2147483647 h 42"/>
                <a:gd name="T6" fmla="*/ 0 w 33"/>
                <a:gd name="T7" fmla="*/ 2147483647 h 42"/>
                <a:gd name="T8" fmla="*/ 0 w 33"/>
                <a:gd name="T9" fmla="*/ 0 h 42"/>
                <a:gd name="T10" fmla="*/ 2147483647 w 33"/>
                <a:gd name="T11" fmla="*/ 0 h 42"/>
                <a:gd name="T12" fmla="*/ 2147483647 w 33"/>
                <a:gd name="T13" fmla="*/ 2147483647 h 42"/>
                <a:gd name="T14" fmla="*/ 2147483647 w 33"/>
                <a:gd name="T15" fmla="*/ 2147483647 h 42"/>
                <a:gd name="T16" fmla="*/ 2147483647 w 33"/>
                <a:gd name="T17" fmla="*/ 2147483647 h 42"/>
                <a:gd name="T18" fmla="*/ 2147483647 w 33"/>
                <a:gd name="T19" fmla="*/ 2147483647 h 42"/>
                <a:gd name="T20" fmla="*/ 2147483647 w 33"/>
                <a:gd name="T21" fmla="*/ 2147483647 h 42"/>
                <a:gd name="T22" fmla="*/ 2147483647 w 33"/>
                <a:gd name="T23" fmla="*/ 2147483647 h 42"/>
                <a:gd name="T24" fmla="*/ 2147483647 w 33"/>
                <a:gd name="T25" fmla="*/ 2147483647 h 42"/>
                <a:gd name="T26" fmla="*/ 2147483647 w 33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42"/>
                <a:gd name="T44" fmla="*/ 33 w 33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42">
                  <a:moveTo>
                    <a:pt x="16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3" y="5"/>
                    <a:pt x="33" y="14"/>
                  </a:cubicBezTo>
                  <a:cubicBezTo>
                    <a:pt x="33" y="23"/>
                    <a:pt x="25" y="28"/>
                    <a:pt x="16" y="28"/>
                  </a:cubicBezTo>
                  <a:close/>
                  <a:moveTo>
                    <a:pt x="16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2" y="22"/>
                    <a:pt x="25" y="18"/>
                    <a:pt x="25" y="14"/>
                  </a:cubicBezTo>
                  <a:cubicBezTo>
                    <a:pt x="25" y="9"/>
                    <a:pt x="22" y="6"/>
                    <a:pt x="16" y="6"/>
                  </a:cubicBez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7" name="Freeform 282"/>
            <p:cNvSpPr>
              <a:spLocks noEditPoints="1"/>
            </p:cNvSpPr>
            <p:nvPr/>
          </p:nvSpPr>
          <p:spPr bwMode="auto">
            <a:xfrm>
              <a:off x="4602163" y="1566863"/>
              <a:ext cx="106362" cy="123825"/>
            </a:xfrm>
            <a:custGeom>
              <a:avLst/>
              <a:gdLst>
                <a:gd name="T0" fmla="*/ 2147483647 w 36"/>
                <a:gd name="T1" fmla="*/ 2147483647 h 42"/>
                <a:gd name="T2" fmla="*/ 2147483647 w 36"/>
                <a:gd name="T3" fmla="*/ 2147483647 h 42"/>
                <a:gd name="T4" fmla="*/ 2147483647 w 36"/>
                <a:gd name="T5" fmla="*/ 2147483647 h 42"/>
                <a:gd name="T6" fmla="*/ 2147483647 w 36"/>
                <a:gd name="T7" fmla="*/ 2147483647 h 42"/>
                <a:gd name="T8" fmla="*/ 0 w 36"/>
                <a:gd name="T9" fmla="*/ 2147483647 h 42"/>
                <a:gd name="T10" fmla="*/ 0 w 36"/>
                <a:gd name="T11" fmla="*/ 0 h 42"/>
                <a:gd name="T12" fmla="*/ 2147483647 w 36"/>
                <a:gd name="T13" fmla="*/ 0 h 42"/>
                <a:gd name="T14" fmla="*/ 2147483647 w 36"/>
                <a:gd name="T15" fmla="*/ 2147483647 h 42"/>
                <a:gd name="T16" fmla="*/ 2147483647 w 36"/>
                <a:gd name="T17" fmla="*/ 2147483647 h 42"/>
                <a:gd name="T18" fmla="*/ 2147483647 w 36"/>
                <a:gd name="T19" fmla="*/ 2147483647 h 42"/>
                <a:gd name="T20" fmla="*/ 2147483647 w 36"/>
                <a:gd name="T21" fmla="*/ 2147483647 h 42"/>
                <a:gd name="T22" fmla="*/ 2147483647 w 36"/>
                <a:gd name="T23" fmla="*/ 2147483647 h 42"/>
                <a:gd name="T24" fmla="*/ 2147483647 w 36"/>
                <a:gd name="T25" fmla="*/ 2147483647 h 42"/>
                <a:gd name="T26" fmla="*/ 2147483647 w 36"/>
                <a:gd name="T27" fmla="*/ 2147483647 h 42"/>
                <a:gd name="T28" fmla="*/ 2147483647 w 36"/>
                <a:gd name="T29" fmla="*/ 2147483647 h 42"/>
                <a:gd name="T30" fmla="*/ 2147483647 w 36"/>
                <a:gd name="T31" fmla="*/ 2147483647 h 42"/>
                <a:gd name="T32" fmla="*/ 2147483647 w 36"/>
                <a:gd name="T33" fmla="*/ 2147483647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27" y="42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9" y="0"/>
                    <a:pt x="35" y="5"/>
                    <a:pt x="35" y="13"/>
                  </a:cubicBezTo>
                  <a:cubicBezTo>
                    <a:pt x="35" y="20"/>
                    <a:pt x="31" y="24"/>
                    <a:pt x="25" y="26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19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21"/>
                    <a:pt x="27" y="18"/>
                    <a:pt x="27" y="13"/>
                  </a:cubicBezTo>
                  <a:cubicBezTo>
                    <a:pt x="27" y="9"/>
                    <a:pt x="24" y="6"/>
                    <a:pt x="19" y="6"/>
                  </a:cubicBez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8" name="Freeform 283"/>
            <p:cNvSpPr>
              <a:spLocks/>
            </p:cNvSpPr>
            <p:nvPr/>
          </p:nvSpPr>
          <p:spPr bwMode="auto">
            <a:xfrm>
              <a:off x="4732338" y="1566863"/>
              <a:ext cx="23812" cy="123825"/>
            </a:xfrm>
            <a:custGeom>
              <a:avLst/>
              <a:gdLst>
                <a:gd name="T0" fmla="*/ 2147483647 w 19"/>
                <a:gd name="T1" fmla="*/ 0 h 99"/>
                <a:gd name="T2" fmla="*/ 2147483647 w 19"/>
                <a:gd name="T3" fmla="*/ 2147483647 h 99"/>
                <a:gd name="T4" fmla="*/ 0 w 19"/>
                <a:gd name="T5" fmla="*/ 2147483647 h 99"/>
                <a:gd name="T6" fmla="*/ 0 w 19"/>
                <a:gd name="T7" fmla="*/ 0 h 99"/>
                <a:gd name="T8" fmla="*/ 2147483647 w 19"/>
                <a:gd name="T9" fmla="*/ 0 h 99"/>
                <a:gd name="T10" fmla="*/ 2147483647 w 1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99"/>
                <a:gd name="T20" fmla="*/ 19 w 1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99">
                  <a:moveTo>
                    <a:pt x="19" y="0"/>
                  </a:moveTo>
                  <a:lnTo>
                    <a:pt x="19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9" name="Freeform 284"/>
            <p:cNvSpPr>
              <a:spLocks/>
            </p:cNvSpPr>
            <p:nvPr/>
          </p:nvSpPr>
          <p:spPr bwMode="auto">
            <a:xfrm>
              <a:off x="4779963" y="1565275"/>
              <a:ext cx="95250" cy="125413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0 w 32"/>
                <a:gd name="T7" fmla="*/ 2147483647 h 43"/>
                <a:gd name="T8" fmla="*/ 2147483647 w 32"/>
                <a:gd name="T9" fmla="*/ 2147483647 h 43"/>
                <a:gd name="T10" fmla="*/ 2147483647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0 h 43"/>
                <a:gd name="T20" fmla="*/ 2147483647 w 32"/>
                <a:gd name="T21" fmla="*/ 2147483647 h 43"/>
                <a:gd name="T22" fmla="*/ 2147483647 w 32"/>
                <a:gd name="T23" fmla="*/ 2147483647 h 43"/>
                <a:gd name="T24" fmla="*/ 2147483647 w 32"/>
                <a:gd name="T25" fmla="*/ 2147483647 h 43"/>
                <a:gd name="T26" fmla="*/ 2147483647 w 32"/>
                <a:gd name="T27" fmla="*/ 2147483647 h 43"/>
                <a:gd name="T28" fmla="*/ 2147483647 w 32"/>
                <a:gd name="T29" fmla="*/ 2147483647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3"/>
                <a:gd name="T47" fmla="*/ 32 w 32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3">
                  <a:moveTo>
                    <a:pt x="19" y="18"/>
                  </a:moveTo>
                  <a:cubicBezTo>
                    <a:pt x="28" y="20"/>
                    <a:pt x="32" y="24"/>
                    <a:pt x="32" y="31"/>
                  </a:cubicBezTo>
                  <a:cubicBezTo>
                    <a:pt x="32" y="39"/>
                    <a:pt x="26" y="43"/>
                    <a:pt x="18" y="43"/>
                  </a:cubicBezTo>
                  <a:cubicBezTo>
                    <a:pt x="11" y="43"/>
                    <a:pt x="5" y="41"/>
                    <a:pt x="0" y="3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8" y="35"/>
                    <a:pt x="12" y="37"/>
                    <a:pt x="18" y="37"/>
                  </a:cubicBezTo>
                  <a:cubicBezTo>
                    <a:pt x="22" y="37"/>
                    <a:pt x="25" y="35"/>
                    <a:pt x="25" y="31"/>
                  </a:cubicBezTo>
                  <a:cubicBezTo>
                    <a:pt x="25" y="28"/>
                    <a:pt x="23" y="27"/>
                    <a:pt x="16" y="25"/>
                  </a:cubicBezTo>
                  <a:cubicBezTo>
                    <a:pt x="7" y="23"/>
                    <a:pt x="2" y="20"/>
                    <a:pt x="2" y="12"/>
                  </a:cubicBezTo>
                  <a:cubicBezTo>
                    <a:pt x="2" y="5"/>
                    <a:pt x="8" y="0"/>
                    <a:pt x="16" y="0"/>
                  </a:cubicBezTo>
                  <a:cubicBezTo>
                    <a:pt x="22" y="0"/>
                    <a:pt x="27" y="2"/>
                    <a:pt x="31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3" y="8"/>
                    <a:pt x="20" y="7"/>
                    <a:pt x="16" y="7"/>
                  </a:cubicBezTo>
                  <a:cubicBezTo>
                    <a:pt x="12" y="7"/>
                    <a:pt x="9" y="9"/>
                    <a:pt x="9" y="12"/>
                  </a:cubicBezTo>
                  <a:cubicBezTo>
                    <a:pt x="9" y="15"/>
                    <a:pt x="11" y="16"/>
                    <a:pt x="19" y="18"/>
                  </a:cubicBez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0" name="Freeform 285"/>
            <p:cNvSpPr>
              <a:spLocks/>
            </p:cNvSpPr>
            <p:nvPr/>
          </p:nvSpPr>
          <p:spPr bwMode="auto">
            <a:xfrm>
              <a:off x="4902200" y="1566863"/>
              <a:ext cx="93663" cy="123825"/>
            </a:xfrm>
            <a:custGeom>
              <a:avLst/>
              <a:gdLst>
                <a:gd name="T0" fmla="*/ 2147483647 w 75"/>
                <a:gd name="T1" fmla="*/ 2147483647 h 99"/>
                <a:gd name="T2" fmla="*/ 2147483647 w 75"/>
                <a:gd name="T3" fmla="*/ 2147483647 h 99"/>
                <a:gd name="T4" fmla="*/ 2147483647 w 75"/>
                <a:gd name="T5" fmla="*/ 2147483647 h 99"/>
                <a:gd name="T6" fmla="*/ 2147483647 w 75"/>
                <a:gd name="T7" fmla="*/ 2147483647 h 99"/>
                <a:gd name="T8" fmla="*/ 2147483647 w 75"/>
                <a:gd name="T9" fmla="*/ 2147483647 h 99"/>
                <a:gd name="T10" fmla="*/ 2147483647 w 75"/>
                <a:gd name="T11" fmla="*/ 2147483647 h 99"/>
                <a:gd name="T12" fmla="*/ 2147483647 w 75"/>
                <a:gd name="T13" fmla="*/ 2147483647 h 99"/>
                <a:gd name="T14" fmla="*/ 2147483647 w 75"/>
                <a:gd name="T15" fmla="*/ 2147483647 h 99"/>
                <a:gd name="T16" fmla="*/ 2147483647 w 75"/>
                <a:gd name="T17" fmla="*/ 2147483647 h 99"/>
                <a:gd name="T18" fmla="*/ 0 w 75"/>
                <a:gd name="T19" fmla="*/ 2147483647 h 99"/>
                <a:gd name="T20" fmla="*/ 0 w 75"/>
                <a:gd name="T21" fmla="*/ 0 h 99"/>
                <a:gd name="T22" fmla="*/ 2147483647 w 75"/>
                <a:gd name="T23" fmla="*/ 0 h 99"/>
                <a:gd name="T24" fmla="*/ 2147483647 w 75"/>
                <a:gd name="T25" fmla="*/ 2147483647 h 99"/>
                <a:gd name="T26" fmla="*/ 2147483647 w 75"/>
                <a:gd name="T27" fmla="*/ 2147483647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99"/>
                <a:gd name="T44" fmla="*/ 75 w 75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99">
                  <a:moveTo>
                    <a:pt x="73" y="14"/>
                  </a:moveTo>
                  <a:lnTo>
                    <a:pt x="19" y="14"/>
                  </a:lnTo>
                  <a:lnTo>
                    <a:pt x="19" y="40"/>
                  </a:lnTo>
                  <a:lnTo>
                    <a:pt x="68" y="40"/>
                  </a:lnTo>
                  <a:lnTo>
                    <a:pt x="68" y="57"/>
                  </a:lnTo>
                  <a:lnTo>
                    <a:pt x="19" y="57"/>
                  </a:lnTo>
                  <a:lnTo>
                    <a:pt x="19" y="83"/>
                  </a:lnTo>
                  <a:lnTo>
                    <a:pt x="75" y="83"/>
                  </a:lnTo>
                  <a:lnTo>
                    <a:pt x="75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1" name="Freeform 286"/>
            <p:cNvSpPr>
              <a:spLocks/>
            </p:cNvSpPr>
            <p:nvPr/>
          </p:nvSpPr>
          <p:spPr bwMode="auto">
            <a:xfrm>
              <a:off x="5014913" y="1565275"/>
              <a:ext cx="93662" cy="125413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0 w 32"/>
                <a:gd name="T7" fmla="*/ 2147483647 h 43"/>
                <a:gd name="T8" fmla="*/ 2147483647 w 32"/>
                <a:gd name="T9" fmla="*/ 2147483647 h 43"/>
                <a:gd name="T10" fmla="*/ 2147483647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0 h 43"/>
                <a:gd name="T20" fmla="*/ 2147483647 w 32"/>
                <a:gd name="T21" fmla="*/ 2147483647 h 43"/>
                <a:gd name="T22" fmla="*/ 2147483647 w 32"/>
                <a:gd name="T23" fmla="*/ 2147483647 h 43"/>
                <a:gd name="T24" fmla="*/ 2147483647 w 32"/>
                <a:gd name="T25" fmla="*/ 2147483647 h 43"/>
                <a:gd name="T26" fmla="*/ 2147483647 w 32"/>
                <a:gd name="T27" fmla="*/ 2147483647 h 43"/>
                <a:gd name="T28" fmla="*/ 2147483647 w 32"/>
                <a:gd name="T29" fmla="*/ 2147483647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3"/>
                <a:gd name="T47" fmla="*/ 32 w 32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3">
                  <a:moveTo>
                    <a:pt x="19" y="18"/>
                  </a:moveTo>
                  <a:cubicBezTo>
                    <a:pt x="27" y="20"/>
                    <a:pt x="32" y="24"/>
                    <a:pt x="32" y="31"/>
                  </a:cubicBezTo>
                  <a:cubicBezTo>
                    <a:pt x="32" y="39"/>
                    <a:pt x="26" y="43"/>
                    <a:pt x="17" y="43"/>
                  </a:cubicBezTo>
                  <a:cubicBezTo>
                    <a:pt x="11" y="43"/>
                    <a:pt x="5" y="41"/>
                    <a:pt x="0" y="37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8" y="35"/>
                    <a:pt x="12" y="37"/>
                    <a:pt x="17" y="37"/>
                  </a:cubicBezTo>
                  <a:cubicBezTo>
                    <a:pt x="22" y="37"/>
                    <a:pt x="25" y="35"/>
                    <a:pt x="25" y="31"/>
                  </a:cubicBezTo>
                  <a:cubicBezTo>
                    <a:pt x="25" y="28"/>
                    <a:pt x="23" y="27"/>
                    <a:pt x="15" y="25"/>
                  </a:cubicBezTo>
                  <a:cubicBezTo>
                    <a:pt x="6" y="23"/>
                    <a:pt x="1" y="20"/>
                    <a:pt x="1" y="12"/>
                  </a:cubicBezTo>
                  <a:cubicBezTo>
                    <a:pt x="1" y="5"/>
                    <a:pt x="7" y="0"/>
                    <a:pt x="16" y="0"/>
                  </a:cubicBezTo>
                  <a:cubicBezTo>
                    <a:pt x="22" y="0"/>
                    <a:pt x="27" y="2"/>
                    <a:pt x="31" y="5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3" y="8"/>
                    <a:pt x="19" y="7"/>
                    <a:pt x="15" y="7"/>
                  </a:cubicBezTo>
                  <a:cubicBezTo>
                    <a:pt x="11" y="7"/>
                    <a:pt x="9" y="9"/>
                    <a:pt x="9" y="12"/>
                  </a:cubicBezTo>
                  <a:cubicBezTo>
                    <a:pt x="9" y="15"/>
                    <a:pt x="11" y="16"/>
                    <a:pt x="19" y="18"/>
                  </a:cubicBezTo>
                  <a:close/>
                </a:path>
              </a:pathLst>
            </a:custGeom>
            <a:solidFill>
              <a:srgbClr val="75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446A-2E96-4D7A-B86A-0C9530FE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" y="607406"/>
            <a:ext cx="8220635" cy="937550"/>
          </a:xfrm>
        </p:spPr>
        <p:txBody>
          <a:bodyPr/>
          <a:lstStyle/>
          <a:p>
            <a:pPr algn="ctr"/>
            <a:r>
              <a:rPr lang="en-US" dirty="0"/>
              <a:t>Welcome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F0A455C8-9F26-4AF0-B767-0A957C117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4" y="1609072"/>
            <a:ext cx="6874685" cy="4588528"/>
          </a:xfrm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68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3B0-F1BD-490A-9E5F-5808FC28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Training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6B630-F8E3-4895-BCE9-6B94ACC4D9CD}"/>
              </a:ext>
            </a:extLst>
          </p:cNvPr>
          <p:cNvSpPr/>
          <p:nvPr/>
        </p:nvSpPr>
        <p:spPr>
          <a:xfrm>
            <a:off x="5753847" y="2323353"/>
            <a:ext cx="3124200" cy="381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Code an invoice to an account</a:t>
            </a:r>
          </a:p>
          <a:p>
            <a:pPr marL="571500" indent="-285750"/>
            <a:endParaRPr lang="en-US" sz="2400" dirty="0">
              <a:latin typeface="+mj-lt"/>
            </a:endParaRP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Code an invoice to a project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27CF5EC3-BB4C-4759-8F1A-86A01BD2C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/>
          <a:stretch/>
        </p:blipFill>
        <p:spPr>
          <a:xfrm>
            <a:off x="422097" y="1862164"/>
            <a:ext cx="5484150" cy="38100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3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BBDB-EFAA-4E81-8C1B-2B0FE5CA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292"/>
            <a:ext cx="8229600" cy="937550"/>
          </a:xfrm>
        </p:spPr>
        <p:txBody>
          <a:bodyPr/>
          <a:lstStyle/>
          <a:p>
            <a:r>
              <a:rPr lang="en-US" dirty="0"/>
              <a:t>WebCenter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8C21DE-10B2-4344-9777-5299CC4AABB4}"/>
              </a:ext>
            </a:extLst>
          </p:cNvPr>
          <p:cNvSpPr/>
          <p:nvPr/>
        </p:nvSpPr>
        <p:spPr>
          <a:xfrm>
            <a:off x="-76200" y="1610352"/>
            <a:ext cx="4114800" cy="481408"/>
          </a:xfrm>
          <a:prstGeom prst="roundRect">
            <a:avLst/>
          </a:prstGeom>
          <a:solidFill>
            <a:srgbClr val="46566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/>
            <a:r>
              <a:rPr lang="en-US" sz="2400" dirty="0">
                <a:latin typeface="+mj-lt"/>
              </a:rPr>
              <a:t>Paper, Non-PO Invoices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6C98A3-5484-40A9-A6EB-326CAEBFD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510604"/>
              </p:ext>
            </p:extLst>
          </p:nvPr>
        </p:nvGraphicFramePr>
        <p:xfrm>
          <a:off x="312271" y="2093259"/>
          <a:ext cx="8477250" cy="127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89582B-0509-4F5E-BCF1-1BAAAECCF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46273"/>
              </p:ext>
            </p:extLst>
          </p:nvPr>
        </p:nvGraphicFramePr>
        <p:xfrm>
          <a:off x="495300" y="4505521"/>
          <a:ext cx="7886700" cy="96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0C4759-967A-49C4-A511-8CC1E0898864}"/>
              </a:ext>
            </a:extLst>
          </p:cNvPr>
          <p:cNvSpPr/>
          <p:nvPr/>
        </p:nvSpPr>
        <p:spPr>
          <a:xfrm>
            <a:off x="-38100" y="3679850"/>
            <a:ext cx="3924300" cy="481408"/>
          </a:xfrm>
          <a:prstGeom prst="roundRect">
            <a:avLst/>
          </a:prstGeom>
          <a:solidFill>
            <a:srgbClr val="46566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/>
            <a:r>
              <a:rPr lang="en-US" sz="2400" dirty="0">
                <a:latin typeface="+mj-lt"/>
              </a:rPr>
              <a:t>Email, Non-PO Invoices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DB1E9-127B-4314-9F00-50E12278CEF2}"/>
              </a:ext>
            </a:extLst>
          </p:cNvPr>
          <p:cNvSpPr txBox="1"/>
          <p:nvPr/>
        </p:nvSpPr>
        <p:spPr>
          <a:xfrm>
            <a:off x="2362200" y="5769519"/>
            <a:ext cx="487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*PO Invoices skip the Coding Step.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3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E12D73-0CB8-40DD-8F04-4C9E3D00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5E12D73-0CB8-40DD-8F04-4C9E3D009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5E12D73-0CB8-40DD-8F04-4C9E3D00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5E12D73-0CB8-40DD-8F04-4C9E3D009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1D1B7C-B95B-4347-8953-DEAA3E04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4D1D1B7C-B95B-4347-8953-DEAA3E046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D1D1B7C-B95B-4347-8953-DEAA3E04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4D1D1B7C-B95B-4347-8953-DEAA3E04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2FC31-D50E-4C83-97D9-4615281F8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CF22FC31-D50E-4C83-97D9-4615281F8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F22FC31-D50E-4C83-97D9-4615281F8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CF22FC31-D50E-4C83-97D9-4615281F8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A9020C-7816-4EFC-9CA9-BF9EA8B90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64A9020C-7816-4EFC-9CA9-BF9EA8B90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64A9020C-7816-4EFC-9CA9-BF9EA8B90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4A9020C-7816-4EFC-9CA9-BF9EA8B90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F62F4D-6AF2-4734-864E-D313531B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3CF62F4D-6AF2-4734-864E-D313531B3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3CF62F4D-6AF2-4734-864E-D313531B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CF62F4D-6AF2-4734-864E-D313531B3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167835-C961-439E-9630-33FC7989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2167835-C961-439E-9630-33FC79891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2167835-C961-439E-9630-33FC7989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2167835-C961-439E-9630-33FC7989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0057FC-ABEB-4FD5-B935-05FF36F4B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380057FC-ABEB-4FD5-B935-05FF36F4B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380057FC-ABEB-4FD5-B935-05FF36F4B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380057FC-ABEB-4FD5-B935-05FF36F4B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269089-74CC-437E-9D00-CBBC92B77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74269089-74CC-437E-9D00-CBBC92B77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74269089-74CC-437E-9D00-CBBC92B77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74269089-74CC-437E-9D00-CBBC92B77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4719-FE9C-489C-96C6-A542D8F2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C97A5-7C55-46F2-B573-9C50838D4270}"/>
              </a:ext>
            </a:extLst>
          </p:cNvPr>
          <p:cNvSpPr/>
          <p:nvPr/>
        </p:nvSpPr>
        <p:spPr>
          <a:xfrm>
            <a:off x="766482" y="2605741"/>
            <a:ext cx="4092389" cy="26714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/>
            <a:r>
              <a:rPr lang="en-US" sz="2800" dirty="0">
                <a:latin typeface="+mj-lt"/>
              </a:rPr>
              <a:t>Something is wrong </a:t>
            </a:r>
          </a:p>
          <a:p>
            <a:pPr marL="285750">
              <a:tabLst>
                <a:tab pos="3429000" algn="l"/>
                <a:tab pos="3771900" algn="l"/>
              </a:tabLst>
            </a:pPr>
            <a:r>
              <a:rPr lang="en-US" sz="2800" dirty="0">
                <a:latin typeface="+mj-lt"/>
              </a:rPr>
              <a:t>with the invoice and </a:t>
            </a:r>
          </a:p>
          <a:p>
            <a:pPr marL="285750">
              <a:tabLst>
                <a:tab pos="3429000" algn="l"/>
                <a:tab pos="3771900" algn="l"/>
              </a:tabLst>
            </a:pPr>
            <a:r>
              <a:rPr lang="en-US" sz="2800" dirty="0">
                <a:latin typeface="+mj-lt"/>
              </a:rPr>
              <a:t>a designated party is assigned to fix the </a:t>
            </a:r>
          </a:p>
          <a:p>
            <a:pPr marL="285750"/>
            <a:r>
              <a:rPr lang="en-US" sz="2800" dirty="0">
                <a:latin typeface="+mj-lt"/>
              </a:rPr>
              <a:t>issue.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4801E7A-36F2-4A45-8444-755DBE946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4808998" y="1741677"/>
            <a:ext cx="3652190" cy="4317670"/>
          </a:xfrm>
          <a:prstGeom prst="rect">
            <a:avLst/>
          </a:prstGeom>
          <a:ln>
            <a:solidFill>
              <a:srgbClr val="46566E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32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B78F-AB0B-4C86-AD68-C982A407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363"/>
            <a:ext cx="8229600" cy="937550"/>
          </a:xfrm>
        </p:spPr>
        <p:txBody>
          <a:bodyPr/>
          <a:lstStyle/>
          <a:p>
            <a:r>
              <a:rPr lang="en-US" dirty="0"/>
              <a:t>Coding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09CB5-6252-4414-B1F7-D10C86A995B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" b="24262"/>
          <a:stretch/>
        </p:blipFill>
        <p:spPr bwMode="auto">
          <a:xfrm>
            <a:off x="442252" y="2322154"/>
            <a:ext cx="2712720" cy="1760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88C2E6-8B2A-485B-9C77-A530C82A6DA8}"/>
              </a:ext>
            </a:extLst>
          </p:cNvPr>
          <p:cNvSpPr/>
          <p:nvPr/>
        </p:nvSpPr>
        <p:spPr>
          <a:xfrm>
            <a:off x="1509052" y="1570314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EFC80-69FB-4A56-821C-1042A0372E3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"/>
          <a:stretch/>
        </p:blipFill>
        <p:spPr>
          <a:xfrm>
            <a:off x="3642652" y="2322154"/>
            <a:ext cx="5105400" cy="19837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BFA0A7-9B02-4F8D-97C3-CA42AD74DEE7}"/>
              </a:ext>
            </a:extLst>
          </p:cNvPr>
          <p:cNvSpPr/>
          <p:nvPr/>
        </p:nvSpPr>
        <p:spPr>
          <a:xfrm>
            <a:off x="5928652" y="1565234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C1CD49-9D83-46CA-87E4-B1DB3553D072}"/>
              </a:ext>
            </a:extLst>
          </p:cNvPr>
          <p:cNvSpPr/>
          <p:nvPr/>
        </p:nvSpPr>
        <p:spPr>
          <a:xfrm>
            <a:off x="2575852" y="5151714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948949-EF66-4702-9F64-209C7975E2F9}"/>
              </a:ext>
            </a:extLst>
          </p:cNvPr>
          <p:cNvSpPr/>
          <p:nvPr/>
        </p:nvSpPr>
        <p:spPr>
          <a:xfrm>
            <a:off x="3337852" y="4999314"/>
            <a:ext cx="3337560" cy="767080"/>
          </a:xfrm>
          <a:prstGeom prst="rect">
            <a:avLst/>
          </a:prstGeom>
          <a:solidFill>
            <a:srgbClr val="46566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Follow the 6 Steps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86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9243-6447-43F7-9850-4253ACFA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 Steps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04B5A5-1197-46EE-8BDE-8097C506D0F1}"/>
              </a:ext>
            </a:extLst>
          </p:cNvPr>
          <p:cNvSpPr/>
          <p:nvPr/>
        </p:nvSpPr>
        <p:spPr>
          <a:xfrm>
            <a:off x="1835150" y="1873329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DEEC2F-D16E-4791-A3A0-DE94D535CFCC}"/>
              </a:ext>
            </a:extLst>
          </p:cNvPr>
          <p:cNvSpPr/>
          <p:nvPr/>
        </p:nvSpPr>
        <p:spPr>
          <a:xfrm>
            <a:off x="1835150" y="2604249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49DCD1-73F5-4448-974A-77F9AA5ADECE}"/>
              </a:ext>
            </a:extLst>
          </p:cNvPr>
          <p:cNvSpPr/>
          <p:nvPr/>
        </p:nvSpPr>
        <p:spPr>
          <a:xfrm>
            <a:off x="1860550" y="3382316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F63DEA-5FFA-4FF2-B04D-4225884AFE4C}"/>
              </a:ext>
            </a:extLst>
          </p:cNvPr>
          <p:cNvSpPr/>
          <p:nvPr/>
        </p:nvSpPr>
        <p:spPr>
          <a:xfrm>
            <a:off x="1835151" y="4149837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30E636-327E-453F-B199-721471FADAD4}"/>
              </a:ext>
            </a:extLst>
          </p:cNvPr>
          <p:cNvSpPr/>
          <p:nvPr/>
        </p:nvSpPr>
        <p:spPr>
          <a:xfrm>
            <a:off x="1850391" y="4893909"/>
            <a:ext cx="548640" cy="5145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555AA1-3EE5-4C31-968D-BAEA8AE539B5}"/>
              </a:ext>
            </a:extLst>
          </p:cNvPr>
          <p:cNvSpPr/>
          <p:nvPr/>
        </p:nvSpPr>
        <p:spPr>
          <a:xfrm>
            <a:off x="1828800" y="5621541"/>
            <a:ext cx="548640" cy="5145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730C4-AD16-408F-82BF-31E5F26AB161}"/>
              </a:ext>
            </a:extLst>
          </p:cNvPr>
          <p:cNvSpPr/>
          <p:nvPr/>
        </p:nvSpPr>
        <p:spPr>
          <a:xfrm>
            <a:off x="2673349" y="1822005"/>
            <a:ext cx="4494155" cy="599964"/>
          </a:xfrm>
          <a:prstGeom prst="rect">
            <a:avLst/>
          </a:prstGeom>
          <a:solidFill>
            <a:srgbClr val="516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+mj-lt"/>
              </a:rPr>
              <a:t>View the Invoice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A662-1466-4A28-A3DE-A20561E44389}"/>
              </a:ext>
            </a:extLst>
          </p:cNvPr>
          <p:cNvSpPr/>
          <p:nvPr/>
        </p:nvSpPr>
        <p:spPr>
          <a:xfrm>
            <a:off x="2673350" y="2591025"/>
            <a:ext cx="4494155" cy="599964"/>
          </a:xfrm>
          <a:prstGeom prst="rect">
            <a:avLst/>
          </a:prstGeom>
          <a:solidFill>
            <a:srgbClr val="516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+mj-lt"/>
              </a:rPr>
              <a:t>Verify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745F6-F7E5-4346-9BE0-59661AA8A036}"/>
              </a:ext>
            </a:extLst>
          </p:cNvPr>
          <p:cNvSpPr/>
          <p:nvPr/>
        </p:nvSpPr>
        <p:spPr>
          <a:xfrm>
            <a:off x="2639955" y="3341752"/>
            <a:ext cx="4527550" cy="599964"/>
          </a:xfrm>
          <a:prstGeom prst="rect">
            <a:avLst/>
          </a:prstGeom>
          <a:solidFill>
            <a:srgbClr val="516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+mj-lt"/>
              </a:rPr>
              <a:t>Enter Initial Approver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2D14E-498F-475C-85CC-7973426EB9C1}"/>
              </a:ext>
            </a:extLst>
          </p:cNvPr>
          <p:cNvSpPr/>
          <p:nvPr/>
        </p:nvSpPr>
        <p:spPr>
          <a:xfrm>
            <a:off x="2601856" y="4097541"/>
            <a:ext cx="4540250" cy="599964"/>
          </a:xfrm>
          <a:prstGeom prst="rect">
            <a:avLst/>
          </a:prstGeom>
          <a:solidFill>
            <a:srgbClr val="516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+mj-lt"/>
              </a:rPr>
              <a:t>Complete Description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2E6269-D286-41A1-8A70-81544FA8BD22}"/>
              </a:ext>
            </a:extLst>
          </p:cNvPr>
          <p:cNvSpPr/>
          <p:nvPr/>
        </p:nvSpPr>
        <p:spPr>
          <a:xfrm>
            <a:off x="2616201" y="4859541"/>
            <a:ext cx="4527550" cy="599964"/>
          </a:xfrm>
          <a:prstGeom prst="rect">
            <a:avLst/>
          </a:prstGeom>
          <a:solidFill>
            <a:srgbClr val="516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latin typeface="+mj-lt"/>
              </a:rPr>
              <a:t>Code to an Account or Project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7EF534-1922-4009-B13F-053FDBD4EB0E}"/>
              </a:ext>
            </a:extLst>
          </p:cNvPr>
          <p:cNvSpPr/>
          <p:nvPr/>
        </p:nvSpPr>
        <p:spPr>
          <a:xfrm>
            <a:off x="2585193" y="5621541"/>
            <a:ext cx="4553545" cy="599964"/>
          </a:xfrm>
          <a:prstGeom prst="rect">
            <a:avLst/>
          </a:prstGeom>
          <a:solidFill>
            <a:srgbClr val="516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latin typeface="+mj-lt"/>
              </a:rPr>
              <a:t>Complete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14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152A-F01B-476D-BDC4-3A2AA503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0C80FF4-E4C3-4F58-96B3-01F4F40B8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9" y="1811390"/>
            <a:ext cx="6710358" cy="44788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23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CB6A-5B01-4534-B3D8-0036B2D3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30A82E-B047-44F7-AE86-83CD95AD9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6828"/>
            <a:ext cx="8238429" cy="360726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922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S103460561" val="Py8ZDMsr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6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ustom 6">
      <a:majorFont>
        <a:latin typeface="Century Gothic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hell visions design template" id="{3D1C4A65-2DA3-43E1-BE44-A17265CA9BDC}" vid="{942B2B7F-D40A-42C2-BE09-CB9A6492BD69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498395-C393-44AD-9317-55EB58F91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TS103460561</Template>
  <TotalTime>0</TotalTime>
  <Words>110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Franklin Gothic Demi Cond</vt:lpstr>
      <vt:lpstr>Tw Cen MT</vt:lpstr>
      <vt:lpstr>Wingdings 3</vt:lpstr>
      <vt:lpstr>TS103460561</vt:lpstr>
      <vt:lpstr>WebCenter Training: The Coding Step</vt:lpstr>
      <vt:lpstr>Welcome</vt:lpstr>
      <vt:lpstr>Purpose of Training</vt:lpstr>
      <vt:lpstr>WebCenter Process</vt:lpstr>
      <vt:lpstr>Exceptions</vt:lpstr>
      <vt:lpstr>Coding Basics</vt:lpstr>
      <vt:lpstr>The 6 Steps</vt:lpstr>
      <vt:lpstr>Other Considerations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2014-02-05T22:26:18Z</dcterms:created>
  <dcterms:modified xsi:type="dcterms:W3CDTF">2018-06-06T15:43:16Z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TC034605619991</vt:lpwstr>
  </property>
  <property fmtid="{D5CDD505-2E9C-101B-9397-08002B2CF9AE}" pid="3" name="ArticulateGUID">
    <vt:lpwstr>F6C6711F-A5D3-4258-903D-894D3F30B7A8</vt:lpwstr>
  </property>
  <property fmtid="{D5CDD505-2E9C-101B-9397-08002B2CF9AE}" pid="4" name="ArticulatePath">
    <vt:lpwstr>2017 CEI ImageNow to WebCenter Implementation Project Kick Off Final</vt:lpwstr>
  </property>
</Properties>
</file>