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"/>
  </p:notesMasterIdLst>
  <p:handoutMasterIdLst>
    <p:handoutMasterId r:id="rId4"/>
  </p:handoutMasterIdLst>
  <p:sldIdLst>
    <p:sldId id="261" r:id="rId2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2B3A"/>
    <a:srgbClr val="24333B"/>
    <a:srgbClr val="E2ECF1"/>
    <a:srgbClr val="B22C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E7B6CF-8604-4BA6-9835-83A7250FD60F}" v="14" dt="2022-07-25T20:02:56.6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21" autoAdjust="0"/>
    <p:restoredTop sz="94660"/>
  </p:normalViewPr>
  <p:slideViewPr>
    <p:cSldViewPr snapToGrid="0">
      <p:cViewPr varScale="1">
        <p:scale>
          <a:sx n="82" d="100"/>
          <a:sy n="82" d="100"/>
        </p:scale>
        <p:origin x="28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handoutMaster" Target="handoutMasters/handoutMaster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le Lowry" userId="dfc719ae-45f9-4f63-a17e-95d6043bc90c" providerId="ADAL" clId="{31E7B6CF-8604-4BA6-9835-83A7250FD60F}"/>
    <pc:docChg chg="undo redo custSel modSld">
      <pc:chgData name="Kyle Lowry" userId="dfc719ae-45f9-4f63-a17e-95d6043bc90c" providerId="ADAL" clId="{31E7B6CF-8604-4BA6-9835-83A7250FD60F}" dt="2022-07-25T20:02:16.076" v="2260" actId="20577"/>
      <pc:docMkLst>
        <pc:docMk/>
      </pc:docMkLst>
      <pc:sldChg chg="addSp delSp modSp mod">
        <pc:chgData name="Kyle Lowry" userId="dfc719ae-45f9-4f63-a17e-95d6043bc90c" providerId="ADAL" clId="{31E7B6CF-8604-4BA6-9835-83A7250FD60F}" dt="2022-07-25T20:02:16.076" v="2260" actId="20577"/>
        <pc:sldMkLst>
          <pc:docMk/>
          <pc:sldMk cId="2108965073" sldId="261"/>
        </pc:sldMkLst>
        <pc:spChg chg="add del">
          <ac:chgData name="Kyle Lowry" userId="dfc719ae-45f9-4f63-a17e-95d6043bc90c" providerId="ADAL" clId="{31E7B6CF-8604-4BA6-9835-83A7250FD60F}" dt="2022-07-25T19:51:19.271" v="1768" actId="931"/>
          <ac:spMkLst>
            <pc:docMk/>
            <pc:sldMk cId="2108965073" sldId="261"/>
            <ac:spMk id="3" creationId="{723BFE64-D1DA-4276-B895-B5CB14F5978E}"/>
          </ac:spMkLst>
        </pc:spChg>
        <pc:spChg chg="mod">
          <ac:chgData name="Kyle Lowry" userId="dfc719ae-45f9-4f63-a17e-95d6043bc90c" providerId="ADAL" clId="{31E7B6CF-8604-4BA6-9835-83A7250FD60F}" dt="2022-07-25T20:02:16.076" v="2260" actId="20577"/>
          <ac:spMkLst>
            <pc:docMk/>
            <pc:sldMk cId="2108965073" sldId="261"/>
            <ac:spMk id="5" creationId="{69FD67C8-7EBA-D64F-8AD4-2851F09808B3}"/>
          </ac:spMkLst>
        </pc:spChg>
        <pc:spChg chg="mod">
          <ac:chgData name="Kyle Lowry" userId="dfc719ae-45f9-4f63-a17e-95d6043bc90c" providerId="ADAL" clId="{31E7B6CF-8604-4BA6-9835-83A7250FD60F}" dt="2022-07-25T19:57:46.173" v="1902" actId="947"/>
          <ac:spMkLst>
            <pc:docMk/>
            <pc:sldMk cId="2108965073" sldId="261"/>
            <ac:spMk id="6" creationId="{E0C56799-66DE-284C-8677-DCC96A454B54}"/>
          </ac:spMkLst>
        </pc:spChg>
        <pc:spChg chg="mod">
          <ac:chgData name="Kyle Lowry" userId="dfc719ae-45f9-4f63-a17e-95d6043bc90c" providerId="ADAL" clId="{31E7B6CF-8604-4BA6-9835-83A7250FD60F}" dt="2022-07-25T19:54:55.196" v="1796" actId="20577"/>
          <ac:spMkLst>
            <pc:docMk/>
            <pc:sldMk cId="2108965073" sldId="261"/>
            <ac:spMk id="15" creationId="{5204D7A0-544F-094D-9CF1-31836E63B384}"/>
          </ac:spMkLst>
        </pc:spChg>
        <pc:spChg chg="mod">
          <ac:chgData name="Kyle Lowry" userId="dfc719ae-45f9-4f63-a17e-95d6043bc90c" providerId="ADAL" clId="{31E7B6CF-8604-4BA6-9835-83A7250FD60F}" dt="2022-07-25T18:42:52.591" v="55" actId="20577"/>
          <ac:spMkLst>
            <pc:docMk/>
            <pc:sldMk cId="2108965073" sldId="261"/>
            <ac:spMk id="18" creationId="{81E0C217-558C-6F4F-ACA1-FE839A205A91}"/>
          </ac:spMkLst>
        </pc:spChg>
        <pc:spChg chg="mod">
          <ac:chgData name="Kyle Lowry" userId="dfc719ae-45f9-4f63-a17e-95d6043bc90c" providerId="ADAL" clId="{31E7B6CF-8604-4BA6-9835-83A7250FD60F}" dt="2022-07-25T19:44:12.886" v="1734" actId="14100"/>
          <ac:spMkLst>
            <pc:docMk/>
            <pc:sldMk cId="2108965073" sldId="261"/>
            <ac:spMk id="20" creationId="{5D270FAD-88FB-7A47-B939-E1D39DEA2FBA}"/>
          </ac:spMkLst>
        </pc:spChg>
        <pc:spChg chg="add mod">
          <ac:chgData name="Kyle Lowry" userId="dfc719ae-45f9-4f63-a17e-95d6043bc90c" providerId="ADAL" clId="{31E7B6CF-8604-4BA6-9835-83A7250FD60F}" dt="2022-07-25T19:52:19.607" v="1780" actId="1076"/>
          <ac:spMkLst>
            <pc:docMk/>
            <pc:sldMk cId="2108965073" sldId="261"/>
            <ac:spMk id="30" creationId="{A9939901-B6C3-D421-B7B2-447BB36C98BF}"/>
          </ac:spMkLst>
        </pc:spChg>
        <pc:grpChg chg="mod">
          <ac:chgData name="Kyle Lowry" userId="dfc719ae-45f9-4f63-a17e-95d6043bc90c" providerId="ADAL" clId="{31E7B6CF-8604-4BA6-9835-83A7250FD60F}" dt="2022-07-25T19:44:27.086" v="1736" actId="14100"/>
          <ac:grpSpMkLst>
            <pc:docMk/>
            <pc:sldMk cId="2108965073" sldId="261"/>
            <ac:grpSpMk id="46" creationId="{AB34120F-BD83-4742-888F-33BBE3D78C02}"/>
          </ac:grpSpMkLst>
        </pc:grpChg>
        <pc:picChg chg="add del mod">
          <ac:chgData name="Kyle Lowry" userId="dfc719ae-45f9-4f63-a17e-95d6043bc90c" providerId="ADAL" clId="{31E7B6CF-8604-4BA6-9835-83A7250FD60F}" dt="2022-07-25T19:50:41.278" v="1759"/>
          <ac:picMkLst>
            <pc:docMk/>
            <pc:sldMk cId="2108965073" sldId="261"/>
            <ac:picMk id="4" creationId="{B55AC8DD-DA89-BD49-B3E7-96F1A45187FD}"/>
          </ac:picMkLst>
        </pc:picChg>
        <pc:picChg chg="mod modVis">
          <ac:chgData name="Kyle Lowry" userId="dfc719ae-45f9-4f63-a17e-95d6043bc90c" providerId="ADAL" clId="{31E7B6CF-8604-4BA6-9835-83A7250FD60F}" dt="2022-07-25T19:53:20.663" v="1781" actId="14826"/>
          <ac:picMkLst>
            <pc:docMk/>
            <pc:sldMk cId="2108965073" sldId="261"/>
            <ac:picMk id="7" creationId="{CFFC9834-E900-4B92-B3FE-C55D67CB9C93}"/>
          </ac:picMkLst>
        </pc:picChg>
        <pc:picChg chg="add del mod">
          <ac:chgData name="Kyle Lowry" userId="dfc719ae-45f9-4f63-a17e-95d6043bc90c" providerId="ADAL" clId="{31E7B6CF-8604-4BA6-9835-83A7250FD60F}" dt="2022-07-25T19:50:56.200" v="1764" actId="931"/>
          <ac:picMkLst>
            <pc:docMk/>
            <pc:sldMk cId="2108965073" sldId="261"/>
            <ac:picMk id="10" creationId="{D8004720-3814-7D0C-9496-9E59B5F8CD04}"/>
          </ac:picMkLst>
        </pc:picChg>
        <pc:picChg chg="add del mod">
          <ac:chgData name="Kyle Lowry" userId="dfc719ae-45f9-4f63-a17e-95d6043bc90c" providerId="ADAL" clId="{31E7B6CF-8604-4BA6-9835-83A7250FD60F}" dt="2022-07-25T19:51:06.038" v="1766" actId="931"/>
          <ac:picMkLst>
            <pc:docMk/>
            <pc:sldMk cId="2108965073" sldId="261"/>
            <ac:picMk id="12" creationId="{A1633F60-9AB5-FA83-359B-718F7173157F}"/>
          </ac:picMkLst>
        </pc:picChg>
        <pc:picChg chg="add mod modCrop">
          <ac:chgData name="Kyle Lowry" userId="dfc719ae-45f9-4f63-a17e-95d6043bc90c" providerId="ADAL" clId="{31E7B6CF-8604-4BA6-9835-83A7250FD60F}" dt="2022-07-25T19:52:19.607" v="1780" actId="1076"/>
          <ac:picMkLst>
            <pc:docMk/>
            <pc:sldMk cId="2108965073" sldId="261"/>
            <ac:picMk id="14" creationId="{BE18D4BF-F61A-50C3-AD03-F6CCF7474056}"/>
          </ac:picMkLst>
        </pc:picChg>
        <pc:picChg chg="add mod modVis">
          <ac:chgData name="Kyle Lowry" userId="dfc719ae-45f9-4f63-a17e-95d6043bc90c" providerId="ADAL" clId="{31E7B6CF-8604-4BA6-9835-83A7250FD60F}" dt="2022-07-25T19:46:25.337" v="1751" actId="1076"/>
          <ac:picMkLst>
            <pc:docMk/>
            <pc:sldMk cId="2108965073" sldId="261"/>
            <ac:picMk id="21" creationId="{F07856FA-BE53-1BE2-8DE9-27DDA8526CD8}"/>
          </ac:picMkLst>
        </pc:picChg>
        <pc:picChg chg="mod">
          <ac:chgData name="Kyle Lowry" userId="dfc719ae-45f9-4f63-a17e-95d6043bc90c" providerId="ADAL" clId="{31E7B6CF-8604-4BA6-9835-83A7250FD60F}" dt="2022-07-25T19:46:25.337" v="1751" actId="1076"/>
          <ac:picMkLst>
            <pc:docMk/>
            <pc:sldMk cId="2108965073" sldId="261"/>
            <ac:picMk id="22" creationId="{DDF6D039-DB61-434C-812D-DEFDC6DB9FEF}"/>
          </ac:picMkLst>
        </pc:picChg>
        <pc:picChg chg="mod">
          <ac:chgData name="Kyle Lowry" userId="dfc719ae-45f9-4f63-a17e-95d6043bc90c" providerId="ADAL" clId="{31E7B6CF-8604-4BA6-9835-83A7250FD60F}" dt="2022-07-25T19:46:25.337" v="1751" actId="1076"/>
          <ac:picMkLst>
            <pc:docMk/>
            <pc:sldMk cId="2108965073" sldId="261"/>
            <ac:picMk id="23" creationId="{1FD8BDCE-2EDF-459D-BD36-AA4A5AA7D52C}"/>
          </ac:picMkLst>
        </pc:picChg>
        <pc:picChg chg="add mod modVis">
          <ac:chgData name="Kyle Lowry" userId="dfc719ae-45f9-4f63-a17e-95d6043bc90c" providerId="ADAL" clId="{31E7B6CF-8604-4BA6-9835-83A7250FD60F}" dt="2022-07-25T19:46:25.337" v="1751" actId="1076"/>
          <ac:picMkLst>
            <pc:docMk/>
            <pc:sldMk cId="2108965073" sldId="261"/>
            <ac:picMk id="24" creationId="{A67EE4E7-109B-0FE7-B3EE-ABCD37D378AE}"/>
          </ac:picMkLst>
        </pc:picChg>
        <pc:picChg chg="mod">
          <ac:chgData name="Kyle Lowry" userId="dfc719ae-45f9-4f63-a17e-95d6043bc90c" providerId="ADAL" clId="{31E7B6CF-8604-4BA6-9835-83A7250FD60F}" dt="2022-07-25T19:54:40.939" v="1784" actId="14826"/>
          <ac:picMkLst>
            <pc:docMk/>
            <pc:sldMk cId="2108965073" sldId="261"/>
            <ac:picMk id="29" creationId="{92ACBDBB-74ED-43B4-86A7-7739A40FE858}"/>
          </ac:picMkLst>
        </pc:picChg>
        <pc:picChg chg="del">
          <ac:chgData name="Kyle Lowry" userId="dfc719ae-45f9-4f63-a17e-95d6043bc90c" providerId="ADAL" clId="{31E7B6CF-8604-4BA6-9835-83A7250FD60F}" dt="2022-07-25T19:45:28.117" v="1741" actId="478"/>
          <ac:picMkLst>
            <pc:docMk/>
            <pc:sldMk cId="2108965073" sldId="261"/>
            <ac:picMk id="32" creationId="{B8AD93CA-C4F4-6446-2E5C-67AC303BD777}"/>
          </ac:picMkLst>
        </pc:picChg>
        <pc:picChg chg="del">
          <ac:chgData name="Kyle Lowry" userId="dfc719ae-45f9-4f63-a17e-95d6043bc90c" providerId="ADAL" clId="{31E7B6CF-8604-4BA6-9835-83A7250FD60F}" dt="2022-07-25T19:46:01.774" v="1747" actId="478"/>
          <ac:picMkLst>
            <pc:docMk/>
            <pc:sldMk cId="2108965073" sldId="261"/>
            <ac:picMk id="33" creationId="{CC6ABB6A-C869-BC18-6399-69CD6AF267C7}"/>
          </ac:picMkLst>
        </pc:picChg>
        <pc:picChg chg="mod modCrop">
          <ac:chgData name="Kyle Lowry" userId="dfc719ae-45f9-4f63-a17e-95d6043bc90c" providerId="ADAL" clId="{31E7B6CF-8604-4BA6-9835-83A7250FD60F}" dt="2022-07-25T19:54:15.313" v="1783" actId="18131"/>
          <ac:picMkLst>
            <pc:docMk/>
            <pc:sldMk cId="2108965073" sldId="261"/>
            <ac:picMk id="40" creationId="{5FEE820C-3675-4015-BAAA-CBA7AD9F1CCF}"/>
          </ac:picMkLst>
        </pc:picChg>
      </pc:sldChg>
    </pc:docChg>
  </pc:docChgLst>
  <pc:docChgLst>
    <pc:chgData name="Kyle Lowry" userId="dfc719ae-45f9-4f63-a17e-95d6043bc90c" providerId="ADAL" clId="{E4742255-00FD-46A1-A413-5620FB632A30}"/>
    <pc:docChg chg="undo redo custSel modSld">
      <pc:chgData name="Kyle Lowry" userId="dfc719ae-45f9-4f63-a17e-95d6043bc90c" providerId="ADAL" clId="{E4742255-00FD-46A1-A413-5620FB632A30}" dt="2022-03-18T21:40:23.639" v="1584" actId="478"/>
      <pc:docMkLst>
        <pc:docMk/>
      </pc:docMkLst>
      <pc:sldChg chg="addSp delSp modSp mod">
        <pc:chgData name="Kyle Lowry" userId="dfc719ae-45f9-4f63-a17e-95d6043bc90c" providerId="ADAL" clId="{E4742255-00FD-46A1-A413-5620FB632A30}" dt="2022-03-18T21:40:23.639" v="1584" actId="478"/>
        <pc:sldMkLst>
          <pc:docMk/>
          <pc:sldMk cId="2108965073" sldId="261"/>
        </pc:sldMkLst>
        <pc:spChg chg="mod">
          <ac:chgData name="Kyle Lowry" userId="dfc719ae-45f9-4f63-a17e-95d6043bc90c" providerId="ADAL" clId="{E4742255-00FD-46A1-A413-5620FB632A30}" dt="2022-03-18T21:39:19.119" v="1555" actId="13926"/>
          <ac:spMkLst>
            <pc:docMk/>
            <pc:sldMk cId="2108965073" sldId="261"/>
            <ac:spMk id="5" creationId="{69FD67C8-7EBA-D64F-8AD4-2851F09808B3}"/>
          </ac:spMkLst>
        </pc:spChg>
        <pc:spChg chg="mod">
          <ac:chgData name="Kyle Lowry" userId="dfc719ae-45f9-4f63-a17e-95d6043bc90c" providerId="ADAL" clId="{E4742255-00FD-46A1-A413-5620FB632A30}" dt="2022-03-09T03:46:43.074" v="1552" actId="20577"/>
          <ac:spMkLst>
            <pc:docMk/>
            <pc:sldMk cId="2108965073" sldId="261"/>
            <ac:spMk id="6" creationId="{E0C56799-66DE-284C-8677-DCC96A454B54}"/>
          </ac:spMkLst>
        </pc:spChg>
        <pc:spChg chg="add del mod">
          <ac:chgData name="Kyle Lowry" userId="dfc719ae-45f9-4f63-a17e-95d6043bc90c" providerId="ADAL" clId="{E4742255-00FD-46A1-A413-5620FB632A30}" dt="2022-03-09T03:18:59.723" v="312" actId="478"/>
          <ac:spMkLst>
            <pc:docMk/>
            <pc:sldMk cId="2108965073" sldId="261"/>
            <ac:spMk id="9" creationId="{9F0DEAC5-5B6F-4721-A29B-C2475E15EB93}"/>
          </ac:spMkLst>
        </pc:spChg>
        <pc:spChg chg="mod">
          <ac:chgData name="Kyle Lowry" userId="dfc719ae-45f9-4f63-a17e-95d6043bc90c" providerId="ADAL" clId="{E4742255-00FD-46A1-A413-5620FB632A30}" dt="2022-03-09T03:07:56.972" v="23" actId="20577"/>
          <ac:spMkLst>
            <pc:docMk/>
            <pc:sldMk cId="2108965073" sldId="261"/>
            <ac:spMk id="15" creationId="{5204D7A0-544F-094D-9CF1-31836E63B384}"/>
          </ac:spMkLst>
        </pc:spChg>
        <pc:spChg chg="mod">
          <ac:chgData name="Kyle Lowry" userId="dfc719ae-45f9-4f63-a17e-95d6043bc90c" providerId="ADAL" clId="{E4742255-00FD-46A1-A413-5620FB632A30}" dt="2022-03-09T03:08:09.386" v="36" actId="20577"/>
          <ac:spMkLst>
            <pc:docMk/>
            <pc:sldMk cId="2108965073" sldId="261"/>
            <ac:spMk id="18" creationId="{81E0C217-558C-6F4F-ACA1-FE839A205A91}"/>
          </ac:spMkLst>
        </pc:spChg>
        <pc:spChg chg="mod">
          <ac:chgData name="Kyle Lowry" userId="dfc719ae-45f9-4f63-a17e-95d6043bc90c" providerId="ADAL" clId="{E4742255-00FD-46A1-A413-5620FB632A30}" dt="2022-03-18T21:40:14.136" v="1582" actId="20577"/>
          <ac:spMkLst>
            <pc:docMk/>
            <pc:sldMk cId="2108965073" sldId="261"/>
            <ac:spMk id="20" creationId="{5D270FAD-88FB-7A47-B939-E1D39DEA2FBA}"/>
          </ac:spMkLst>
        </pc:spChg>
        <pc:spChg chg="del">
          <ac:chgData name="Kyle Lowry" userId="dfc719ae-45f9-4f63-a17e-95d6043bc90c" providerId="ADAL" clId="{E4742255-00FD-46A1-A413-5620FB632A30}" dt="2022-03-18T21:40:23.639" v="1584" actId="478"/>
          <ac:spMkLst>
            <pc:docMk/>
            <pc:sldMk cId="2108965073" sldId="261"/>
            <ac:spMk id="30" creationId="{CC16F190-AFBE-49E6-9426-09A58842F439}"/>
          </ac:spMkLst>
        </pc:spChg>
        <pc:graphicFrameChg chg="add del mod modGraphic">
          <ac:chgData name="Kyle Lowry" userId="dfc719ae-45f9-4f63-a17e-95d6043bc90c" providerId="ADAL" clId="{E4742255-00FD-46A1-A413-5620FB632A30}" dt="2022-03-09T03:35:52.464" v="1294" actId="478"/>
          <ac:graphicFrameMkLst>
            <pc:docMk/>
            <pc:sldMk cId="2108965073" sldId="261"/>
            <ac:graphicFrameMk id="2" creationId="{45D608B1-B384-4BC6-8240-24143385F700}"/>
          </ac:graphicFrameMkLst>
        </pc:graphicFrameChg>
        <pc:graphicFrameChg chg="add del mod modGraphic">
          <ac:chgData name="Kyle Lowry" userId="dfc719ae-45f9-4f63-a17e-95d6043bc90c" providerId="ADAL" clId="{E4742255-00FD-46A1-A413-5620FB632A30}" dt="2022-03-09T03:41:31.986" v="1417" actId="478"/>
          <ac:graphicFrameMkLst>
            <pc:docMk/>
            <pc:sldMk cId="2108965073" sldId="261"/>
            <ac:graphicFrameMk id="4" creationId="{DAC57AF1-914D-4231-8BCD-CDB7549820F4}"/>
          </ac:graphicFrameMkLst>
        </pc:graphicFrameChg>
        <pc:picChg chg="mod">
          <ac:chgData name="Kyle Lowry" userId="dfc719ae-45f9-4f63-a17e-95d6043bc90c" providerId="ADAL" clId="{E4742255-00FD-46A1-A413-5620FB632A30}" dt="2022-03-09T03:43:18.239" v="1418" actId="14826"/>
          <ac:picMkLst>
            <pc:docMk/>
            <pc:sldMk cId="2108965073" sldId="261"/>
            <ac:picMk id="7" creationId="{CFFC9834-E900-4B92-B3FE-C55D67CB9C93}"/>
          </ac:picMkLst>
        </pc:picChg>
        <pc:picChg chg="mod modCrop">
          <ac:chgData name="Kyle Lowry" userId="dfc719ae-45f9-4f63-a17e-95d6043bc90c" providerId="ADAL" clId="{E4742255-00FD-46A1-A413-5620FB632A30}" dt="2022-03-09T03:45:15.384" v="1428" actId="18131"/>
          <ac:picMkLst>
            <pc:docMk/>
            <pc:sldMk cId="2108965073" sldId="261"/>
            <ac:picMk id="29" creationId="{92ACBDBB-74ED-43B4-86A7-7739A40FE858}"/>
          </ac:picMkLst>
        </pc:picChg>
        <pc:picChg chg="del">
          <ac:chgData name="Kyle Lowry" userId="dfc719ae-45f9-4f63-a17e-95d6043bc90c" providerId="ADAL" clId="{E4742255-00FD-46A1-A413-5620FB632A30}" dt="2022-03-18T21:40:22.360" v="1583" actId="478"/>
          <ac:picMkLst>
            <pc:docMk/>
            <pc:sldMk cId="2108965073" sldId="261"/>
            <ac:picMk id="31" creationId="{122F4A53-9D83-4088-B6E8-50CA16BF9FDA}"/>
          </ac:picMkLst>
        </pc:picChg>
        <pc:picChg chg="mod modCrop">
          <ac:chgData name="Kyle Lowry" userId="dfc719ae-45f9-4f63-a17e-95d6043bc90c" providerId="ADAL" clId="{E4742255-00FD-46A1-A413-5620FB632A30}" dt="2022-03-09T03:44:14.030" v="1424" actId="18131"/>
          <ac:picMkLst>
            <pc:docMk/>
            <pc:sldMk cId="2108965073" sldId="261"/>
            <ac:picMk id="40" creationId="{5FEE820C-3675-4015-BAAA-CBA7AD9F1CCF}"/>
          </ac:picMkLst>
        </pc:picChg>
      </pc:sldChg>
    </pc:docChg>
  </pc:docChgLst>
  <pc:docChgLst>
    <pc:chgData name="Kyle Lowry" userId="dfc719ae-45f9-4f63-a17e-95d6043bc90c" providerId="ADAL" clId="{87C1C240-CA7F-468F-99AA-6EE21C3DDF20}"/>
    <pc:docChg chg="undo redo custSel modSld">
      <pc:chgData name="Kyle Lowry" userId="dfc719ae-45f9-4f63-a17e-95d6043bc90c" providerId="ADAL" clId="{87C1C240-CA7F-468F-99AA-6EE21C3DDF20}" dt="2022-02-10T00:24:29.799" v="1014" actId="18131"/>
      <pc:docMkLst>
        <pc:docMk/>
      </pc:docMkLst>
      <pc:sldChg chg="addSp delSp modSp mod">
        <pc:chgData name="Kyle Lowry" userId="dfc719ae-45f9-4f63-a17e-95d6043bc90c" providerId="ADAL" clId="{87C1C240-CA7F-468F-99AA-6EE21C3DDF20}" dt="2022-02-10T00:24:29.799" v="1014" actId="18131"/>
        <pc:sldMkLst>
          <pc:docMk/>
          <pc:sldMk cId="2108965073" sldId="261"/>
        </pc:sldMkLst>
        <pc:spChg chg="add del">
          <ac:chgData name="Kyle Lowry" userId="dfc719ae-45f9-4f63-a17e-95d6043bc90c" providerId="ADAL" clId="{87C1C240-CA7F-468F-99AA-6EE21C3DDF20}" dt="2022-02-09T20:51:16.527" v="949" actId="931"/>
          <ac:spMkLst>
            <pc:docMk/>
            <pc:sldMk cId="2108965073" sldId="261"/>
            <ac:spMk id="3" creationId="{723BFE64-D1DA-4276-B895-B5CB14F5978E}"/>
          </ac:spMkLst>
        </pc:spChg>
        <pc:spChg chg="mod">
          <ac:chgData name="Kyle Lowry" userId="dfc719ae-45f9-4f63-a17e-95d6043bc90c" providerId="ADAL" clId="{87C1C240-CA7F-468F-99AA-6EE21C3DDF20}" dt="2022-02-09T20:40:41.595" v="701" actId="20577"/>
          <ac:spMkLst>
            <pc:docMk/>
            <pc:sldMk cId="2108965073" sldId="261"/>
            <ac:spMk id="5" creationId="{69FD67C8-7EBA-D64F-8AD4-2851F09808B3}"/>
          </ac:spMkLst>
        </pc:spChg>
        <pc:spChg chg="mod">
          <ac:chgData name="Kyle Lowry" userId="dfc719ae-45f9-4f63-a17e-95d6043bc90c" providerId="ADAL" clId="{87C1C240-CA7F-468F-99AA-6EE21C3DDF20}" dt="2022-02-10T00:17:02.546" v="965" actId="20577"/>
          <ac:spMkLst>
            <pc:docMk/>
            <pc:sldMk cId="2108965073" sldId="261"/>
            <ac:spMk id="6" creationId="{E0C56799-66DE-284C-8677-DCC96A454B54}"/>
          </ac:spMkLst>
        </pc:spChg>
        <pc:spChg chg="mod">
          <ac:chgData name="Kyle Lowry" userId="dfc719ae-45f9-4f63-a17e-95d6043bc90c" providerId="ADAL" clId="{87C1C240-CA7F-468F-99AA-6EE21C3DDF20}" dt="2022-02-09T20:18:12.548" v="44" actId="403"/>
          <ac:spMkLst>
            <pc:docMk/>
            <pc:sldMk cId="2108965073" sldId="261"/>
            <ac:spMk id="15" creationId="{5204D7A0-544F-094D-9CF1-31836E63B384}"/>
          </ac:spMkLst>
        </pc:spChg>
        <pc:spChg chg="mod">
          <ac:chgData name="Kyle Lowry" userId="dfc719ae-45f9-4f63-a17e-95d6043bc90c" providerId="ADAL" clId="{87C1C240-CA7F-468F-99AA-6EE21C3DDF20}" dt="2022-02-09T20:17:39.832" v="41" actId="20577"/>
          <ac:spMkLst>
            <pc:docMk/>
            <pc:sldMk cId="2108965073" sldId="261"/>
            <ac:spMk id="18" creationId="{81E0C217-558C-6F4F-ACA1-FE839A205A91}"/>
          </ac:spMkLst>
        </pc:spChg>
        <pc:spChg chg="mod">
          <ac:chgData name="Kyle Lowry" userId="dfc719ae-45f9-4f63-a17e-95d6043bc90c" providerId="ADAL" clId="{87C1C240-CA7F-468F-99AA-6EE21C3DDF20}" dt="2022-02-09T20:43:59.295" v="890" actId="20577"/>
          <ac:spMkLst>
            <pc:docMk/>
            <pc:sldMk cId="2108965073" sldId="261"/>
            <ac:spMk id="20" creationId="{5D270FAD-88FB-7A47-B939-E1D39DEA2FBA}"/>
          </ac:spMkLst>
        </pc:spChg>
        <pc:spChg chg="add del mod">
          <ac:chgData name="Kyle Lowry" userId="dfc719ae-45f9-4f63-a17e-95d6043bc90c" providerId="ADAL" clId="{87C1C240-CA7F-468F-99AA-6EE21C3DDF20}" dt="2022-02-09T20:52:00.948" v="955" actId="1076"/>
          <ac:spMkLst>
            <pc:docMk/>
            <pc:sldMk cId="2108965073" sldId="261"/>
            <ac:spMk id="30" creationId="{CC16F190-AFBE-49E6-9426-09A58842F439}"/>
          </ac:spMkLst>
        </pc:spChg>
        <pc:grpChg chg="mod">
          <ac:chgData name="Kyle Lowry" userId="dfc719ae-45f9-4f63-a17e-95d6043bc90c" providerId="ADAL" clId="{87C1C240-CA7F-468F-99AA-6EE21C3DDF20}" dt="2022-02-09T20:51:55.866" v="954" actId="14100"/>
          <ac:grpSpMkLst>
            <pc:docMk/>
            <pc:sldMk cId="2108965073" sldId="261"/>
            <ac:grpSpMk id="46" creationId="{AB34120F-BD83-4742-888F-33BBE3D78C02}"/>
          </ac:grpSpMkLst>
        </pc:grpChg>
        <pc:picChg chg="add del mod">
          <ac:chgData name="Kyle Lowry" userId="dfc719ae-45f9-4f63-a17e-95d6043bc90c" providerId="ADAL" clId="{87C1C240-CA7F-468F-99AA-6EE21C3DDF20}" dt="2022-02-09T20:50:56.176" v="939" actId="931"/>
          <ac:picMkLst>
            <pc:docMk/>
            <pc:sldMk cId="2108965073" sldId="261"/>
            <ac:picMk id="4" creationId="{CD3AFEFB-1697-4900-A412-A516FB8E8E1D}"/>
          </ac:picMkLst>
        </pc:picChg>
        <pc:picChg chg="mod modCrop">
          <ac:chgData name="Kyle Lowry" userId="dfc719ae-45f9-4f63-a17e-95d6043bc90c" providerId="ADAL" clId="{87C1C240-CA7F-468F-99AA-6EE21C3DDF20}" dt="2022-02-10T00:21:39.323" v="1002" actId="18131"/>
          <ac:picMkLst>
            <pc:docMk/>
            <pc:sldMk cId="2108965073" sldId="261"/>
            <ac:picMk id="7" creationId="{CFFC9834-E900-4B92-B3FE-C55D67CB9C93}"/>
          </ac:picMkLst>
        </pc:picChg>
        <pc:picChg chg="add del mod">
          <ac:chgData name="Kyle Lowry" userId="dfc719ae-45f9-4f63-a17e-95d6043bc90c" providerId="ADAL" clId="{87C1C240-CA7F-468F-99AA-6EE21C3DDF20}" dt="2022-02-09T20:51:16.527" v="949" actId="931"/>
          <ac:picMkLst>
            <pc:docMk/>
            <pc:sldMk cId="2108965073" sldId="261"/>
            <ac:picMk id="10" creationId="{6FFA2E6B-EE25-476F-867B-FEE9DA64CED4}"/>
          </ac:picMkLst>
        </pc:picChg>
        <pc:picChg chg="mod modCrop">
          <ac:chgData name="Kyle Lowry" userId="dfc719ae-45f9-4f63-a17e-95d6043bc90c" providerId="ADAL" clId="{87C1C240-CA7F-468F-99AA-6EE21C3DDF20}" dt="2022-02-10T00:22:35.278" v="1005" actId="18131"/>
          <ac:picMkLst>
            <pc:docMk/>
            <pc:sldMk cId="2108965073" sldId="261"/>
            <ac:picMk id="29" creationId="{92ACBDBB-74ED-43B4-86A7-7739A40FE858}"/>
          </ac:picMkLst>
        </pc:picChg>
        <pc:picChg chg="add mod">
          <ac:chgData name="Kyle Lowry" userId="dfc719ae-45f9-4f63-a17e-95d6043bc90c" providerId="ADAL" clId="{87C1C240-CA7F-468F-99AA-6EE21C3DDF20}" dt="2022-02-09T20:52:12.466" v="957" actId="1076"/>
          <ac:picMkLst>
            <pc:docMk/>
            <pc:sldMk cId="2108965073" sldId="261"/>
            <ac:picMk id="31" creationId="{122F4A53-9D83-4088-B6E8-50CA16BF9FDA}"/>
          </ac:picMkLst>
        </pc:picChg>
        <pc:picChg chg="mod modCrop">
          <ac:chgData name="Kyle Lowry" userId="dfc719ae-45f9-4f63-a17e-95d6043bc90c" providerId="ADAL" clId="{87C1C240-CA7F-468F-99AA-6EE21C3DDF20}" dt="2022-02-10T00:24:29.799" v="1014" actId="18131"/>
          <ac:picMkLst>
            <pc:docMk/>
            <pc:sldMk cId="2108965073" sldId="261"/>
            <ac:picMk id="40" creationId="{5FEE820C-3675-4015-BAAA-CBA7AD9F1CCF}"/>
          </ac:picMkLst>
        </pc:picChg>
      </pc:sldChg>
    </pc:docChg>
  </pc:docChgLst>
  <pc:docChgLst>
    <pc:chgData name="Kyle Lowry" userId="dfc719ae-45f9-4f63-a17e-95d6043bc90c" providerId="ADAL" clId="{009872EF-C077-4EB6-8EB7-468292F7DEBF}"/>
    <pc:docChg chg="custSel modSld">
      <pc:chgData name="Kyle Lowry" userId="dfc719ae-45f9-4f63-a17e-95d6043bc90c" providerId="ADAL" clId="{009872EF-C077-4EB6-8EB7-468292F7DEBF}" dt="2021-12-28T21:34:50.231" v="2"/>
      <pc:docMkLst>
        <pc:docMk/>
      </pc:docMkLst>
      <pc:sldChg chg="addSp delSp modSp mod">
        <pc:chgData name="Kyle Lowry" userId="dfc719ae-45f9-4f63-a17e-95d6043bc90c" providerId="ADAL" clId="{009872EF-C077-4EB6-8EB7-468292F7DEBF}" dt="2021-12-28T21:34:50.231" v="2"/>
        <pc:sldMkLst>
          <pc:docMk/>
          <pc:sldMk cId="2108965073" sldId="261"/>
        </pc:sldMkLst>
        <pc:spChg chg="add del mod">
          <ac:chgData name="Kyle Lowry" userId="dfc719ae-45f9-4f63-a17e-95d6043bc90c" providerId="ADAL" clId="{009872EF-C077-4EB6-8EB7-468292F7DEBF}" dt="2021-12-28T21:34:49.927" v="1" actId="478"/>
          <ac:spMkLst>
            <pc:docMk/>
            <pc:sldMk cId="2108965073" sldId="261"/>
            <ac:spMk id="4" creationId="{8AB39E47-0C8F-4E0A-A6B0-5306213FC8E1}"/>
          </ac:spMkLst>
        </pc:spChg>
        <pc:picChg chg="del">
          <ac:chgData name="Kyle Lowry" userId="dfc719ae-45f9-4f63-a17e-95d6043bc90c" providerId="ADAL" clId="{009872EF-C077-4EB6-8EB7-468292F7DEBF}" dt="2021-12-28T21:34:47.693" v="0" actId="478"/>
          <ac:picMkLst>
            <pc:docMk/>
            <pc:sldMk cId="2108965073" sldId="261"/>
            <ac:picMk id="12" creationId="{39D51DD2-9634-4FEF-AF5A-B70144E58301}"/>
          </ac:picMkLst>
        </pc:picChg>
        <pc:picChg chg="add mod">
          <ac:chgData name="Kyle Lowry" userId="dfc719ae-45f9-4f63-a17e-95d6043bc90c" providerId="ADAL" clId="{009872EF-C077-4EB6-8EB7-468292F7DEBF}" dt="2021-12-28T21:34:50.231" v="2"/>
          <ac:picMkLst>
            <pc:docMk/>
            <pc:sldMk cId="2108965073" sldId="261"/>
            <ac:picMk id="29" creationId="{92ACBDBB-74ED-43B4-86A7-7739A40FE858}"/>
          </ac:picMkLst>
        </pc:picChg>
      </pc:sldChg>
    </pc:docChg>
  </pc:docChgLst>
  <pc:docChgLst>
    <pc:chgData name="Kyle Lowry" userId="dfc719ae-45f9-4f63-a17e-95d6043bc90c" providerId="ADAL" clId="{78B9EFA0-0A16-4E6B-9CCF-8E9E7BC672BD}"/>
    <pc:docChg chg="undo redo custSel modSld">
      <pc:chgData name="Kyle Lowry" userId="dfc719ae-45f9-4f63-a17e-95d6043bc90c" providerId="ADAL" clId="{78B9EFA0-0A16-4E6B-9CCF-8E9E7BC672BD}" dt="2021-12-29T16:37:09.807" v="112" actId="20577"/>
      <pc:docMkLst>
        <pc:docMk/>
      </pc:docMkLst>
      <pc:sldChg chg="modSp mod">
        <pc:chgData name="Kyle Lowry" userId="dfc719ae-45f9-4f63-a17e-95d6043bc90c" providerId="ADAL" clId="{78B9EFA0-0A16-4E6B-9CCF-8E9E7BC672BD}" dt="2021-12-29T16:37:09.807" v="112" actId="20577"/>
        <pc:sldMkLst>
          <pc:docMk/>
          <pc:sldMk cId="2108965073" sldId="261"/>
        </pc:sldMkLst>
        <pc:spChg chg="mod">
          <ac:chgData name="Kyle Lowry" userId="dfc719ae-45f9-4f63-a17e-95d6043bc90c" providerId="ADAL" clId="{78B9EFA0-0A16-4E6B-9CCF-8E9E7BC672BD}" dt="2021-12-28T23:51:07.134" v="27" actId="6549"/>
          <ac:spMkLst>
            <pc:docMk/>
            <pc:sldMk cId="2108965073" sldId="261"/>
            <ac:spMk id="5" creationId="{69FD67C8-7EBA-D64F-8AD4-2851F09808B3}"/>
          </ac:spMkLst>
        </pc:spChg>
        <pc:spChg chg="mod">
          <ac:chgData name="Kyle Lowry" userId="dfc719ae-45f9-4f63-a17e-95d6043bc90c" providerId="ADAL" clId="{78B9EFA0-0A16-4E6B-9CCF-8E9E7BC672BD}" dt="2021-12-29T00:06:26.512" v="73" actId="123"/>
          <ac:spMkLst>
            <pc:docMk/>
            <pc:sldMk cId="2108965073" sldId="261"/>
            <ac:spMk id="6" creationId="{E0C56799-66DE-284C-8677-DCC96A454B54}"/>
          </ac:spMkLst>
        </pc:spChg>
        <pc:spChg chg="mod">
          <ac:chgData name="Kyle Lowry" userId="dfc719ae-45f9-4f63-a17e-95d6043bc90c" providerId="ADAL" clId="{78B9EFA0-0A16-4E6B-9CCF-8E9E7BC672BD}" dt="2021-12-29T16:37:09.807" v="112" actId="20577"/>
          <ac:spMkLst>
            <pc:docMk/>
            <pc:sldMk cId="2108965073" sldId="261"/>
            <ac:spMk id="18" creationId="{81E0C217-558C-6F4F-ACA1-FE839A205A91}"/>
          </ac:spMkLst>
        </pc:spChg>
        <pc:spChg chg="mod">
          <ac:chgData name="Kyle Lowry" userId="dfc719ae-45f9-4f63-a17e-95d6043bc90c" providerId="ADAL" clId="{78B9EFA0-0A16-4E6B-9CCF-8E9E7BC672BD}" dt="2021-12-29T16:31:32.862" v="97" actId="20577"/>
          <ac:spMkLst>
            <pc:docMk/>
            <pc:sldMk cId="2108965073" sldId="261"/>
            <ac:spMk id="20" creationId="{5D270FAD-88FB-7A47-B939-E1D39DEA2FBA}"/>
          </ac:spMkLst>
        </pc:spChg>
        <pc:grpChg chg="mod">
          <ac:chgData name="Kyle Lowry" userId="dfc719ae-45f9-4f63-a17e-95d6043bc90c" providerId="ADAL" clId="{78B9EFA0-0A16-4E6B-9CCF-8E9E7BC672BD}" dt="2021-12-28T23:51:31.271" v="29" actId="14100"/>
          <ac:grpSpMkLst>
            <pc:docMk/>
            <pc:sldMk cId="2108965073" sldId="261"/>
            <ac:grpSpMk id="46" creationId="{AB34120F-BD83-4742-888F-33BBE3D78C02}"/>
          </ac:grpSpMkLst>
        </pc:grpChg>
        <pc:picChg chg="mod modCrop">
          <ac:chgData name="Kyle Lowry" userId="dfc719ae-45f9-4f63-a17e-95d6043bc90c" providerId="ADAL" clId="{78B9EFA0-0A16-4E6B-9CCF-8E9E7BC672BD}" dt="2021-12-29T00:14:23.971" v="95" actId="14100"/>
          <ac:picMkLst>
            <pc:docMk/>
            <pc:sldMk cId="2108965073" sldId="261"/>
            <ac:picMk id="7" creationId="{CFFC9834-E900-4B92-B3FE-C55D67CB9C93}"/>
          </ac:picMkLst>
        </pc:picChg>
        <pc:picChg chg="mod">
          <ac:chgData name="Kyle Lowry" userId="dfc719ae-45f9-4f63-a17e-95d6043bc90c" providerId="ADAL" clId="{78B9EFA0-0A16-4E6B-9CCF-8E9E7BC672BD}" dt="2021-12-29T00:14:15.400" v="94" actId="1076"/>
          <ac:picMkLst>
            <pc:docMk/>
            <pc:sldMk cId="2108965073" sldId="261"/>
            <ac:picMk id="28" creationId="{9D2738F8-CE5A-4FAA-AE4C-89DB8CEEF83F}"/>
          </ac:picMkLst>
        </pc:picChg>
        <pc:picChg chg="mod modCrop">
          <ac:chgData name="Kyle Lowry" userId="dfc719ae-45f9-4f63-a17e-95d6043bc90c" providerId="ADAL" clId="{78B9EFA0-0A16-4E6B-9CCF-8E9E7BC672BD}" dt="2021-12-29T00:11:03.330" v="79" actId="18131"/>
          <ac:picMkLst>
            <pc:docMk/>
            <pc:sldMk cId="2108965073" sldId="261"/>
            <ac:picMk id="29" creationId="{92ACBDBB-74ED-43B4-86A7-7739A40FE858}"/>
          </ac:picMkLst>
        </pc:picChg>
        <pc:picChg chg="mod modCrop">
          <ac:chgData name="Kyle Lowry" userId="dfc719ae-45f9-4f63-a17e-95d6043bc90c" providerId="ADAL" clId="{78B9EFA0-0A16-4E6B-9CCF-8E9E7BC672BD}" dt="2021-12-29T00:09:46.568" v="77" actId="18131"/>
          <ac:picMkLst>
            <pc:docMk/>
            <pc:sldMk cId="2108965073" sldId="261"/>
            <ac:picMk id="40" creationId="{5FEE820C-3675-4015-BAAA-CBA7AD9F1CCF}"/>
          </ac:picMkLst>
        </pc:picChg>
      </pc:sldChg>
    </pc:docChg>
  </pc:docChgLst>
  <pc:docChgLst>
    <pc:chgData name="Kyle Lowry" userId="dfc719ae-45f9-4f63-a17e-95d6043bc90c" providerId="ADAL" clId="{5A960374-FD18-462F-A329-7AA8AD9672FF}"/>
    <pc:docChg chg="undo redo custSel modSld">
      <pc:chgData name="Kyle Lowry" userId="dfc719ae-45f9-4f63-a17e-95d6043bc90c" providerId="ADAL" clId="{5A960374-FD18-462F-A329-7AA8AD9672FF}" dt="2022-07-19T17:49:58.699" v="274" actId="1038"/>
      <pc:docMkLst>
        <pc:docMk/>
      </pc:docMkLst>
      <pc:sldChg chg="addSp delSp modSp mod">
        <pc:chgData name="Kyle Lowry" userId="dfc719ae-45f9-4f63-a17e-95d6043bc90c" providerId="ADAL" clId="{5A960374-FD18-462F-A329-7AA8AD9672FF}" dt="2022-07-19T17:49:58.699" v="274" actId="1038"/>
        <pc:sldMkLst>
          <pc:docMk/>
          <pc:sldMk cId="2108965073" sldId="261"/>
        </pc:sldMkLst>
        <pc:spChg chg="mod">
          <ac:chgData name="Kyle Lowry" userId="dfc719ae-45f9-4f63-a17e-95d6043bc90c" providerId="ADAL" clId="{5A960374-FD18-462F-A329-7AA8AD9672FF}" dt="2022-05-20T20:51:55.705" v="189" actId="21"/>
          <ac:spMkLst>
            <pc:docMk/>
            <pc:sldMk cId="2108965073" sldId="261"/>
            <ac:spMk id="5" creationId="{69FD67C8-7EBA-D64F-8AD4-2851F09808B3}"/>
          </ac:spMkLst>
        </pc:spChg>
        <pc:spChg chg="mod">
          <ac:chgData name="Kyle Lowry" userId="dfc719ae-45f9-4f63-a17e-95d6043bc90c" providerId="ADAL" clId="{5A960374-FD18-462F-A329-7AA8AD9672FF}" dt="2022-05-20T21:36:45.004" v="273" actId="20577"/>
          <ac:spMkLst>
            <pc:docMk/>
            <pc:sldMk cId="2108965073" sldId="261"/>
            <ac:spMk id="6" creationId="{E0C56799-66DE-284C-8677-DCC96A454B54}"/>
          </ac:spMkLst>
        </pc:spChg>
        <pc:spChg chg="mod">
          <ac:chgData name="Kyle Lowry" userId="dfc719ae-45f9-4f63-a17e-95d6043bc90c" providerId="ADAL" clId="{5A960374-FD18-462F-A329-7AA8AD9672FF}" dt="2022-05-20T18:42:31.127" v="42" actId="20577"/>
          <ac:spMkLst>
            <pc:docMk/>
            <pc:sldMk cId="2108965073" sldId="261"/>
            <ac:spMk id="15" creationId="{5204D7A0-544F-094D-9CF1-31836E63B384}"/>
          </ac:spMkLst>
        </pc:spChg>
        <pc:spChg chg="mod">
          <ac:chgData name="Kyle Lowry" userId="dfc719ae-45f9-4f63-a17e-95d6043bc90c" providerId="ADAL" clId="{5A960374-FD18-462F-A329-7AA8AD9672FF}" dt="2022-05-20T18:42:40.436" v="53" actId="20577"/>
          <ac:spMkLst>
            <pc:docMk/>
            <pc:sldMk cId="2108965073" sldId="261"/>
            <ac:spMk id="18" creationId="{81E0C217-558C-6F4F-ACA1-FE839A205A91}"/>
          </ac:spMkLst>
        </pc:spChg>
        <pc:spChg chg="mod">
          <ac:chgData name="Kyle Lowry" userId="dfc719ae-45f9-4f63-a17e-95d6043bc90c" providerId="ADAL" clId="{5A960374-FD18-462F-A329-7AA8AD9672FF}" dt="2022-05-20T21:04:13.393" v="214" actId="20577"/>
          <ac:spMkLst>
            <pc:docMk/>
            <pc:sldMk cId="2108965073" sldId="261"/>
            <ac:spMk id="20" creationId="{5D270FAD-88FB-7A47-B939-E1D39DEA2FBA}"/>
          </ac:spMkLst>
        </pc:spChg>
        <pc:spChg chg="del topLvl">
          <ac:chgData name="Kyle Lowry" userId="dfc719ae-45f9-4f63-a17e-95d6043bc90c" providerId="ADAL" clId="{5A960374-FD18-462F-A329-7AA8AD9672FF}" dt="2022-05-20T21:07:19.144" v="231" actId="478"/>
          <ac:spMkLst>
            <pc:docMk/>
            <pc:sldMk cId="2108965073" sldId="261"/>
            <ac:spMk id="25" creationId="{0467D0DC-4724-4230-9EFD-6025FAED8760}"/>
          </ac:spMkLst>
        </pc:spChg>
        <pc:spChg chg="del topLvl">
          <ac:chgData name="Kyle Lowry" userId="dfc719ae-45f9-4f63-a17e-95d6043bc90c" providerId="ADAL" clId="{5A960374-FD18-462F-A329-7AA8AD9672FF}" dt="2022-05-20T21:07:21.773" v="232" actId="478"/>
          <ac:spMkLst>
            <pc:docMk/>
            <pc:sldMk cId="2108965073" sldId="261"/>
            <ac:spMk id="26" creationId="{1B352E87-AB18-4B63-8182-B384BC2E4448}"/>
          </ac:spMkLst>
        </pc:spChg>
        <pc:grpChg chg="del mod">
          <ac:chgData name="Kyle Lowry" userId="dfc719ae-45f9-4f63-a17e-95d6043bc90c" providerId="ADAL" clId="{5A960374-FD18-462F-A329-7AA8AD9672FF}" dt="2022-05-20T21:07:19.144" v="231" actId="478"/>
          <ac:grpSpMkLst>
            <pc:docMk/>
            <pc:sldMk cId="2108965073" sldId="261"/>
            <ac:grpSpMk id="24" creationId="{E3285971-5C80-4DF6-99DB-DC77901D1FCD}"/>
          </ac:grpSpMkLst>
        </pc:grpChg>
        <pc:grpChg chg="mod">
          <ac:chgData name="Kyle Lowry" userId="dfc719ae-45f9-4f63-a17e-95d6043bc90c" providerId="ADAL" clId="{5A960374-FD18-462F-A329-7AA8AD9672FF}" dt="2022-05-20T21:05:23.660" v="220" actId="14100"/>
          <ac:grpSpMkLst>
            <pc:docMk/>
            <pc:sldMk cId="2108965073" sldId="261"/>
            <ac:grpSpMk id="46" creationId="{AB34120F-BD83-4742-888F-33BBE3D78C02}"/>
          </ac:grpSpMkLst>
        </pc:grpChg>
        <pc:picChg chg="mod">
          <ac:chgData name="Kyle Lowry" userId="dfc719ae-45f9-4f63-a17e-95d6043bc90c" providerId="ADAL" clId="{5A960374-FD18-462F-A329-7AA8AD9672FF}" dt="2022-07-19T17:49:58.699" v="274" actId="1038"/>
          <ac:picMkLst>
            <pc:docMk/>
            <pc:sldMk cId="2108965073" sldId="261"/>
            <ac:picMk id="7" creationId="{CFFC9834-E900-4B92-B3FE-C55D67CB9C93}"/>
          </ac:picMkLst>
        </pc:picChg>
        <pc:picChg chg="mod">
          <ac:chgData name="Kyle Lowry" userId="dfc719ae-45f9-4f63-a17e-95d6043bc90c" providerId="ADAL" clId="{5A960374-FD18-462F-A329-7AA8AD9672FF}" dt="2022-05-20T21:06:07.037" v="222" actId="1076"/>
          <ac:picMkLst>
            <pc:docMk/>
            <pc:sldMk cId="2108965073" sldId="261"/>
            <ac:picMk id="22" creationId="{DDF6D039-DB61-434C-812D-DEFDC6DB9FEF}"/>
          </ac:picMkLst>
        </pc:picChg>
        <pc:picChg chg="mod">
          <ac:chgData name="Kyle Lowry" userId="dfc719ae-45f9-4f63-a17e-95d6043bc90c" providerId="ADAL" clId="{5A960374-FD18-462F-A329-7AA8AD9672FF}" dt="2022-05-20T21:06:07.037" v="222" actId="1076"/>
          <ac:picMkLst>
            <pc:docMk/>
            <pc:sldMk cId="2108965073" sldId="261"/>
            <ac:picMk id="23" creationId="{1FD8BDCE-2EDF-459D-BD36-AA4A5AA7D52C}"/>
          </ac:picMkLst>
        </pc:picChg>
        <pc:picChg chg="del">
          <ac:chgData name="Kyle Lowry" userId="dfc719ae-45f9-4f63-a17e-95d6043bc90c" providerId="ADAL" clId="{5A960374-FD18-462F-A329-7AA8AD9672FF}" dt="2022-05-20T20:55:43.262" v="199" actId="478"/>
          <ac:picMkLst>
            <pc:docMk/>
            <pc:sldMk cId="2108965073" sldId="261"/>
            <ac:picMk id="27" creationId="{E0E5AB27-4B36-40E1-912B-A79682F4776E}"/>
          </ac:picMkLst>
        </pc:picChg>
        <pc:picChg chg="mod modCrop">
          <ac:chgData name="Kyle Lowry" userId="dfc719ae-45f9-4f63-a17e-95d6043bc90c" providerId="ADAL" clId="{5A960374-FD18-462F-A329-7AA8AD9672FF}" dt="2022-05-20T18:41:41.440" v="8" actId="18131"/>
          <ac:picMkLst>
            <pc:docMk/>
            <pc:sldMk cId="2108965073" sldId="261"/>
            <ac:picMk id="29" creationId="{92ACBDBB-74ED-43B4-86A7-7739A40FE858}"/>
          </ac:picMkLst>
        </pc:picChg>
        <pc:picChg chg="add del mod">
          <ac:chgData name="Kyle Lowry" userId="dfc719ae-45f9-4f63-a17e-95d6043bc90c" providerId="ADAL" clId="{5A960374-FD18-462F-A329-7AA8AD9672FF}" dt="2022-05-20T20:54:51.185" v="193" actId="478"/>
          <ac:picMkLst>
            <pc:docMk/>
            <pc:sldMk cId="2108965073" sldId="261"/>
            <ac:picMk id="30" creationId="{867B01AD-7AE3-8737-461B-D300A0ACD049}"/>
          </ac:picMkLst>
        </pc:picChg>
        <pc:picChg chg="add del mod">
          <ac:chgData name="Kyle Lowry" userId="dfc719ae-45f9-4f63-a17e-95d6043bc90c" providerId="ADAL" clId="{5A960374-FD18-462F-A329-7AA8AD9672FF}" dt="2022-05-20T20:55:18.358" v="195"/>
          <ac:picMkLst>
            <pc:docMk/>
            <pc:sldMk cId="2108965073" sldId="261"/>
            <ac:picMk id="31" creationId="{8A68529B-8ED8-A2D9-261B-5BB72EF2CA06}"/>
          </ac:picMkLst>
        </pc:picChg>
        <pc:picChg chg="add mod modVis">
          <ac:chgData name="Kyle Lowry" userId="dfc719ae-45f9-4f63-a17e-95d6043bc90c" providerId="ADAL" clId="{5A960374-FD18-462F-A329-7AA8AD9672FF}" dt="2022-05-20T21:06:07.037" v="222" actId="1076"/>
          <ac:picMkLst>
            <pc:docMk/>
            <pc:sldMk cId="2108965073" sldId="261"/>
            <ac:picMk id="32" creationId="{B8AD93CA-C4F4-6446-2E5C-67AC303BD777}"/>
          </ac:picMkLst>
        </pc:picChg>
        <pc:picChg chg="add mod modVis">
          <ac:chgData name="Kyle Lowry" userId="dfc719ae-45f9-4f63-a17e-95d6043bc90c" providerId="ADAL" clId="{5A960374-FD18-462F-A329-7AA8AD9672FF}" dt="2022-05-20T21:07:22.939" v="233" actId="14429"/>
          <ac:picMkLst>
            <pc:docMk/>
            <pc:sldMk cId="2108965073" sldId="261"/>
            <ac:picMk id="33" creationId="{CC6ABB6A-C869-BC18-6399-69CD6AF267C7}"/>
          </ac:picMkLst>
        </pc:picChg>
        <pc:picChg chg="mod">
          <ac:chgData name="Kyle Lowry" userId="dfc719ae-45f9-4f63-a17e-95d6043bc90c" providerId="ADAL" clId="{5A960374-FD18-462F-A329-7AA8AD9672FF}" dt="2022-05-20T18:28:59.264" v="5" actId="14826"/>
          <ac:picMkLst>
            <pc:docMk/>
            <pc:sldMk cId="2108965073" sldId="261"/>
            <ac:picMk id="40" creationId="{5FEE820C-3675-4015-BAAA-CBA7AD9F1CC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54061DB-1925-4024-B0AA-B0882286AF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679659-E3AB-466F-8139-C15A99C5BD3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44B1B-AA31-4033-BC97-91D19C545CAD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D7C336-D501-44FB-A183-8D881649A6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6A5715-CC5C-4045-A598-C8CA35BB52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7ACF3-3A2E-49C6-AAC8-7E69CD95A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32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9E142-AC02-4219-BFA4-480D5B9A09E2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701D6-EFCF-40BB-B54F-26E884306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7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B4E4C56C-F889-A941-BACE-3512EC749A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7208930"/>
            <a:ext cx="4240974" cy="1948755"/>
          </a:xfrm>
          <a:custGeom>
            <a:avLst/>
            <a:gdLst>
              <a:gd name="connsiteX0" fmla="*/ 0 w 3429000"/>
              <a:gd name="connsiteY0" fmla="*/ 0 h 1934817"/>
              <a:gd name="connsiteX1" fmla="*/ 3429000 w 3429000"/>
              <a:gd name="connsiteY1" fmla="*/ 0 h 1934817"/>
              <a:gd name="connsiteX2" fmla="*/ 3429000 w 3429000"/>
              <a:gd name="connsiteY2" fmla="*/ 1934817 h 1934817"/>
              <a:gd name="connsiteX3" fmla="*/ 0 w 3429000"/>
              <a:gd name="connsiteY3" fmla="*/ 1934817 h 1934817"/>
              <a:gd name="connsiteX4" fmla="*/ 0 w 3429000"/>
              <a:gd name="connsiteY4" fmla="*/ 0 h 1934817"/>
              <a:gd name="connsiteX0" fmla="*/ 0 w 4201160"/>
              <a:gd name="connsiteY0" fmla="*/ 20320 h 1955137"/>
              <a:gd name="connsiteX1" fmla="*/ 4201160 w 4201160"/>
              <a:gd name="connsiteY1" fmla="*/ 0 h 1955137"/>
              <a:gd name="connsiteX2" fmla="*/ 3429000 w 4201160"/>
              <a:gd name="connsiteY2" fmla="*/ 1955137 h 1955137"/>
              <a:gd name="connsiteX3" fmla="*/ 0 w 4201160"/>
              <a:gd name="connsiteY3" fmla="*/ 1955137 h 1955137"/>
              <a:gd name="connsiteX4" fmla="*/ 0 w 4201160"/>
              <a:gd name="connsiteY4" fmla="*/ 20320 h 1955137"/>
              <a:gd name="connsiteX0" fmla="*/ 0 w 4274312"/>
              <a:gd name="connsiteY0" fmla="*/ 11176 h 1945993"/>
              <a:gd name="connsiteX1" fmla="*/ 4274312 w 4274312"/>
              <a:gd name="connsiteY1" fmla="*/ 0 h 1945993"/>
              <a:gd name="connsiteX2" fmla="*/ 3429000 w 4274312"/>
              <a:gd name="connsiteY2" fmla="*/ 1945993 h 1945993"/>
              <a:gd name="connsiteX3" fmla="*/ 0 w 4274312"/>
              <a:gd name="connsiteY3" fmla="*/ 1945993 h 1945993"/>
              <a:gd name="connsiteX4" fmla="*/ 0 w 4274312"/>
              <a:gd name="connsiteY4" fmla="*/ 11176 h 1945993"/>
              <a:gd name="connsiteX0" fmla="*/ 0 w 4274312"/>
              <a:gd name="connsiteY0" fmla="*/ 11176 h 1945993"/>
              <a:gd name="connsiteX1" fmla="*/ 4274312 w 4274312"/>
              <a:gd name="connsiteY1" fmla="*/ 0 h 1945993"/>
              <a:gd name="connsiteX2" fmla="*/ 3172968 w 4274312"/>
              <a:gd name="connsiteY2" fmla="*/ 1936849 h 1945993"/>
              <a:gd name="connsiteX3" fmla="*/ 0 w 4274312"/>
              <a:gd name="connsiteY3" fmla="*/ 1945993 h 1945993"/>
              <a:gd name="connsiteX4" fmla="*/ 0 w 4274312"/>
              <a:gd name="connsiteY4" fmla="*/ 11176 h 1945993"/>
              <a:gd name="connsiteX0" fmla="*/ 0 w 4250500"/>
              <a:gd name="connsiteY0" fmla="*/ 1651 h 1936468"/>
              <a:gd name="connsiteX1" fmla="*/ 4250500 w 4250500"/>
              <a:gd name="connsiteY1" fmla="*/ 0 h 1936468"/>
              <a:gd name="connsiteX2" fmla="*/ 3172968 w 4250500"/>
              <a:gd name="connsiteY2" fmla="*/ 1927324 h 1936468"/>
              <a:gd name="connsiteX3" fmla="*/ 0 w 4250500"/>
              <a:gd name="connsiteY3" fmla="*/ 1936468 h 1936468"/>
              <a:gd name="connsiteX4" fmla="*/ 0 w 4250500"/>
              <a:gd name="connsiteY4" fmla="*/ 1651 h 1936468"/>
              <a:gd name="connsiteX0" fmla="*/ 0 w 4250500"/>
              <a:gd name="connsiteY0" fmla="*/ 1651 h 1936468"/>
              <a:gd name="connsiteX1" fmla="*/ 4250500 w 4250500"/>
              <a:gd name="connsiteY1" fmla="*/ 0 h 1936468"/>
              <a:gd name="connsiteX2" fmla="*/ 3144393 w 4250500"/>
              <a:gd name="connsiteY2" fmla="*/ 1927324 h 1936468"/>
              <a:gd name="connsiteX3" fmla="*/ 0 w 4250500"/>
              <a:gd name="connsiteY3" fmla="*/ 1936468 h 1936468"/>
              <a:gd name="connsiteX4" fmla="*/ 0 w 4250500"/>
              <a:gd name="connsiteY4" fmla="*/ 1651 h 1936468"/>
              <a:gd name="connsiteX0" fmla="*/ 0 w 4250500"/>
              <a:gd name="connsiteY0" fmla="*/ 1651 h 1951137"/>
              <a:gd name="connsiteX1" fmla="*/ 4250500 w 4250500"/>
              <a:gd name="connsiteY1" fmla="*/ 0 h 1951137"/>
              <a:gd name="connsiteX2" fmla="*/ 3125343 w 4250500"/>
              <a:gd name="connsiteY2" fmla="*/ 1951137 h 1951137"/>
              <a:gd name="connsiteX3" fmla="*/ 0 w 4250500"/>
              <a:gd name="connsiteY3" fmla="*/ 1936468 h 1951137"/>
              <a:gd name="connsiteX4" fmla="*/ 0 w 4250500"/>
              <a:gd name="connsiteY4" fmla="*/ 1651 h 1951137"/>
              <a:gd name="connsiteX0" fmla="*/ 0 w 4250500"/>
              <a:gd name="connsiteY0" fmla="*/ 1651 h 1951137"/>
              <a:gd name="connsiteX1" fmla="*/ 4250500 w 4250500"/>
              <a:gd name="connsiteY1" fmla="*/ 0 h 1951137"/>
              <a:gd name="connsiteX2" fmla="*/ 3130106 w 4250500"/>
              <a:gd name="connsiteY2" fmla="*/ 1951137 h 1951137"/>
              <a:gd name="connsiteX3" fmla="*/ 0 w 4250500"/>
              <a:gd name="connsiteY3" fmla="*/ 1936468 h 1951137"/>
              <a:gd name="connsiteX4" fmla="*/ 0 w 4250500"/>
              <a:gd name="connsiteY4" fmla="*/ 1651 h 1951137"/>
              <a:gd name="connsiteX0" fmla="*/ 0 w 4257643"/>
              <a:gd name="connsiteY0" fmla="*/ 1651 h 1951137"/>
              <a:gd name="connsiteX1" fmla="*/ 4257643 w 4257643"/>
              <a:gd name="connsiteY1" fmla="*/ 0 h 1951137"/>
              <a:gd name="connsiteX2" fmla="*/ 3130106 w 4257643"/>
              <a:gd name="connsiteY2" fmla="*/ 1951137 h 1951137"/>
              <a:gd name="connsiteX3" fmla="*/ 0 w 4257643"/>
              <a:gd name="connsiteY3" fmla="*/ 1936468 h 1951137"/>
              <a:gd name="connsiteX4" fmla="*/ 0 w 4257643"/>
              <a:gd name="connsiteY4" fmla="*/ 1651 h 1951137"/>
              <a:gd name="connsiteX0" fmla="*/ 0 w 4257643"/>
              <a:gd name="connsiteY0" fmla="*/ 1651 h 1948755"/>
              <a:gd name="connsiteX1" fmla="*/ 4257643 w 4257643"/>
              <a:gd name="connsiteY1" fmla="*/ 0 h 1948755"/>
              <a:gd name="connsiteX2" fmla="*/ 3130106 w 4257643"/>
              <a:gd name="connsiteY2" fmla="*/ 1948755 h 1948755"/>
              <a:gd name="connsiteX3" fmla="*/ 0 w 4257643"/>
              <a:gd name="connsiteY3" fmla="*/ 1936468 h 1948755"/>
              <a:gd name="connsiteX4" fmla="*/ 0 w 4257643"/>
              <a:gd name="connsiteY4" fmla="*/ 1651 h 1948755"/>
              <a:gd name="connsiteX0" fmla="*/ 0 w 4257643"/>
              <a:gd name="connsiteY0" fmla="*/ 1651 h 1948755"/>
              <a:gd name="connsiteX1" fmla="*/ 4257643 w 4257643"/>
              <a:gd name="connsiteY1" fmla="*/ 0 h 1948755"/>
              <a:gd name="connsiteX2" fmla="*/ 3113437 w 4257643"/>
              <a:gd name="connsiteY2" fmla="*/ 1948755 h 1948755"/>
              <a:gd name="connsiteX3" fmla="*/ 0 w 4257643"/>
              <a:gd name="connsiteY3" fmla="*/ 1936468 h 1948755"/>
              <a:gd name="connsiteX4" fmla="*/ 0 w 4257643"/>
              <a:gd name="connsiteY4" fmla="*/ 1651 h 1948755"/>
              <a:gd name="connsiteX0" fmla="*/ 0 w 4240974"/>
              <a:gd name="connsiteY0" fmla="*/ 1651 h 1948755"/>
              <a:gd name="connsiteX1" fmla="*/ 4240974 w 4240974"/>
              <a:gd name="connsiteY1" fmla="*/ 0 h 1948755"/>
              <a:gd name="connsiteX2" fmla="*/ 3113437 w 4240974"/>
              <a:gd name="connsiteY2" fmla="*/ 1948755 h 1948755"/>
              <a:gd name="connsiteX3" fmla="*/ 0 w 4240974"/>
              <a:gd name="connsiteY3" fmla="*/ 1936468 h 1948755"/>
              <a:gd name="connsiteX4" fmla="*/ 0 w 4240974"/>
              <a:gd name="connsiteY4" fmla="*/ 1651 h 194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0974" h="1948755">
                <a:moveTo>
                  <a:pt x="0" y="1651"/>
                </a:moveTo>
                <a:lnTo>
                  <a:pt x="4240974" y="0"/>
                </a:lnTo>
                <a:lnTo>
                  <a:pt x="3113437" y="1948755"/>
                </a:lnTo>
                <a:lnTo>
                  <a:pt x="0" y="1936468"/>
                </a:lnTo>
                <a:lnTo>
                  <a:pt x="0" y="1651"/>
                </a:lnTo>
                <a:close/>
              </a:path>
            </a:pathLst>
          </a:cu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B95A1382-BBF2-4FA4-84A2-AA6E8CAE1A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77456" y="7208931"/>
            <a:ext cx="3693795" cy="1947358"/>
          </a:xfrm>
          <a:custGeom>
            <a:avLst/>
            <a:gdLst>
              <a:gd name="connsiteX0" fmla="*/ 0 w 3429000"/>
              <a:gd name="connsiteY0" fmla="*/ 0 h 1934817"/>
              <a:gd name="connsiteX1" fmla="*/ 3429000 w 3429000"/>
              <a:gd name="connsiteY1" fmla="*/ 0 h 1934817"/>
              <a:gd name="connsiteX2" fmla="*/ 3429000 w 3429000"/>
              <a:gd name="connsiteY2" fmla="*/ 1934817 h 1934817"/>
              <a:gd name="connsiteX3" fmla="*/ 0 w 3429000"/>
              <a:gd name="connsiteY3" fmla="*/ 1934817 h 1934817"/>
              <a:gd name="connsiteX4" fmla="*/ 0 w 3429000"/>
              <a:gd name="connsiteY4" fmla="*/ 0 h 1934817"/>
              <a:gd name="connsiteX0" fmla="*/ 772160 w 3429000"/>
              <a:gd name="connsiteY0" fmla="*/ 0 h 1944977"/>
              <a:gd name="connsiteX1" fmla="*/ 3429000 w 3429000"/>
              <a:gd name="connsiteY1" fmla="*/ 10160 h 1944977"/>
              <a:gd name="connsiteX2" fmla="*/ 3429000 w 3429000"/>
              <a:gd name="connsiteY2" fmla="*/ 1944977 h 1944977"/>
              <a:gd name="connsiteX3" fmla="*/ 0 w 3429000"/>
              <a:gd name="connsiteY3" fmla="*/ 1944977 h 1944977"/>
              <a:gd name="connsiteX4" fmla="*/ 772160 w 3429000"/>
              <a:gd name="connsiteY4" fmla="*/ 0 h 1944977"/>
              <a:gd name="connsiteX0" fmla="*/ 827024 w 3429000"/>
              <a:gd name="connsiteY0" fmla="*/ 0 h 1954121"/>
              <a:gd name="connsiteX1" fmla="*/ 3429000 w 3429000"/>
              <a:gd name="connsiteY1" fmla="*/ 19304 h 1954121"/>
              <a:gd name="connsiteX2" fmla="*/ 3429000 w 3429000"/>
              <a:gd name="connsiteY2" fmla="*/ 1954121 h 1954121"/>
              <a:gd name="connsiteX3" fmla="*/ 0 w 3429000"/>
              <a:gd name="connsiteY3" fmla="*/ 1954121 h 1954121"/>
              <a:gd name="connsiteX4" fmla="*/ 827024 w 3429000"/>
              <a:gd name="connsiteY4" fmla="*/ 0 h 1954121"/>
              <a:gd name="connsiteX0" fmla="*/ 1101344 w 3703320"/>
              <a:gd name="connsiteY0" fmla="*/ 0 h 1954121"/>
              <a:gd name="connsiteX1" fmla="*/ 3703320 w 3703320"/>
              <a:gd name="connsiteY1" fmla="*/ 19304 h 1954121"/>
              <a:gd name="connsiteX2" fmla="*/ 3703320 w 3703320"/>
              <a:gd name="connsiteY2" fmla="*/ 1954121 h 1954121"/>
              <a:gd name="connsiteX3" fmla="*/ 0 w 3703320"/>
              <a:gd name="connsiteY3" fmla="*/ 1944977 h 1954121"/>
              <a:gd name="connsiteX4" fmla="*/ 1101344 w 3703320"/>
              <a:gd name="connsiteY4" fmla="*/ 0 h 1954121"/>
              <a:gd name="connsiteX0" fmla="*/ 1129919 w 3703320"/>
              <a:gd name="connsiteY0" fmla="*/ 0 h 1949358"/>
              <a:gd name="connsiteX1" fmla="*/ 3703320 w 3703320"/>
              <a:gd name="connsiteY1" fmla="*/ 14541 h 1949358"/>
              <a:gd name="connsiteX2" fmla="*/ 3703320 w 3703320"/>
              <a:gd name="connsiteY2" fmla="*/ 1949358 h 1949358"/>
              <a:gd name="connsiteX3" fmla="*/ 0 w 3703320"/>
              <a:gd name="connsiteY3" fmla="*/ 1940214 h 1949358"/>
              <a:gd name="connsiteX4" fmla="*/ 1129919 w 3703320"/>
              <a:gd name="connsiteY4" fmla="*/ 0 h 1949358"/>
              <a:gd name="connsiteX0" fmla="*/ 1110869 w 3684270"/>
              <a:gd name="connsiteY0" fmla="*/ 0 h 1949358"/>
              <a:gd name="connsiteX1" fmla="*/ 3684270 w 3684270"/>
              <a:gd name="connsiteY1" fmla="*/ 14541 h 1949358"/>
              <a:gd name="connsiteX2" fmla="*/ 3684270 w 3684270"/>
              <a:gd name="connsiteY2" fmla="*/ 1949358 h 1949358"/>
              <a:gd name="connsiteX3" fmla="*/ 0 w 3684270"/>
              <a:gd name="connsiteY3" fmla="*/ 1940214 h 1949358"/>
              <a:gd name="connsiteX4" fmla="*/ 1110869 w 3684270"/>
              <a:gd name="connsiteY4" fmla="*/ 0 h 1949358"/>
              <a:gd name="connsiteX0" fmla="*/ 1101344 w 3684270"/>
              <a:gd name="connsiteY0" fmla="*/ 0 h 1935071"/>
              <a:gd name="connsiteX1" fmla="*/ 3684270 w 3684270"/>
              <a:gd name="connsiteY1" fmla="*/ 254 h 1935071"/>
              <a:gd name="connsiteX2" fmla="*/ 3684270 w 3684270"/>
              <a:gd name="connsiteY2" fmla="*/ 1935071 h 1935071"/>
              <a:gd name="connsiteX3" fmla="*/ 0 w 3684270"/>
              <a:gd name="connsiteY3" fmla="*/ 1925927 h 1935071"/>
              <a:gd name="connsiteX4" fmla="*/ 1101344 w 3684270"/>
              <a:gd name="connsiteY4" fmla="*/ 0 h 1935071"/>
              <a:gd name="connsiteX0" fmla="*/ 1110869 w 3693795"/>
              <a:gd name="connsiteY0" fmla="*/ 0 h 1944977"/>
              <a:gd name="connsiteX1" fmla="*/ 3693795 w 3693795"/>
              <a:gd name="connsiteY1" fmla="*/ 254 h 1944977"/>
              <a:gd name="connsiteX2" fmla="*/ 3693795 w 3693795"/>
              <a:gd name="connsiteY2" fmla="*/ 1935071 h 1944977"/>
              <a:gd name="connsiteX3" fmla="*/ 0 w 3693795"/>
              <a:gd name="connsiteY3" fmla="*/ 1944977 h 1944977"/>
              <a:gd name="connsiteX4" fmla="*/ 1110869 w 3693795"/>
              <a:gd name="connsiteY4" fmla="*/ 0 h 1944977"/>
              <a:gd name="connsiteX0" fmla="*/ 1118013 w 3693795"/>
              <a:gd name="connsiteY0" fmla="*/ 0 h 1944977"/>
              <a:gd name="connsiteX1" fmla="*/ 3693795 w 3693795"/>
              <a:gd name="connsiteY1" fmla="*/ 254 h 1944977"/>
              <a:gd name="connsiteX2" fmla="*/ 3693795 w 3693795"/>
              <a:gd name="connsiteY2" fmla="*/ 1935071 h 1944977"/>
              <a:gd name="connsiteX3" fmla="*/ 0 w 3693795"/>
              <a:gd name="connsiteY3" fmla="*/ 1944977 h 1944977"/>
              <a:gd name="connsiteX4" fmla="*/ 1118013 w 3693795"/>
              <a:gd name="connsiteY4" fmla="*/ 0 h 1944977"/>
              <a:gd name="connsiteX0" fmla="*/ 1120394 w 3693795"/>
              <a:gd name="connsiteY0" fmla="*/ 0 h 1944977"/>
              <a:gd name="connsiteX1" fmla="*/ 3693795 w 3693795"/>
              <a:gd name="connsiteY1" fmla="*/ 254 h 1944977"/>
              <a:gd name="connsiteX2" fmla="*/ 3693795 w 3693795"/>
              <a:gd name="connsiteY2" fmla="*/ 1935071 h 1944977"/>
              <a:gd name="connsiteX3" fmla="*/ 0 w 3693795"/>
              <a:gd name="connsiteY3" fmla="*/ 1944977 h 1944977"/>
              <a:gd name="connsiteX4" fmla="*/ 1120394 w 3693795"/>
              <a:gd name="connsiteY4" fmla="*/ 0 h 1944977"/>
              <a:gd name="connsiteX0" fmla="*/ 1118013 w 3691414"/>
              <a:gd name="connsiteY0" fmla="*/ 0 h 1947358"/>
              <a:gd name="connsiteX1" fmla="*/ 3691414 w 3691414"/>
              <a:gd name="connsiteY1" fmla="*/ 254 h 1947358"/>
              <a:gd name="connsiteX2" fmla="*/ 3691414 w 3691414"/>
              <a:gd name="connsiteY2" fmla="*/ 1935071 h 1947358"/>
              <a:gd name="connsiteX3" fmla="*/ 0 w 3691414"/>
              <a:gd name="connsiteY3" fmla="*/ 1947358 h 1947358"/>
              <a:gd name="connsiteX4" fmla="*/ 1118013 w 3691414"/>
              <a:gd name="connsiteY4" fmla="*/ 0 h 1947358"/>
              <a:gd name="connsiteX0" fmla="*/ 1120394 w 3693795"/>
              <a:gd name="connsiteY0" fmla="*/ 0 h 1947358"/>
              <a:gd name="connsiteX1" fmla="*/ 3693795 w 3693795"/>
              <a:gd name="connsiteY1" fmla="*/ 254 h 1947358"/>
              <a:gd name="connsiteX2" fmla="*/ 3693795 w 3693795"/>
              <a:gd name="connsiteY2" fmla="*/ 1935071 h 1947358"/>
              <a:gd name="connsiteX3" fmla="*/ 0 w 3693795"/>
              <a:gd name="connsiteY3" fmla="*/ 1947358 h 1947358"/>
              <a:gd name="connsiteX4" fmla="*/ 1120394 w 3693795"/>
              <a:gd name="connsiteY4" fmla="*/ 0 h 1947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3795" h="1947358">
                <a:moveTo>
                  <a:pt x="1120394" y="0"/>
                </a:moveTo>
                <a:lnTo>
                  <a:pt x="3693795" y="254"/>
                </a:lnTo>
                <a:lnTo>
                  <a:pt x="3693795" y="1935071"/>
                </a:lnTo>
                <a:lnTo>
                  <a:pt x="0" y="1947358"/>
                </a:lnTo>
                <a:lnTo>
                  <a:pt x="1120394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C4B6F8-9AC1-456A-BF45-19FE6D0ECE0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858000" cy="236552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B726DC-8DB6-2A45-85DB-E71AE4A01EF4}"/>
              </a:ext>
            </a:extLst>
          </p:cNvPr>
          <p:cNvSpPr/>
          <p:nvPr userDrawn="1"/>
        </p:nvSpPr>
        <p:spPr>
          <a:xfrm>
            <a:off x="-39757" y="2345615"/>
            <a:ext cx="6970643" cy="2248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1CBF3F1-0DFC-7F4E-9A83-061675D729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05626" y="7163977"/>
            <a:ext cx="1206159" cy="203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52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466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606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FD67C8-7EBA-D64F-8AD4-2851F09808B3}"/>
              </a:ext>
            </a:extLst>
          </p:cNvPr>
          <p:cNvSpPr txBox="1"/>
          <p:nvPr/>
        </p:nvSpPr>
        <p:spPr>
          <a:xfrm>
            <a:off x="291908" y="3838997"/>
            <a:ext cx="3429000" cy="31251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 defTabSz="914400" fontAlgn="base">
              <a:spcBef>
                <a:spcPts val="600"/>
              </a:spcBef>
              <a:spcAft>
                <a:spcPts val="200"/>
              </a:spcAft>
            </a:pPr>
            <a:r>
              <a:rPr lang="en-US" sz="1400" b="1" dirty="0">
                <a:solidFill>
                  <a:srgbClr val="9E2B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CLIENT’S CHALLENGE</a:t>
            </a:r>
          </a:p>
          <a:p>
            <a:pPr lvl="0" defTabSz="914400" fontAlgn="base">
              <a:spcAft>
                <a:spcPts val="300"/>
              </a:spcAft>
            </a:pPr>
            <a:r>
              <a:rPr lang="en-US" sz="1000" kern="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City of Westlake routinely seeks to extend the life of their pavements. Freeze-thaw cycles and repeated trafficking result in unsightly cracking that threatens the structural integrity of city streets. In the past, GlasPave</a:t>
            </a:r>
            <a:r>
              <a:rPr lang="en-US" sz="1000" kern="800" baseline="30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®</a:t>
            </a:r>
            <a:r>
              <a:rPr lang="en-US" sz="1000" kern="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has helped Westlake get the most out of their roads, and it was again an appropriate fit for the resurfacing of Dover Center Road.</a:t>
            </a:r>
          </a:p>
          <a:p>
            <a:pPr lvl="0" defTabSz="914400" fontAlgn="base">
              <a:spcAft>
                <a:spcPts val="300"/>
              </a:spcAft>
            </a:pPr>
            <a:r>
              <a:rPr lang="en-US" sz="1400" b="1" dirty="0">
                <a:solidFill>
                  <a:srgbClr val="9E2B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TENSAR SOLUTION</a:t>
            </a:r>
          </a:p>
          <a:p>
            <a:pPr defTabSz="914400" fontAlgn="base">
              <a:spcAft>
                <a:spcPts val="600"/>
              </a:spcAft>
            </a:pPr>
            <a:r>
              <a:rPr lang="en-US" sz="1000" kern="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inches of road surface milling was followed by chip sealing of the milled surface. A 1.5 inch lift of leveling course asphalt was placed next, followed by the installation of the GP25 GlasPave</a:t>
            </a:r>
            <a:r>
              <a:rPr lang="en-US" sz="1000" kern="800" baseline="30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®</a:t>
            </a:r>
            <a:r>
              <a:rPr lang="en-US" sz="1000" kern="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and finally the 1.5 inch surface lift of asphalt. The resulting road is better equipped to handle both the elements and trafficking, which saves money and resources in the long-term maintenance cycle of the road.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C56799-66DE-284C-8677-DCC96A454B54}"/>
              </a:ext>
            </a:extLst>
          </p:cNvPr>
          <p:cNvSpPr txBox="1"/>
          <p:nvPr/>
        </p:nvSpPr>
        <p:spPr>
          <a:xfrm>
            <a:off x="291908" y="2634396"/>
            <a:ext cx="3649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9E2B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roads that beat the winter freeze, design with GlasPave</a:t>
            </a:r>
            <a:r>
              <a:rPr lang="en-US" sz="2000" b="1" baseline="30000" dirty="0">
                <a:solidFill>
                  <a:srgbClr val="9E2B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®</a:t>
            </a:r>
            <a:r>
              <a:rPr lang="en-US" sz="2000" b="1" dirty="0">
                <a:solidFill>
                  <a:srgbClr val="9E2B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E50059-040E-5648-B1FE-1610C2AB4829}"/>
              </a:ext>
            </a:extLst>
          </p:cNvPr>
          <p:cNvCxnSpPr/>
          <p:nvPr/>
        </p:nvCxnSpPr>
        <p:spPr>
          <a:xfrm>
            <a:off x="291908" y="3657600"/>
            <a:ext cx="3429000" cy="0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204D7A0-544F-094D-9CF1-31836E63B384}"/>
              </a:ext>
            </a:extLst>
          </p:cNvPr>
          <p:cNvSpPr txBox="1"/>
          <p:nvPr/>
        </p:nvSpPr>
        <p:spPr>
          <a:xfrm>
            <a:off x="4093532" y="2634396"/>
            <a:ext cx="2764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2433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Dover </a:t>
            </a:r>
            <a:r>
              <a:rPr lang="en-US" sz="2000">
                <a:solidFill>
                  <a:srgbClr val="2433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Center Road</a:t>
            </a:r>
            <a:endParaRPr lang="en-US" sz="2000" dirty="0">
              <a:solidFill>
                <a:srgbClr val="2433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730AF21-1867-FE49-AEB9-450540340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533" y="3335531"/>
            <a:ext cx="176888" cy="2515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1E0C217-558C-6F4F-ACA1-FE839A205A91}"/>
              </a:ext>
            </a:extLst>
          </p:cNvPr>
          <p:cNvSpPr txBox="1"/>
          <p:nvPr/>
        </p:nvSpPr>
        <p:spPr>
          <a:xfrm>
            <a:off x="4309924" y="3388449"/>
            <a:ext cx="24089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2433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Westlake, OH</a:t>
            </a:r>
          </a:p>
        </p:txBody>
      </p:sp>
      <p:grpSp>
        <p:nvGrpSpPr>
          <p:cNvPr id="46" name="Blue Box">
            <a:extLst>
              <a:ext uri="{FF2B5EF4-FFF2-40B4-BE49-F238E27FC236}">
                <a16:creationId xmlns:a16="http://schemas.microsoft.com/office/drawing/2014/main" id="{AB34120F-BD83-4742-888F-33BBE3D78C02}"/>
              </a:ext>
            </a:extLst>
          </p:cNvPr>
          <p:cNvGrpSpPr/>
          <p:nvPr/>
        </p:nvGrpSpPr>
        <p:grpSpPr>
          <a:xfrm>
            <a:off x="3931920" y="3649333"/>
            <a:ext cx="2939332" cy="2359621"/>
            <a:chOff x="3931920" y="3649331"/>
            <a:chExt cx="2939332" cy="273162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E0E5C3F-1F6B-4F2F-ACC6-05D2755AC7FC}"/>
                </a:ext>
              </a:extLst>
            </p:cNvPr>
            <p:cNvSpPr/>
            <p:nvPr/>
          </p:nvSpPr>
          <p:spPr>
            <a:xfrm>
              <a:off x="3931920" y="3649331"/>
              <a:ext cx="2939332" cy="2731626"/>
            </a:xfrm>
            <a:prstGeom prst="rect">
              <a:avLst/>
            </a:prstGeom>
            <a:solidFill>
              <a:srgbClr val="E2EC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E2ECF1"/>
                  </a:solidFill>
                </a:ln>
                <a:solidFill>
                  <a:srgbClr val="E2ECF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270FAD-88FB-7A47-B939-E1D39DEA2FBA}"/>
                </a:ext>
              </a:extLst>
            </p:cNvPr>
            <p:cNvSpPr txBox="1"/>
            <p:nvPr/>
          </p:nvSpPr>
          <p:spPr>
            <a:xfrm>
              <a:off x="4093533" y="3780679"/>
              <a:ext cx="2625319" cy="14265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defTabSz="914400" fontAlgn="base"/>
              <a:r>
                <a:rPr lang="en-US" sz="1200" kern="8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City of Westlake</a:t>
              </a:r>
            </a:p>
            <a:p>
              <a:pPr defTabSz="914400" fontAlgn="base">
                <a:spcAft>
                  <a:spcPts val="600"/>
                </a:spcAft>
              </a:pPr>
              <a:r>
                <a:rPr lang="en-US" sz="1200" b="1" kern="8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Owner</a:t>
              </a:r>
            </a:p>
            <a:p>
              <a:pPr defTabSz="914400" fontAlgn="base"/>
              <a:r>
                <a:rPr lang="en-US" sz="1200" kern="8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Asphalt Fabrics</a:t>
              </a:r>
            </a:p>
            <a:p>
              <a:pPr defTabSz="914400" fontAlgn="base">
                <a:spcAft>
                  <a:spcPts val="600"/>
                </a:spcAft>
              </a:pPr>
              <a:r>
                <a:rPr lang="en-US" sz="1200" b="1" kern="8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Specialty Installer</a:t>
              </a:r>
            </a:p>
            <a:p>
              <a:pPr defTabSz="914400" fontAlgn="base"/>
              <a:r>
                <a:rPr lang="en-US" sz="1200" kern="8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Specialized Construction</a:t>
              </a:r>
            </a:p>
            <a:p>
              <a:pPr defTabSz="914400" fontAlgn="base">
                <a:spcAft>
                  <a:spcPts val="600"/>
                </a:spcAft>
              </a:pPr>
              <a:r>
                <a:rPr lang="en-US" sz="1200" b="1" kern="8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Contractor</a:t>
              </a:r>
              <a:endParaRPr lang="en-US" sz="1200" kern="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defTabSz="914400" fontAlgn="base"/>
              <a:r>
                <a:rPr lang="en-US" sz="1200" kern="800" dirty="0">
                  <a:solidFill>
                    <a:srgbClr val="9E2B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Installation: 2022</a:t>
              </a:r>
            </a:p>
            <a:p>
              <a:pPr lvl="0" defTabSz="914400" fontAlgn="base">
                <a:spcAft>
                  <a:spcPts val="600"/>
                </a:spcAft>
              </a:pPr>
              <a:r>
                <a:rPr lang="en-US" sz="1200" kern="800" dirty="0">
                  <a:solidFill>
                    <a:srgbClr val="9E2B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Product: GP25 GlasPave</a:t>
              </a:r>
              <a:r>
                <a:rPr lang="en-US" sz="1200" kern="800" baseline="30000" dirty="0">
                  <a:solidFill>
                    <a:srgbClr val="9E2B3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®</a:t>
              </a:r>
              <a:endParaRPr lang="en-US" sz="1200" kern="800" baseline="30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Bottom Right Photo">
            <a:extLst>
              <a:ext uri="{FF2B5EF4-FFF2-40B4-BE49-F238E27FC236}">
                <a16:creationId xmlns:a16="http://schemas.microsoft.com/office/drawing/2014/main" id="{5FEE820C-3675-4015-BAAA-CBA7AD9F1C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6"/>
          <a:stretch/>
        </p:blipFill>
        <p:spPr>
          <a:xfrm>
            <a:off x="3177456" y="7208931"/>
            <a:ext cx="3693795" cy="1947358"/>
          </a:xfrm>
        </p:spPr>
      </p:pic>
      <p:pic>
        <p:nvPicPr>
          <p:cNvPr id="22" name="Picture 50">
            <a:extLst>
              <a:ext uri="{FF2B5EF4-FFF2-40B4-BE49-F238E27FC236}">
                <a16:creationId xmlns:a16="http://schemas.microsoft.com/office/drawing/2014/main" id="{DDF6D039-DB61-434C-812D-DEFDC6DB9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628951" y="5517763"/>
            <a:ext cx="393192" cy="3931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D8BDCE-2EDF-459D-BD36-AA4A5AA7D5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3532" y="5517763"/>
            <a:ext cx="393192" cy="393192"/>
          </a:xfrm>
          <a:prstGeom prst="rect">
            <a:avLst/>
          </a:prstGeom>
        </p:spPr>
      </p:pic>
      <p:pic>
        <p:nvPicPr>
          <p:cNvPr id="14" name="Picture Placeholder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BE18D4BF-F61A-50C3-AD03-F6CCF747405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" t="-650" r="-145" b="19833"/>
          <a:stretch/>
        </p:blipFill>
        <p:spPr>
          <a:xfrm>
            <a:off x="4290128" y="6461867"/>
            <a:ext cx="2145323" cy="43568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FC9834-E900-4B92-B3FE-C55D67CB9C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r="1111"/>
          <a:stretch/>
        </p:blipFill>
        <p:spPr>
          <a:xfrm>
            <a:off x="-41617" y="0"/>
            <a:ext cx="6927812" cy="2359626"/>
          </a:xfrm>
          <a:prstGeom prst="rect">
            <a:avLst/>
          </a:prstGeom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9D2738F8-CE5A-4FAA-AE4C-89DB8CEEF83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2"/>
          <a:stretch/>
        </p:blipFill>
        <p:spPr>
          <a:xfrm>
            <a:off x="5623324" y="-15389"/>
            <a:ext cx="1267620" cy="711787"/>
          </a:xfrm>
          <a:prstGeom prst="rect">
            <a:avLst/>
          </a:prstGeom>
        </p:spPr>
      </p:pic>
      <p:pic>
        <p:nvPicPr>
          <p:cNvPr id="29" name="Picture Placeholder 33">
            <a:extLst>
              <a:ext uri="{FF2B5EF4-FFF2-40B4-BE49-F238E27FC236}">
                <a16:creationId xmlns:a16="http://schemas.microsoft.com/office/drawing/2014/main" id="{92ACBDBB-74ED-43B4-86A7-7739A40FE85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2" b="15542"/>
          <a:stretch/>
        </p:blipFill>
        <p:spPr>
          <a:xfrm>
            <a:off x="0" y="7208930"/>
            <a:ext cx="4240974" cy="1948755"/>
          </a:xfr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F07856FA-BE53-1BE2-8DE9-27DDA8526C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77" y="5517763"/>
            <a:ext cx="393192" cy="393192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A67EE4E7-109B-0FE7-B3EE-ABCD37D378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135" y="5512776"/>
            <a:ext cx="393192" cy="39319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9939901-B6C3-D421-B7B2-447BB36C98BF}"/>
              </a:ext>
            </a:extLst>
          </p:cNvPr>
          <p:cNvSpPr txBox="1"/>
          <p:nvPr/>
        </p:nvSpPr>
        <p:spPr>
          <a:xfrm>
            <a:off x="4088926" y="6202861"/>
            <a:ext cx="2625319" cy="22341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 defTabSz="914400" fontAlgn="base"/>
            <a:r>
              <a:rPr lang="en-US" sz="1200" kern="800" dirty="0">
                <a:solidFill>
                  <a:srgbClr val="9E2B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Distributed By:</a:t>
            </a:r>
            <a:endParaRPr lang="en-US" sz="1200" kern="8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965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3513</TotalTime>
  <Words>183</Words>
  <Application>Microsoft Office PowerPoint</Application>
  <PresentationFormat>Letter Paper (8.5x11 in)</PresentationFormat>
  <Paragraphs>16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Tahoma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Marianna Bryce</dc:creator>
  <cp:keywords>NX850; Soft Subgrade; Housing Development</cp:keywords>
  <cp:lastModifiedBy>Kyle Lowry</cp:lastModifiedBy>
  <cp:revision>29</cp:revision>
  <cp:lastPrinted>2021-09-27T17:39:33Z</cp:lastPrinted>
  <dcterms:created xsi:type="dcterms:W3CDTF">2017-10-09T16:54:56Z</dcterms:created>
  <dcterms:modified xsi:type="dcterms:W3CDTF">2022-07-25T20:03:00Z</dcterms:modified>
</cp:coreProperties>
</file>