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6"/>
    <p:restoredTop sz="94595"/>
  </p:normalViewPr>
  <p:slideViewPr>
    <p:cSldViewPr snapToGrid="0" snapToObjects="1">
      <p:cViewPr varScale="1">
        <p:scale>
          <a:sx n="71" d="100"/>
          <a:sy n="71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7CBEF-FFC5-614E-AAED-4ED734080DC3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6DF2D-2C40-B34E-AB40-4A06FDFED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6DF2D-2C40-B34E-AB40-4A06FDFED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Three-Player Kuhn Poker with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408" y="4401655"/>
            <a:ext cx="8681180" cy="198121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Robert Timothy </a:t>
            </a:r>
            <a:r>
              <a:rPr lang="en-US" sz="2800" b="1" dirty="0" err="1" smtClean="0"/>
              <a:t>Panoff</a:t>
            </a:r>
            <a:r>
              <a:rPr lang="en-US" sz="2800" b="1" dirty="0" smtClean="0"/>
              <a:t> &amp; Carolina Uribe-Gosselin</a:t>
            </a:r>
          </a:p>
          <a:p>
            <a:r>
              <a:rPr lang="en-US" sz="2800" dirty="0" smtClean="0"/>
              <a:t>Artificial Intelligence </a:t>
            </a:r>
            <a:r>
              <a:rPr lang="mr-IN" sz="2800" dirty="0" smtClean="0"/>
              <a:t>–</a:t>
            </a:r>
            <a:r>
              <a:rPr lang="en-US" sz="2800" dirty="0" smtClean="0"/>
              <a:t> Fall 2017 </a:t>
            </a:r>
            <a:r>
              <a:rPr lang="mr-IN" sz="2800" dirty="0" smtClean="0"/>
              <a:t>–</a:t>
            </a:r>
            <a:r>
              <a:rPr lang="en-US" sz="2800" dirty="0" smtClean="0"/>
              <a:t> Sam </a:t>
            </a:r>
            <a:r>
              <a:rPr lang="en-US" sz="2800" dirty="0" err="1" smtClean="0"/>
              <a:t>Ganzfried</a:t>
            </a:r>
            <a:endParaRPr lang="en-US" sz="2800" dirty="0" smtClean="0"/>
          </a:p>
          <a:p>
            <a:r>
              <a:rPr lang="en-US" sz="2800" dirty="0" smtClean="0"/>
              <a:t>School of Computing &amp; Information Sciences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47" y="166566"/>
            <a:ext cx="2654103" cy="20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Extensive-Form Game Tree using Gambit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" y="8064"/>
            <a:ext cx="1343517" cy="6725162"/>
          </a:xfrm>
        </p:spPr>
      </p:pic>
      <p:sp>
        <p:nvSpPr>
          <p:cNvPr id="8" name="TextBox 7"/>
          <p:cNvSpPr txBox="1"/>
          <p:nvPr/>
        </p:nvSpPr>
        <p:spPr>
          <a:xfrm>
            <a:off x="2231136" y="2875807"/>
            <a:ext cx="7729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ea typeface="Yu Mincho" charset="-128"/>
              </a:rPr>
              <a:t>An extensive-form game tree essentially is a diagram that shows every possible outcome based off an </a:t>
            </a:r>
            <a:r>
              <a:rPr lang="en-US" sz="2800" dirty="0" smtClean="0">
                <a:latin typeface="+mj-lt"/>
                <a:ea typeface="Yu Mincho" charset="-128"/>
              </a:rPr>
              <a:t>action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2231136" y="4715435"/>
            <a:ext cx="3890682" cy="1290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4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Extensive-Form Game Tree using Gambit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83" y="2566707"/>
            <a:ext cx="7162434" cy="3655826"/>
          </a:xfrm>
        </p:spPr>
      </p:pic>
    </p:spTree>
    <p:extLst>
      <p:ext uri="{BB962C8B-B14F-4D97-AF65-F5344CB8AC3E}">
        <p14:creationId xmlns:p14="http://schemas.microsoft.com/office/powerpoint/2010/main" val="168602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0"/>
            <a:ext cx="10855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24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434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301</TotalTime>
  <Words>56</Words>
  <Application>Microsoft Macintosh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Gill Sans MT</vt:lpstr>
      <vt:lpstr>Mangal</vt:lpstr>
      <vt:lpstr>Yu Mincho</vt:lpstr>
      <vt:lpstr>Arial</vt:lpstr>
      <vt:lpstr>Parcel</vt:lpstr>
      <vt:lpstr>Three-Player Kuhn Poker with Logic</vt:lpstr>
      <vt:lpstr>Extensive-Form Game Tree using Gambit</vt:lpstr>
      <vt:lpstr>Extensive-Form Game Tree using Gambit</vt:lpstr>
      <vt:lpstr>Results</vt:lpstr>
      <vt:lpstr>Results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Three-Player Kuhn Poker with Logic</dc:title>
  <dc:creator>Carolina Uribegosselin</dc:creator>
  <cp:lastModifiedBy>Carolina Uribegosselin</cp:lastModifiedBy>
  <cp:revision>3</cp:revision>
  <cp:lastPrinted>2017-12-07T17:38:57Z</cp:lastPrinted>
  <dcterms:created xsi:type="dcterms:W3CDTF">2017-12-07T13:07:27Z</dcterms:created>
  <dcterms:modified xsi:type="dcterms:W3CDTF">2017-12-07T18:09:18Z</dcterms:modified>
</cp:coreProperties>
</file>