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81" r:id="rId2"/>
    <p:sldId id="461" r:id="rId3"/>
    <p:sldId id="422" r:id="rId4"/>
    <p:sldId id="420" r:id="rId5"/>
    <p:sldId id="463" r:id="rId6"/>
    <p:sldId id="466" r:id="rId7"/>
    <p:sldId id="455" r:id="rId8"/>
    <p:sldId id="496" r:id="rId9"/>
    <p:sldId id="469" r:id="rId10"/>
    <p:sldId id="468" r:id="rId11"/>
    <p:sldId id="473" r:id="rId12"/>
    <p:sldId id="492" r:id="rId13"/>
    <p:sldId id="497" r:id="rId14"/>
    <p:sldId id="503" r:id="rId15"/>
    <p:sldId id="480" r:id="rId16"/>
    <p:sldId id="467" r:id="rId17"/>
    <p:sldId id="504" r:id="rId18"/>
    <p:sldId id="498" r:id="rId19"/>
    <p:sldId id="499" r:id="rId20"/>
    <p:sldId id="505" r:id="rId21"/>
    <p:sldId id="502" r:id="rId22"/>
    <p:sldId id="470" r:id="rId23"/>
    <p:sldId id="500" r:id="rId24"/>
    <p:sldId id="501" r:id="rId25"/>
    <p:sldId id="4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6" autoAdjust="0"/>
    <p:restoredTop sz="77445" autoAdjust="0"/>
  </p:normalViewPr>
  <p:slideViewPr>
    <p:cSldViewPr snapToGrid="0" snapToObjects="1">
      <p:cViewPr varScale="1">
        <p:scale>
          <a:sx n="86" d="100"/>
          <a:sy n="86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248BC-BED1-9440-9EA8-AA926EF79832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546B-9A2A-A94C-A4FA-6F6FC84A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546B-9A2A-A94C-A4FA-6F6FC84AA9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14/02/19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8-09-25 at 12.20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8"/>
          <a:stretch/>
        </p:blipFill>
        <p:spPr>
          <a:xfrm>
            <a:off x="782611" y="295363"/>
            <a:ext cx="7707982" cy="5700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611" y="5995686"/>
            <a:ext cx="759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Didot"/>
                <a:cs typeface="Didot"/>
              </a:rPr>
              <a:t>Expand your MIND       Fuel your BODY         Feed your SOUL</a:t>
            </a:r>
            <a:endParaRPr lang="en-US" sz="2000" b="1" dirty="0">
              <a:latin typeface="Didot"/>
              <a:cs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38982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48" y="3670564"/>
            <a:ext cx="6694565" cy="886968"/>
          </a:xfrm>
        </p:spPr>
        <p:txBody>
          <a:bodyPr/>
          <a:lstStyle/>
          <a:p>
            <a:pPr marL="0" indent="0"/>
            <a:r>
              <a:rPr lang="en-US" sz="3200" dirty="0" smtClean="0"/>
              <a:t>Your </a:t>
            </a:r>
            <a:r>
              <a:rPr lang="en-US" sz="3200" dirty="0"/>
              <a:t>reticular formation picks up all the sensory input from your environment and, if it’s related to what you’re </a:t>
            </a:r>
            <a:r>
              <a:rPr lang="en-US" sz="3200" dirty="0" err="1"/>
              <a:t>focussing</a:t>
            </a:r>
            <a:r>
              <a:rPr lang="en-US" sz="3200" dirty="0"/>
              <a:t> on,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it </a:t>
            </a:r>
            <a:r>
              <a:rPr lang="en-US" sz="3200" dirty="0"/>
              <a:t>sends a signal to your conscious brain to alert it that something of interest to you is going 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0547" y="4922328"/>
            <a:ext cx="6694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C73D0"/>
                </a:solidFill>
              </a:rPr>
              <a:t>It does this at a speed 800 times faster than your conscious brain cells operate.</a:t>
            </a:r>
          </a:p>
        </p:txBody>
      </p:sp>
    </p:spTree>
    <p:extLst>
      <p:ext uri="{BB962C8B-B14F-4D97-AF65-F5344CB8AC3E}">
        <p14:creationId xmlns:p14="http://schemas.microsoft.com/office/powerpoint/2010/main" val="257465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, Search Engine, Magnifying Glass, Brow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59"/>
            <a:ext cx="9144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988" y="2201297"/>
            <a:ext cx="6626754" cy="886968"/>
          </a:xfrm>
        </p:spPr>
        <p:txBody>
          <a:bodyPr/>
          <a:lstStyle/>
          <a:p>
            <a:pPr algn="ctr"/>
            <a:r>
              <a:rPr lang="en-US" sz="3200" dirty="0" smtClean="0"/>
              <a:t>Are you too busy complaining about what you </a:t>
            </a:r>
            <a:r>
              <a:rPr lang="en-US" sz="3200" i="1" dirty="0" smtClean="0"/>
              <a:t>don’t </a:t>
            </a:r>
            <a:r>
              <a:rPr lang="en-US" sz="3200" dirty="0" smtClean="0"/>
              <a:t>want </a:t>
            </a:r>
            <a:br>
              <a:rPr lang="en-US" sz="3200" dirty="0" smtClean="0"/>
            </a:br>
            <a:r>
              <a:rPr lang="en-US" sz="3200" dirty="0" smtClean="0"/>
              <a:t>or are you </a:t>
            </a:r>
            <a:r>
              <a:rPr lang="en-US" sz="3200" dirty="0" err="1" smtClean="0"/>
              <a:t>focussed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on what you </a:t>
            </a:r>
            <a:r>
              <a:rPr lang="en-US" sz="3200" b="1" i="1" dirty="0" smtClean="0"/>
              <a:t>do</a:t>
            </a:r>
            <a:r>
              <a:rPr lang="en-US" sz="3200" dirty="0" smtClean="0"/>
              <a:t> want?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25029" y="3632986"/>
            <a:ext cx="5419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C73D0"/>
                </a:solidFill>
              </a:rPr>
              <a:t>That which you put your attention on </a:t>
            </a:r>
            <a:endParaRPr lang="en-US" sz="3200" dirty="0" smtClean="0">
              <a:solidFill>
                <a:srgbClr val="8C73D0"/>
              </a:solidFill>
            </a:endParaRPr>
          </a:p>
          <a:p>
            <a:pPr algn="ctr"/>
            <a:r>
              <a:rPr lang="en-US" sz="3200" dirty="0" smtClean="0">
                <a:solidFill>
                  <a:srgbClr val="8C73D0"/>
                </a:solidFill>
              </a:rPr>
              <a:t>expands</a:t>
            </a:r>
            <a:r>
              <a:rPr lang="en-US" sz="3200" dirty="0">
                <a:solidFill>
                  <a:srgbClr val="8C73D0"/>
                </a:solidFill>
              </a:rPr>
              <a:t>!</a:t>
            </a:r>
            <a:br>
              <a:rPr lang="en-US" sz="3200" dirty="0">
                <a:solidFill>
                  <a:srgbClr val="8C73D0"/>
                </a:solidFill>
              </a:rPr>
            </a:br>
            <a:endParaRPr lang="en-US" sz="3200" dirty="0">
              <a:solidFill>
                <a:srgbClr val="8C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3829201"/>
            <a:ext cx="6694565" cy="886968"/>
          </a:xfrm>
        </p:spPr>
        <p:txBody>
          <a:bodyPr/>
          <a:lstStyle/>
          <a:p>
            <a:r>
              <a:rPr lang="en-IE" sz="3200" dirty="0" smtClean="0"/>
              <a:t>TIP 3: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>RE-SET THE MOMENTUM</a:t>
            </a: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846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46" y="1525793"/>
            <a:ext cx="6694565" cy="886968"/>
          </a:xfrm>
        </p:spPr>
        <p:txBody>
          <a:bodyPr/>
          <a:lstStyle/>
          <a:p>
            <a:pPr algn="ctr"/>
            <a:r>
              <a:rPr lang="en-IE" sz="3200" dirty="0" smtClean="0"/>
              <a:t>Your thought processes work on momentum too.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70676" y="2983184"/>
            <a:ext cx="7028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8C73D0"/>
                </a:solidFill>
              </a:rPr>
              <a:t>This is why sometimes it feels like you can control your thoughts and other times it feels like your thoughts control you.</a:t>
            </a:r>
            <a:endParaRPr lang="en-US" sz="3200" dirty="0">
              <a:solidFill>
                <a:srgbClr val="8C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1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5028805"/>
            <a:ext cx="6694565" cy="886968"/>
          </a:xfrm>
        </p:spPr>
        <p:txBody>
          <a:bodyPr/>
          <a:lstStyle/>
          <a:p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/>
              <a:t/>
            </a:r>
            <a:br>
              <a:rPr lang="en-IE" sz="3200" dirty="0"/>
            </a:br>
            <a:endParaRPr lang="en-US" sz="3200" dirty="0"/>
          </a:p>
        </p:txBody>
      </p:sp>
      <p:pic>
        <p:nvPicPr>
          <p:cNvPr id="3" name="Picture 2" descr="Screen Shot 2018-02-25 at 13.5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06" y="1434193"/>
            <a:ext cx="6042770" cy="39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6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314" y="816917"/>
            <a:ext cx="6694565" cy="886968"/>
          </a:xfrm>
        </p:spPr>
        <p:txBody>
          <a:bodyPr/>
          <a:lstStyle/>
          <a:p>
            <a:r>
              <a:rPr lang="en-US" sz="3200" dirty="0" smtClean="0"/>
              <a:t>Momentum eases when you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29704" y="2599210"/>
            <a:ext cx="34257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C73D0"/>
                </a:solidFill>
              </a:rPr>
              <a:t>SLEEP</a:t>
            </a:r>
            <a:endParaRPr lang="en-US" sz="3200" dirty="0">
              <a:solidFill>
                <a:srgbClr val="8C73D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704" y="3426231"/>
            <a:ext cx="30713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C73D0"/>
                </a:solidFill>
              </a:rPr>
              <a:t>MEDITATE</a:t>
            </a:r>
            <a:endParaRPr lang="en-US" sz="3200" dirty="0">
              <a:solidFill>
                <a:srgbClr val="8C73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71" y="4238484"/>
            <a:ext cx="30566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C73D0"/>
                </a:solidFill>
              </a:rPr>
              <a:t>EXERCISE</a:t>
            </a:r>
            <a:endParaRPr lang="en-US" sz="3200" dirty="0">
              <a:solidFill>
                <a:srgbClr val="8C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45" y="1944405"/>
            <a:ext cx="6694565" cy="886968"/>
          </a:xfrm>
        </p:spPr>
        <p:txBody>
          <a:bodyPr/>
          <a:lstStyle/>
          <a:p>
            <a:pPr algn="ctr"/>
            <a:r>
              <a:rPr lang="en-IE" sz="3200" dirty="0" smtClean="0"/>
              <a:t>Teenagers, these days, rarely give their brains any time to </a:t>
            </a:r>
            <a:br>
              <a:rPr lang="en-IE" sz="3200" dirty="0" smtClean="0"/>
            </a:br>
            <a:r>
              <a:rPr lang="en-IE" sz="3200" dirty="0" smtClean="0"/>
              <a:t>re-set momentum.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49145" y="3277468"/>
            <a:ext cx="66945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rgbClr val="8C73D0"/>
                </a:solidFill>
              </a:rPr>
              <a:t>Conflicting momentum makes them feel so much more </a:t>
            </a:r>
            <a:endParaRPr lang="en-IE" sz="3200" dirty="0" smtClean="0">
              <a:solidFill>
                <a:srgbClr val="8C73D0"/>
              </a:solidFill>
            </a:endParaRPr>
          </a:p>
          <a:p>
            <a:pPr algn="ctr"/>
            <a:r>
              <a:rPr lang="en-IE" sz="3200" dirty="0" smtClean="0">
                <a:solidFill>
                  <a:srgbClr val="8C73D0"/>
                </a:solidFill>
              </a:rPr>
              <a:t>anxious </a:t>
            </a:r>
            <a:r>
              <a:rPr lang="en-IE" sz="3200" dirty="0">
                <a:solidFill>
                  <a:srgbClr val="8C73D0"/>
                </a:solidFill>
              </a:rPr>
              <a:t>&amp; vulnerable.</a:t>
            </a:r>
            <a:br>
              <a:rPr lang="en-IE" sz="3200" dirty="0">
                <a:solidFill>
                  <a:srgbClr val="8C73D0"/>
                </a:solidFill>
              </a:rPr>
            </a:br>
            <a:endParaRPr lang="en-US" sz="3200" dirty="0">
              <a:solidFill>
                <a:srgbClr val="8C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4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4213174"/>
            <a:ext cx="6694565" cy="886968"/>
          </a:xfrm>
        </p:spPr>
        <p:txBody>
          <a:bodyPr/>
          <a:lstStyle/>
          <a:p>
            <a:r>
              <a:rPr lang="en-IE" sz="3200" dirty="0" smtClean="0"/>
              <a:t>TIP 4: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>FIND THE BALANCE BETWEEN MANAGER &amp; CONSULTANT</a:t>
            </a: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28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12" y="743076"/>
            <a:ext cx="6694565" cy="886968"/>
          </a:xfrm>
        </p:spPr>
        <p:txBody>
          <a:bodyPr/>
          <a:lstStyle/>
          <a:p>
            <a:r>
              <a:rPr lang="en-US" sz="3200" dirty="0" smtClean="0"/>
              <a:t>Lean on the side of MANAGER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2629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8C73D0"/>
                </a:solidFill>
              </a:rPr>
              <a:t>NUTRITION</a:t>
            </a:r>
            <a:endParaRPr lang="en-US" sz="2800" dirty="0">
              <a:solidFill>
                <a:srgbClr val="8C73D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9476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8C73D0"/>
                </a:solidFill>
              </a:rPr>
              <a:t>SLEEP</a:t>
            </a:r>
            <a:endParaRPr lang="en-US" sz="2800" dirty="0">
              <a:solidFill>
                <a:srgbClr val="8C73D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3672914"/>
            <a:ext cx="6721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C73D0"/>
                </a:solidFill>
              </a:rPr>
              <a:t>WHO THEY HANG AROUND WITH</a:t>
            </a:r>
            <a:endParaRPr lang="en-US" sz="2800" dirty="0">
              <a:solidFill>
                <a:srgbClr val="8C73D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417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8C73D0"/>
                </a:solidFill>
              </a:rPr>
              <a:t>THEIR ONLINE </a:t>
            </a:r>
            <a:r>
              <a:rPr lang="en-US" sz="2800" dirty="0" smtClean="0">
                <a:solidFill>
                  <a:srgbClr val="8C73D0"/>
                </a:solidFill>
              </a:rPr>
              <a:t>ACTIVITY</a:t>
            </a:r>
            <a:endParaRPr lang="en-US" sz="2800" dirty="0">
              <a:solidFill>
                <a:srgbClr val="8C73D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09518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8C73D0"/>
                </a:solidFill>
              </a:rPr>
              <a:t>THEIR DOWN TIME</a:t>
            </a:r>
            <a:br>
              <a:rPr lang="en-US" sz="2800" dirty="0">
                <a:solidFill>
                  <a:srgbClr val="8C73D0"/>
                </a:solidFill>
              </a:rPr>
            </a:br>
            <a:endParaRPr lang="en-US" sz="2800" dirty="0">
              <a:solidFill>
                <a:srgbClr val="8C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6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01 at 11.59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23"/>
            <a:ext cx="9114066" cy="50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44" y="624155"/>
            <a:ext cx="6694565" cy="886968"/>
          </a:xfrm>
        </p:spPr>
        <p:txBody>
          <a:bodyPr/>
          <a:lstStyle/>
          <a:p>
            <a:r>
              <a:rPr lang="en-US" sz="3100" dirty="0" smtClean="0"/>
              <a:t>Lean on the side of CONSULTANT</a:t>
            </a: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1734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8C73D0"/>
                </a:solidFill>
              </a:rPr>
              <a:t>THEIR PROBLEMS</a:t>
            </a:r>
            <a:endParaRPr lang="en-US" sz="2800" dirty="0">
              <a:solidFill>
                <a:srgbClr val="8C73D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8C73D0"/>
                </a:solidFill>
              </a:rPr>
              <a:t>THEIR </a:t>
            </a:r>
            <a:r>
              <a:rPr lang="en-US" sz="2800" dirty="0" smtClean="0">
                <a:solidFill>
                  <a:srgbClr val="8C73D0"/>
                </a:solidFill>
              </a:rPr>
              <a:t>GOALS</a:t>
            </a:r>
            <a:endParaRPr lang="en-US" sz="2800" dirty="0">
              <a:solidFill>
                <a:srgbClr val="8C73D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771438"/>
            <a:ext cx="3120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8C73D0"/>
                </a:solidFill>
              </a:rPr>
              <a:t>THEIR LIFE PATH</a:t>
            </a:r>
          </a:p>
        </p:txBody>
      </p:sp>
    </p:spTree>
    <p:extLst>
      <p:ext uri="{BB962C8B-B14F-4D97-AF65-F5344CB8AC3E}">
        <p14:creationId xmlns:p14="http://schemas.microsoft.com/office/powerpoint/2010/main" val="380629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5664276"/>
            <a:ext cx="6694565" cy="886968"/>
          </a:xfrm>
        </p:spPr>
        <p:txBody>
          <a:bodyPr/>
          <a:lstStyle/>
          <a:p>
            <a:r>
              <a:rPr lang="en-IE" sz="3200" dirty="0" smtClean="0"/>
              <a:t>As a CONSULTANT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>HOLD THE VISION OF THEIR SUCCESS</a:t>
            </a:r>
            <a:br>
              <a:rPr lang="en-IE" sz="3200" dirty="0" smtClean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/>
              <a:t/>
            </a:r>
            <a:br>
              <a:rPr lang="en-IE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462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2356191"/>
            <a:ext cx="6694565" cy="886968"/>
          </a:xfrm>
        </p:spPr>
        <p:txBody>
          <a:bodyPr/>
          <a:lstStyle/>
          <a:p>
            <a:r>
              <a:rPr lang="en-IE" sz="3200" dirty="0" smtClean="0"/>
              <a:t>As you try to strike the right balance between manager &amp; consultant you’ve got to be 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>TALKING TO THEM- CONNECT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126340" y="3800976"/>
            <a:ext cx="63522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 smtClean="0">
                <a:solidFill>
                  <a:srgbClr val="8C73D0"/>
                </a:solidFill>
              </a:rPr>
              <a:t>Be involved but not too involved</a:t>
            </a:r>
            <a:endParaRPr lang="en-US" sz="3200" dirty="0">
              <a:solidFill>
                <a:srgbClr val="8C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2-01 at 13.2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990" y="1263778"/>
            <a:ext cx="6694565" cy="886968"/>
          </a:xfrm>
        </p:spPr>
        <p:txBody>
          <a:bodyPr/>
          <a:lstStyle/>
          <a:p>
            <a:pPr algn="ctr"/>
            <a:r>
              <a:rPr lang="en-IE" sz="3200" dirty="0" smtClean="0"/>
              <a:t>To understand someone </a:t>
            </a:r>
            <a:br>
              <a:rPr lang="en-IE" sz="3200" dirty="0" smtClean="0"/>
            </a:br>
            <a:r>
              <a:rPr lang="en-IE" sz="3200" dirty="0" smtClean="0"/>
              <a:t>really means…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413338"/>
            <a:ext cx="5407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rgbClr val="8C73D0"/>
                </a:solidFill>
              </a:rPr>
              <a:t/>
            </a:r>
            <a:br>
              <a:rPr lang="en-IE" sz="3200" dirty="0">
                <a:solidFill>
                  <a:srgbClr val="8C73D0"/>
                </a:solidFill>
              </a:rPr>
            </a:br>
            <a:r>
              <a:rPr lang="en-IE" sz="3200" dirty="0">
                <a:solidFill>
                  <a:srgbClr val="8C73D0"/>
                </a:solidFill>
              </a:rPr>
              <a:t>LISTEN WITHOUT </a:t>
            </a:r>
            <a:r>
              <a:rPr lang="en-IE" sz="3200" dirty="0" smtClean="0">
                <a:solidFill>
                  <a:srgbClr val="8C73D0"/>
                </a:solidFill>
              </a:rPr>
              <a:t>JUDGEMENT</a:t>
            </a:r>
            <a:endParaRPr lang="en-US" sz="3200" dirty="0">
              <a:solidFill>
                <a:srgbClr val="8C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2-05 at 15.0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02"/>
            <a:ext cx="9144000" cy="59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7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71" y="919538"/>
            <a:ext cx="6976499" cy="886968"/>
          </a:xfrm>
        </p:spPr>
        <p:txBody>
          <a:bodyPr/>
          <a:lstStyle/>
          <a:p>
            <a:pPr algn="ctr"/>
            <a:r>
              <a:rPr lang="en-US" sz="3200" dirty="0" smtClean="0"/>
              <a:t>When we solve problems for others we disempower them.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63910" y="2584442"/>
            <a:ext cx="6631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C73D0"/>
                </a:solidFill>
              </a:rPr>
              <a:t>We don’t allow them to build resilience because they haven’t had the opportunity to develop the confidence in themselves </a:t>
            </a:r>
            <a:br>
              <a:rPr lang="en-US" sz="3200" dirty="0">
                <a:solidFill>
                  <a:srgbClr val="8C73D0"/>
                </a:solidFill>
              </a:rPr>
            </a:br>
            <a:r>
              <a:rPr lang="en-US" sz="3200" dirty="0">
                <a:solidFill>
                  <a:srgbClr val="8C73D0"/>
                </a:solidFill>
              </a:rPr>
              <a:t>to problem solve.</a:t>
            </a:r>
          </a:p>
        </p:txBody>
      </p:sp>
    </p:spTree>
    <p:extLst>
      <p:ext uri="{BB962C8B-B14F-4D97-AF65-F5344CB8AC3E}">
        <p14:creationId xmlns:p14="http://schemas.microsoft.com/office/powerpoint/2010/main" val="22650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184" y="1274850"/>
            <a:ext cx="4948238" cy="886968"/>
          </a:xfrm>
        </p:spPr>
        <p:txBody>
          <a:bodyPr/>
          <a:lstStyle/>
          <a:p>
            <a:pPr algn="ctr"/>
            <a:r>
              <a:rPr lang="en-US" sz="3200" dirty="0" smtClean="0"/>
              <a:t>How do you help empower them?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77366" y="2687820"/>
            <a:ext cx="6024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C73D0"/>
                </a:solidFill>
              </a:rPr>
              <a:t>If you’re not solving problems for them </a:t>
            </a:r>
            <a:br>
              <a:rPr lang="en-US" sz="3200" dirty="0">
                <a:solidFill>
                  <a:srgbClr val="8C73D0"/>
                </a:solidFill>
              </a:rPr>
            </a:br>
            <a:endParaRPr lang="en-US" sz="3200" dirty="0" smtClean="0">
              <a:solidFill>
                <a:srgbClr val="8C73D0"/>
              </a:solidFill>
            </a:endParaRPr>
          </a:p>
          <a:p>
            <a:pPr algn="ctr"/>
            <a:r>
              <a:rPr lang="en-US" sz="3200" dirty="0" smtClean="0">
                <a:solidFill>
                  <a:srgbClr val="8C73D0"/>
                </a:solidFill>
              </a:rPr>
              <a:t>how </a:t>
            </a:r>
            <a:r>
              <a:rPr lang="en-US" sz="3200" i="1" dirty="0">
                <a:solidFill>
                  <a:srgbClr val="8C73D0"/>
                </a:solidFill>
              </a:rPr>
              <a:t>can</a:t>
            </a:r>
            <a:r>
              <a:rPr lang="en-US" sz="3200" dirty="0">
                <a:solidFill>
                  <a:srgbClr val="8C73D0"/>
                </a:solidFill>
              </a:rPr>
              <a:t> you help them?</a:t>
            </a:r>
          </a:p>
        </p:txBody>
      </p:sp>
    </p:spTree>
    <p:extLst>
      <p:ext uri="{BB962C8B-B14F-4D97-AF65-F5344CB8AC3E}">
        <p14:creationId xmlns:p14="http://schemas.microsoft.com/office/powerpoint/2010/main" val="370200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14" y="1893628"/>
            <a:ext cx="6976499" cy="88696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 descr="Screen Shot 2018-02-20 at 10.31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"/>
          <a:stretch/>
        </p:blipFill>
        <p:spPr>
          <a:xfrm>
            <a:off x="2146300" y="0"/>
            <a:ext cx="4675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4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01 at 12.20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1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4774805"/>
            <a:ext cx="6694565" cy="886968"/>
          </a:xfrm>
        </p:spPr>
        <p:txBody>
          <a:bodyPr/>
          <a:lstStyle/>
          <a:p>
            <a:r>
              <a:rPr lang="en-IE" sz="3200" dirty="0" smtClean="0"/>
              <a:t>TIP 1: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>PRIORITISE YOUR OWN WELLBEING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88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4774805"/>
            <a:ext cx="6694565" cy="886968"/>
          </a:xfrm>
        </p:spPr>
        <p:txBody>
          <a:bodyPr/>
          <a:lstStyle/>
          <a:p>
            <a:r>
              <a:rPr lang="en-IE" sz="3200" dirty="0" smtClean="0"/>
              <a:t>TIP 2: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>FOCUS ON WHAT YOU WANT</a:t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/>
              <a:t/>
            </a:r>
            <a:br>
              <a:rPr lang="en-IE" sz="3200" dirty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/>
              <a:t/>
            </a:r>
            <a:br>
              <a:rPr lang="en-IE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477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0" y="4774805"/>
            <a:ext cx="6694565" cy="886968"/>
          </a:xfrm>
        </p:spPr>
        <p:txBody>
          <a:bodyPr/>
          <a:lstStyle/>
          <a:p>
            <a:pPr marL="0" indent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Neuroscientists tell us we must activate our </a:t>
            </a:r>
            <a:r>
              <a:rPr lang="en-US" sz="3200" dirty="0" smtClean="0"/>
              <a:t>RAS 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Our </a:t>
            </a:r>
            <a:r>
              <a:rPr lang="en-US" sz="3200" dirty="0"/>
              <a:t>Reticular Activation System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105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4274</TotalTime>
  <Words>268</Words>
  <Application>Microsoft Macintosh PowerPoint</Application>
  <PresentationFormat>On-screen Show (4:3)</PresentationFormat>
  <Paragraphs>66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Inspiration</vt:lpstr>
      <vt:lpstr>PowerPoint Presentation</vt:lpstr>
      <vt:lpstr>PowerPoint Presentation</vt:lpstr>
      <vt:lpstr>When we solve problems for others we disempower them.</vt:lpstr>
      <vt:lpstr>How do you help empower them?</vt:lpstr>
      <vt:lpstr>    </vt:lpstr>
      <vt:lpstr>PowerPoint Presentation</vt:lpstr>
      <vt:lpstr>TIP 1:  PRIORITISE YOUR OWN WELLBEING    </vt:lpstr>
      <vt:lpstr>TIP 2:  FOCUS ON WHAT YOU WANT     </vt:lpstr>
      <vt:lpstr> Neuroscientists tell us we must activate our RAS !  Our Reticular Activation System   </vt:lpstr>
      <vt:lpstr>Your reticular formation picks up all the sensory input from your environment and, if it’s related to what you’re focussing on,  it sends a signal to your conscious brain to alert it that something of interest to you is going on. </vt:lpstr>
      <vt:lpstr>PowerPoint Presentation</vt:lpstr>
      <vt:lpstr>Are you too busy complaining about what you don’t want  or are you focussed  on what you do want?</vt:lpstr>
      <vt:lpstr>TIP 3:  RE-SET THE MOMENTUM   </vt:lpstr>
      <vt:lpstr>Your thought processes work on momentum too.</vt:lpstr>
      <vt:lpstr>    </vt:lpstr>
      <vt:lpstr>Momentum eases when you</vt:lpstr>
      <vt:lpstr>Teenagers, these days, rarely give their brains any time to  re-set momentum.</vt:lpstr>
      <vt:lpstr>TIP 4:  FIND THE BALANCE BETWEEN MANAGER &amp; CONSULTANT   </vt:lpstr>
      <vt:lpstr>Lean on the side of MANAGER</vt:lpstr>
      <vt:lpstr>Lean on the side of CONSULTANT</vt:lpstr>
      <vt:lpstr>As a CONSULTANT  HOLD THE VISION OF THEIR SUCCESS     </vt:lpstr>
      <vt:lpstr>As you try to strike the right balance between manager &amp; consultant you’ve got to be   TALKING TO THEM- CONNECT</vt:lpstr>
      <vt:lpstr>PowerPoint Presentation</vt:lpstr>
      <vt:lpstr>To understand someone  really means…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What Do You Think?</dc:title>
  <dc:creator>David Swinburne</dc:creator>
  <cp:lastModifiedBy>David Swinburne</cp:lastModifiedBy>
  <cp:revision>311</cp:revision>
  <dcterms:created xsi:type="dcterms:W3CDTF">2012-10-07T13:03:08Z</dcterms:created>
  <dcterms:modified xsi:type="dcterms:W3CDTF">2019-02-14T00:50:27Z</dcterms:modified>
</cp:coreProperties>
</file>