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2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2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0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8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2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9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9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7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adsworthmusic.weebly.com/uploads/2/6/8/0/26803271/209766621.png">
            <a:extLst>
              <a:ext uri="{FF2B5EF4-FFF2-40B4-BE49-F238E27FC236}">
                <a16:creationId xmlns:a16="http://schemas.microsoft.com/office/drawing/2014/main" id="{4589F8A9-C212-4997-A4ED-ADCA1F46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07" y="-172276"/>
            <a:ext cx="4929808" cy="369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D8C2AD-8CA9-4250-9B89-945892E86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2" t="1933" r="1726" b="3575"/>
          <a:stretch/>
        </p:blipFill>
        <p:spPr>
          <a:xfrm>
            <a:off x="4751352" y="-92764"/>
            <a:ext cx="4456686" cy="3352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D0D027-522C-454E-95C5-D45734EDB2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5" t="3902" r="1739" b="1057"/>
          <a:stretch/>
        </p:blipFill>
        <p:spPr>
          <a:xfrm>
            <a:off x="6629" y="3582028"/>
            <a:ext cx="4518991" cy="3269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B71BAB-D995-4CE1-B11B-B2A848DBDF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3148676"/>
            <a:ext cx="5062330" cy="3709325"/>
          </a:xfrm>
          <a:prstGeom prst="rect">
            <a:avLst/>
          </a:prstGeom>
        </p:spPr>
      </p:pic>
      <p:pic>
        <p:nvPicPr>
          <p:cNvPr id="10" name="01 1 Overture to Candide">
            <a:hlinkClick r:id="" action="ppaction://media"/>
            <a:extLst>
              <a:ext uri="{FF2B5EF4-FFF2-40B4-BE49-F238E27FC236}">
                <a16:creationId xmlns:a16="http://schemas.microsoft.com/office/drawing/2014/main" id="{881AA230-E14C-42BB-A674-38FE90ABF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2935" y="3339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2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350D68-4F9D-4CBB-9A13-9F77B524BA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68"/>
          <a:stretch/>
        </p:blipFill>
        <p:spPr>
          <a:xfrm>
            <a:off x="-145774" y="0"/>
            <a:ext cx="6042991" cy="6815898"/>
          </a:xfrm>
          <a:prstGeom prst="rect">
            <a:avLst/>
          </a:prstGeom>
        </p:spPr>
      </p:pic>
      <p:pic>
        <p:nvPicPr>
          <p:cNvPr id="7" name="Candide, Act I- Oh, Happy We">
            <a:hlinkClick r:id="" action="ppaction://media"/>
            <a:extLst>
              <a:ext uri="{FF2B5EF4-FFF2-40B4-BE49-F238E27FC236}">
                <a16:creationId xmlns:a16="http://schemas.microsoft.com/office/drawing/2014/main" id="{0BCDEA6B-082C-4518-A9C2-E76862112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2678" y="500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5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Meyer Hays</dc:creator>
  <cp:lastModifiedBy>Judy Meyer Hays</cp:lastModifiedBy>
  <cp:revision>1</cp:revision>
  <dcterms:created xsi:type="dcterms:W3CDTF">2017-10-26T04:39:12Z</dcterms:created>
  <dcterms:modified xsi:type="dcterms:W3CDTF">2017-10-26T04:39:32Z</dcterms:modified>
</cp:coreProperties>
</file>