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06" autoAdjust="0"/>
  </p:normalViewPr>
  <p:slideViewPr>
    <p:cSldViewPr>
      <p:cViewPr varScale="1">
        <p:scale>
          <a:sx n="81" d="100"/>
          <a:sy n="81" d="100"/>
        </p:scale>
        <p:origin x="1498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C2B4CA1-C308-4C2D-8326-F9EE2BB9155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A4428C63-6D4B-4AE5-9E91-AA46647E1AF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Pender County Foster Care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Pender County Department of Social Services </a:t>
            </a:r>
          </a:p>
          <a:p>
            <a:r>
              <a:rPr lang="en-US" dirty="0"/>
              <a:t>Annie Murphy , Foster Care Placement Social Worker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58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229600" cy="914400"/>
          </a:xfrm>
        </p:spPr>
        <p:txBody>
          <a:bodyPr/>
          <a:lstStyle/>
          <a:p>
            <a:r>
              <a:rPr lang="en-US" sz="4000" dirty="0"/>
              <a:t>FOSTER CARE LINKS PROGRAM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04801"/>
            <a:ext cx="40084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04801"/>
            <a:ext cx="3886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8286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FOSTER CARE STIPEND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0-5     $ 514.00</a:t>
            </a:r>
          </a:p>
          <a:p>
            <a:r>
              <a:rPr lang="en-US" dirty="0"/>
              <a:t>6-12   $ 654.00</a:t>
            </a:r>
          </a:p>
          <a:p>
            <a:r>
              <a:rPr lang="en-US" dirty="0"/>
              <a:t>13-18 $698.00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416083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954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YOUR CHURCH CAN SUPPORT CHILDREN IN FOSTER CARE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IDENTIFY PROSPECTIVE FOSTER FAMILIES</a:t>
            </a:r>
          </a:p>
          <a:p>
            <a:r>
              <a:rPr lang="en-US" sz="1400" dirty="0"/>
              <a:t>IDENTIFY SUPPORTS FOR FOSTER FAMILIES</a:t>
            </a:r>
          </a:p>
          <a:p>
            <a:r>
              <a:rPr lang="en-US" sz="1400" dirty="0"/>
              <a:t>SUPPORT FOSTER FAMILIES ALREADY IN YOUR CHURCH</a:t>
            </a:r>
          </a:p>
          <a:p>
            <a:r>
              <a:rPr lang="en-US" sz="1400" dirty="0"/>
              <a:t>DONATE TO FOSTER CARE PROGRAM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85800"/>
            <a:ext cx="3779838" cy="350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2268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Ages 0-4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Diapers</a:t>
            </a:r>
          </a:p>
          <a:p>
            <a:r>
              <a:rPr lang="en-US" dirty="0"/>
              <a:t>Formula</a:t>
            </a:r>
          </a:p>
          <a:p>
            <a:r>
              <a:rPr lang="en-US" dirty="0"/>
              <a:t>Clothes</a:t>
            </a:r>
          </a:p>
          <a:p>
            <a:r>
              <a:rPr lang="en-US" dirty="0"/>
              <a:t>Pack &amp; Play</a:t>
            </a:r>
          </a:p>
          <a:p>
            <a:r>
              <a:rPr lang="en-US" dirty="0"/>
              <a:t>Car Seats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3657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797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 Ages 5-12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Clothes</a:t>
            </a:r>
          </a:p>
          <a:p>
            <a:r>
              <a:rPr lang="en-US" dirty="0"/>
              <a:t>School Supplies</a:t>
            </a:r>
          </a:p>
          <a:p>
            <a:r>
              <a:rPr lang="en-US" dirty="0"/>
              <a:t>Athletic Gear</a:t>
            </a:r>
          </a:p>
          <a:p>
            <a:r>
              <a:rPr lang="en-US" dirty="0"/>
              <a:t>Comforter Sets</a:t>
            </a:r>
          </a:p>
          <a:p>
            <a:r>
              <a:rPr lang="en-US" dirty="0"/>
              <a:t>Shoes/Sneakers</a:t>
            </a:r>
          </a:p>
          <a:p>
            <a:r>
              <a:rPr lang="en-US" dirty="0"/>
              <a:t>Suit case/ Duffle Bags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44958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2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Ages 13-17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Clothes</a:t>
            </a:r>
          </a:p>
          <a:p>
            <a:r>
              <a:rPr lang="en-US" dirty="0"/>
              <a:t>School Supplies</a:t>
            </a:r>
          </a:p>
          <a:p>
            <a:r>
              <a:rPr lang="en-US" dirty="0"/>
              <a:t>Shoes/Sneakers</a:t>
            </a:r>
          </a:p>
          <a:p>
            <a:r>
              <a:rPr lang="en-US" dirty="0"/>
              <a:t>Athletic Gear</a:t>
            </a:r>
          </a:p>
          <a:p>
            <a:r>
              <a:rPr lang="en-US" dirty="0"/>
              <a:t>Personal Hygiene Items</a:t>
            </a:r>
          </a:p>
          <a:p>
            <a:r>
              <a:rPr lang="en-US" dirty="0"/>
              <a:t>Hair Products</a:t>
            </a:r>
          </a:p>
          <a:p>
            <a:r>
              <a:rPr lang="en-US" dirty="0"/>
              <a:t>Comforter Sets</a:t>
            </a:r>
          </a:p>
          <a:p>
            <a:r>
              <a:rPr lang="en-US" dirty="0"/>
              <a:t>Suitcase/ Duffle Bags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1"/>
            <a:ext cx="46482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18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Adults Ages 18-21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Gift Cards to </a:t>
            </a:r>
            <a:r>
              <a:rPr lang="en-US" dirty="0" err="1"/>
              <a:t>Foodlion</a:t>
            </a:r>
            <a:endParaRPr lang="en-US" dirty="0"/>
          </a:p>
          <a:p>
            <a:r>
              <a:rPr lang="en-US" dirty="0"/>
              <a:t>Gift Cards to Walmart</a:t>
            </a:r>
          </a:p>
          <a:p>
            <a:r>
              <a:rPr lang="en-US" dirty="0"/>
              <a:t>Laundry Detergent</a:t>
            </a:r>
          </a:p>
          <a:p>
            <a:r>
              <a:rPr lang="en-US" dirty="0"/>
              <a:t>Household Items</a:t>
            </a:r>
          </a:p>
          <a:p>
            <a:r>
              <a:rPr lang="en-US" dirty="0"/>
              <a:t>Comforter Sets</a:t>
            </a:r>
          </a:p>
          <a:p>
            <a:r>
              <a:rPr lang="en-US" dirty="0"/>
              <a:t>School Supplies</a:t>
            </a:r>
          </a:p>
          <a:p>
            <a:r>
              <a:rPr lang="en-US" dirty="0"/>
              <a:t>Personal Hygiene Items</a:t>
            </a:r>
          </a:p>
          <a:p>
            <a:r>
              <a:rPr lang="en-US" dirty="0"/>
              <a:t>Care Packages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188934"/>
            <a:ext cx="3273425" cy="236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023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James 1:27</a:t>
            </a:r>
          </a:p>
          <a:p>
            <a:r>
              <a:rPr lang="en-US" dirty="0"/>
              <a:t>Matthew 25:40-45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28600"/>
            <a:ext cx="39322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692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Building Resilient Families 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1628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65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4724400"/>
            <a:ext cx="8061960" cy="1066800"/>
          </a:xfrm>
        </p:spPr>
        <p:txBody>
          <a:bodyPr/>
          <a:lstStyle/>
          <a:p>
            <a:r>
              <a:rPr lang="en-US" sz="3600" dirty="0"/>
              <a:t>Pender County Resiliency Task Force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Vision</a:t>
            </a:r>
          </a:p>
          <a:p>
            <a:r>
              <a:rPr lang="en-US" dirty="0"/>
              <a:t>Mission</a:t>
            </a:r>
          </a:p>
          <a:p>
            <a:r>
              <a:rPr lang="en-US" dirty="0"/>
              <a:t>Faith Based Partners</a:t>
            </a:r>
          </a:p>
          <a:p>
            <a:r>
              <a:rPr lang="en-US" dirty="0"/>
              <a:t>Pender County Community Health Assessment 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3132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81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985760" cy="914400"/>
          </a:xfrm>
        </p:spPr>
        <p:txBody>
          <a:bodyPr/>
          <a:lstStyle/>
          <a:p>
            <a:r>
              <a:rPr lang="en-US" dirty="0"/>
              <a:t>WHAT IS FOSTER CARE ?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6248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0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Adverse Childhood Experiences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What are ACEs?</a:t>
            </a:r>
          </a:p>
          <a:p>
            <a:r>
              <a:rPr lang="en-US" sz="1400" dirty="0"/>
              <a:t>Some Impact of ACEs</a:t>
            </a:r>
          </a:p>
          <a:p>
            <a:r>
              <a:rPr lang="en-US" sz="1400" dirty="0"/>
              <a:t>ACEs Treatable &amp; Preventable?</a:t>
            </a:r>
          </a:p>
          <a:p>
            <a:r>
              <a:rPr lang="en-US" sz="1400" dirty="0"/>
              <a:t>What the Pender County Resiliency Task Force is Doing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313239" cy="411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1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76800"/>
            <a:ext cx="8686800" cy="914400"/>
          </a:xfrm>
        </p:spPr>
        <p:txBody>
          <a:bodyPr/>
          <a:lstStyle/>
          <a:p>
            <a:r>
              <a:rPr lang="en-US" sz="2400" dirty="0"/>
              <a:t>What you can do about ACEs in your Church and Community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Join PCRTF</a:t>
            </a:r>
          </a:p>
          <a:p>
            <a:r>
              <a:rPr lang="en-US" dirty="0"/>
              <a:t>Virtual Meeting 4</a:t>
            </a:r>
            <a:r>
              <a:rPr lang="en-US" baseline="30000" dirty="0"/>
              <a:t>th</a:t>
            </a:r>
            <a:r>
              <a:rPr lang="en-US" dirty="0"/>
              <a:t> Tuesdays</a:t>
            </a:r>
          </a:p>
          <a:p>
            <a:r>
              <a:rPr lang="en-US" dirty="0"/>
              <a:t>Host a Screening of the film “ Resilience the Science of Hope” at your Church</a:t>
            </a:r>
          </a:p>
          <a:p>
            <a:pPr marL="18288" indent="0">
              <a:buNone/>
            </a:pP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4648200" cy="411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66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267200"/>
            <a:ext cx="8915400" cy="1905000"/>
          </a:xfrm>
        </p:spPr>
        <p:txBody>
          <a:bodyPr/>
          <a:lstStyle/>
          <a:p>
            <a:r>
              <a:rPr lang="en-US" sz="3200" u="sng" dirty="0"/>
              <a:t>Resource: </a:t>
            </a:r>
            <a:br>
              <a:rPr lang="en-US" sz="3200" dirty="0"/>
            </a:br>
            <a:r>
              <a:rPr lang="en-US" sz="3200" dirty="0"/>
              <a:t>Connected Congregations/Connected Communities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APRIL IS NATIONAL CHILD ABUSE PREVENTION MONTH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MAY IS NATIONAL FOSTER CARE MONTH</a:t>
            </a:r>
          </a:p>
          <a:p>
            <a:r>
              <a:rPr lang="en-US"/>
              <a:t>NOVEMBER IS NATIONAL ADOPTION MONTH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33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8288" indent="0" algn="ctr">
              <a:buNone/>
            </a:pPr>
            <a:r>
              <a:rPr lang="en-US" sz="4000" dirty="0"/>
              <a:t>Thank you !!!!</a:t>
            </a:r>
          </a:p>
          <a:p>
            <a:pPr marL="18288" indent="0" algn="ctr">
              <a:buNone/>
            </a:pPr>
            <a:endParaRPr lang="en-US" dirty="0"/>
          </a:p>
          <a:p>
            <a:pPr marL="18288" indent="0" algn="ctr">
              <a:buNone/>
            </a:pPr>
            <a:r>
              <a:rPr lang="en-US" dirty="0"/>
              <a:t>Pender County Department of Social Services</a:t>
            </a:r>
          </a:p>
          <a:p>
            <a:pPr marL="18288" indent="0" algn="ctr">
              <a:buNone/>
            </a:pPr>
            <a:r>
              <a:rPr lang="en-US" dirty="0"/>
              <a:t>810 S. Walker Street </a:t>
            </a:r>
          </a:p>
          <a:p>
            <a:pPr marL="18288" indent="0" algn="ctr">
              <a:buNone/>
            </a:pPr>
            <a:r>
              <a:rPr lang="en-US" dirty="0"/>
              <a:t>Burgaw, North Carolina</a:t>
            </a:r>
          </a:p>
          <a:p>
            <a:pPr marL="18288" indent="0" algn="ctr">
              <a:buNone/>
            </a:pPr>
            <a:r>
              <a:rPr lang="en-US" dirty="0"/>
              <a:t>(910) 259-1240</a:t>
            </a:r>
          </a:p>
          <a:p>
            <a:pPr marL="18288" indent="0" algn="ctr">
              <a:buNone/>
            </a:pPr>
            <a:r>
              <a:rPr lang="en-US" dirty="0"/>
              <a:t>(910) 259-1531 (Fax)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77240" y="4419600"/>
            <a:ext cx="7543800" cy="1371600"/>
          </a:xfrm>
        </p:spPr>
        <p:txBody>
          <a:bodyPr/>
          <a:lstStyle/>
          <a:p>
            <a:r>
              <a:rPr lang="en-US" sz="2000" dirty="0"/>
              <a:t>Annie Murphy, Foster Care Licensing &amp; Placement Social Worker</a:t>
            </a:r>
            <a:br>
              <a:rPr lang="en-US" sz="2000" dirty="0"/>
            </a:br>
            <a:r>
              <a:rPr lang="en-US" sz="2000" dirty="0"/>
              <a:t>(910) 259-1331</a:t>
            </a:r>
            <a:br>
              <a:rPr lang="en-US" sz="2000" dirty="0"/>
            </a:br>
            <a:r>
              <a:rPr lang="en-US" sz="2000" dirty="0"/>
              <a:t>amurphy@pendercountync.gov</a:t>
            </a: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8997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 of Foster Care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09601"/>
            <a:ext cx="7010400" cy="34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85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US" dirty="0"/>
              <a:t>FOSTER ONLY </a:t>
            </a:r>
          </a:p>
          <a:p>
            <a:pPr algn="ctr"/>
            <a:r>
              <a:rPr lang="en-US" dirty="0"/>
              <a:t>FOSTER TO ADOPT</a:t>
            </a:r>
          </a:p>
          <a:p>
            <a:pPr algn="ctr"/>
            <a:r>
              <a:rPr lang="en-US" dirty="0"/>
              <a:t>ADOPT ONLY</a:t>
            </a:r>
          </a:p>
          <a:p>
            <a:pPr algn="ctr"/>
            <a:r>
              <a:rPr lang="en-US" dirty="0"/>
              <a:t>KINSHIP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FAMILIES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99310"/>
            <a:ext cx="4343400" cy="32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731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WHO IS A FOSTER PARENT ?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"/>
            <a:ext cx="50292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59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7240" y="4724400"/>
            <a:ext cx="7543800" cy="1066800"/>
          </a:xfrm>
        </p:spPr>
        <p:txBody>
          <a:bodyPr/>
          <a:lstStyle/>
          <a:p>
            <a:br>
              <a:rPr lang="en-US" sz="3600" dirty="0"/>
            </a:br>
            <a:r>
              <a:rPr lang="en-US" sz="3600" dirty="0"/>
              <a:t>WHAT IS REQUIRED TO BE A FOSTER PARENT 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55000" lnSpcReduction="20000"/>
          </a:bodyPr>
          <a:lstStyle/>
          <a:p>
            <a:pPr marL="18288" indent="0">
              <a:buNone/>
            </a:pPr>
            <a:endParaRPr lang="en-US" sz="1200" dirty="0"/>
          </a:p>
          <a:p>
            <a:pPr marL="18288" indent="0">
              <a:buNone/>
            </a:pPr>
            <a:endParaRPr lang="en-US" sz="1200" dirty="0"/>
          </a:p>
          <a:p>
            <a:pPr marL="18288" indent="0">
              <a:buNone/>
            </a:pPr>
            <a:endParaRPr lang="en-US" dirty="0"/>
          </a:p>
          <a:p>
            <a:r>
              <a:rPr lang="en-US" sz="2400" dirty="0"/>
              <a:t>30 HOUR FOSTER PARENT TRAINING</a:t>
            </a:r>
          </a:p>
          <a:p>
            <a:r>
              <a:rPr lang="en-US" sz="2400" dirty="0"/>
              <a:t>HOME MUST PASS  FIRE &amp; SAFETY INSPECTION</a:t>
            </a:r>
          </a:p>
          <a:p>
            <a:r>
              <a:rPr lang="en-US" sz="2400" dirty="0"/>
              <a:t>21 YEARS OLD OR OLDER</a:t>
            </a:r>
          </a:p>
          <a:p>
            <a:r>
              <a:rPr lang="en-US" sz="2400" dirty="0"/>
              <a:t>HIGH SCHOOL DIPLOMA / GED</a:t>
            </a:r>
          </a:p>
          <a:p>
            <a:r>
              <a:rPr lang="en-US" sz="2400" dirty="0"/>
              <a:t>ADEQUATE FINANCIAL INCOME</a:t>
            </a:r>
          </a:p>
          <a:p>
            <a:r>
              <a:rPr lang="en-US" sz="2400" dirty="0"/>
              <a:t>TRANSPORTATION</a:t>
            </a:r>
          </a:p>
          <a:p>
            <a:r>
              <a:rPr lang="en-US" sz="2400" dirty="0"/>
              <a:t>PERSONAL BEDROOM SPACE</a:t>
            </a:r>
          </a:p>
          <a:p>
            <a:r>
              <a:rPr lang="en-US" sz="2400" dirty="0"/>
              <a:t>HOUSEHOLD MEMBERS 18 YEAR OLD  AND OLDER MUST BE FINGER PRINTED  FOR CRIMINAL RECORD CHECKS  LOCALLY,  THROUGH THE SBI,  AND TRHOUGH FBI</a:t>
            </a:r>
          </a:p>
          <a:p>
            <a:pPr marL="18288" indent="0">
              <a:buNone/>
            </a:pPr>
            <a:endParaRPr lang="en-US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4035425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446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419600"/>
            <a:ext cx="7543800" cy="1600200"/>
          </a:xfrm>
        </p:spPr>
        <p:txBody>
          <a:bodyPr/>
          <a:lstStyle/>
          <a:p>
            <a:r>
              <a:rPr lang="en-US" sz="3600" dirty="0"/>
              <a:t> WHAT ARE THE RESPONSIBILITIES OF FOSTER PARENTS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dirty="0"/>
              <a:t>Supervision at all times</a:t>
            </a:r>
          </a:p>
          <a:p>
            <a:r>
              <a:rPr lang="en-US" dirty="0"/>
              <a:t>Promote Well-being</a:t>
            </a:r>
          </a:p>
          <a:p>
            <a:r>
              <a:rPr lang="en-US" dirty="0"/>
              <a:t>Advocate for child</a:t>
            </a:r>
          </a:p>
          <a:p>
            <a:r>
              <a:rPr lang="en-US" dirty="0"/>
              <a:t>Encourage Spiritual &amp; Social Development</a:t>
            </a:r>
          </a:p>
          <a:p>
            <a:r>
              <a:rPr lang="en-US" dirty="0"/>
              <a:t>Meet Medical Needs</a:t>
            </a:r>
          </a:p>
          <a:p>
            <a:r>
              <a:rPr lang="en-US" dirty="0"/>
              <a:t>Meet Educational Needs</a:t>
            </a:r>
          </a:p>
          <a:p>
            <a:r>
              <a:rPr lang="en-US" dirty="0"/>
              <a:t>Help child maintain birth family connection</a:t>
            </a:r>
          </a:p>
          <a:p>
            <a:endParaRPr lang="en-US" dirty="0"/>
          </a:p>
          <a:p>
            <a:pPr marL="18288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400843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55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Foster Care Statistics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Pender County DSS has 40 Foster Children </a:t>
            </a:r>
          </a:p>
          <a:p>
            <a:r>
              <a:rPr lang="en-US" dirty="0"/>
              <a:t>North Carolina had 11,223 Foster Children in 2019 </a:t>
            </a:r>
          </a:p>
          <a:p>
            <a:r>
              <a:rPr lang="en-US" dirty="0"/>
              <a:t>United States had an estimate of 407,000 Foster Children in 2021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267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880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8600" y="4648200"/>
            <a:ext cx="8763000" cy="1219200"/>
          </a:xfrm>
        </p:spPr>
        <p:txBody>
          <a:bodyPr/>
          <a:lstStyle/>
          <a:p>
            <a:r>
              <a:rPr lang="en-US" sz="3600" dirty="0"/>
              <a:t>AGES OF CHILDREN IN FOSTER CARE 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The ages of children in foster care range from 0-18.</a:t>
            </a:r>
          </a:p>
          <a:p>
            <a:r>
              <a:rPr lang="en-US" dirty="0"/>
              <a:t>18 -21 Voluntary Placement Program</a:t>
            </a:r>
          </a:p>
          <a:p>
            <a:pPr marL="18288" indent="0">
              <a:buNone/>
            </a:pPr>
            <a:r>
              <a:rPr lang="en-US" dirty="0"/>
              <a:t>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41148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434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1585</TotalTime>
  <Words>475</Words>
  <Application>Microsoft Office PowerPoint</Application>
  <PresentationFormat>On-screen Show (4:3)</PresentationFormat>
  <Paragraphs>111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Palatino Linotype</vt:lpstr>
      <vt:lpstr>Wingdings</vt:lpstr>
      <vt:lpstr>Elemental</vt:lpstr>
      <vt:lpstr>Pender County Foster Care Program</vt:lpstr>
      <vt:lpstr>WHAT IS FOSTER CARE ?</vt:lpstr>
      <vt:lpstr>The Goal of Foster Care</vt:lpstr>
      <vt:lpstr>TYPES OF FAMILIES </vt:lpstr>
      <vt:lpstr>WHO IS A FOSTER PARENT ?</vt:lpstr>
      <vt:lpstr> WHAT IS REQUIRED TO BE A FOSTER PARENT ?</vt:lpstr>
      <vt:lpstr> WHAT ARE THE RESPONSIBILITIES OF FOSTER PARENTS</vt:lpstr>
      <vt:lpstr>Foster Care Statistics </vt:lpstr>
      <vt:lpstr>AGES OF CHILDREN IN FOSTER CARE </vt:lpstr>
      <vt:lpstr>FOSTER CARE LINKS PROGRAM </vt:lpstr>
      <vt:lpstr>FOSTER CARE STIPEND </vt:lpstr>
      <vt:lpstr>HOW YOUR CHURCH CAN SUPPORT CHILDREN IN FOSTER CARE</vt:lpstr>
      <vt:lpstr>Children Ages 0-4</vt:lpstr>
      <vt:lpstr>Children Ages 5-12 </vt:lpstr>
      <vt:lpstr>Youth Ages 13-17</vt:lpstr>
      <vt:lpstr>Young Adults Ages 18-21</vt:lpstr>
      <vt:lpstr>PowerPoint Presentation</vt:lpstr>
      <vt:lpstr>Building Resilient Families </vt:lpstr>
      <vt:lpstr>Pender County Resiliency Task Force</vt:lpstr>
      <vt:lpstr>Adverse Childhood Experiences </vt:lpstr>
      <vt:lpstr>What you can do about ACEs in your Church and Community</vt:lpstr>
      <vt:lpstr>Resource:  Connected Congregations/Connected Communities </vt:lpstr>
      <vt:lpstr>Annie Murphy, Foster Care Licensing &amp; Placement Social Worker (910) 259-1331 amurphy@pendercountync.gov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Pender County Foster Care Program</dc:title>
  <dc:creator>Annie Murphy</dc:creator>
  <cp:lastModifiedBy>Annie Murphy</cp:lastModifiedBy>
  <cp:revision>24</cp:revision>
  <dcterms:created xsi:type="dcterms:W3CDTF">2022-03-19T23:00:27Z</dcterms:created>
  <dcterms:modified xsi:type="dcterms:W3CDTF">2022-03-31T16:24:28Z</dcterms:modified>
</cp:coreProperties>
</file>