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73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5" r:id="rId17"/>
    <p:sldId id="279" r:id="rId18"/>
    <p:sldId id="278" r:id="rId19"/>
    <p:sldId id="274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3024" y="-11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2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8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0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9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1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5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5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7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5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1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3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B573E-590E-460B-BC2E-0E3DEB30FEE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9144A-0F65-4024-8ACC-1D55DDC34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4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Iceboat Right of Way Rules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LRIBYC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05400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79301"/>
            <a:ext cx="5410200" cy="499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029200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7200"/>
            <a:ext cx="6400800" cy="60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953000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8936"/>
            <a:ext cx="5925213" cy="543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37" y="914400"/>
            <a:ext cx="8361354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424934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151965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iceboats shall be entitled to cross</a:t>
            </a:r>
          </a:p>
          <a:p>
            <a:r>
              <a:rPr lang="en-US" dirty="0" smtClean="0"/>
              <a:t>Finish line</a:t>
            </a:r>
          </a:p>
          <a:p>
            <a:endParaRPr lang="en-US" dirty="0"/>
          </a:p>
          <a:p>
            <a:r>
              <a:rPr lang="en-US" dirty="0" smtClean="0"/>
              <a:t>NEW 3</a:t>
            </a:r>
            <a:r>
              <a:rPr lang="en-US" baseline="30000" dirty="0" smtClean="0"/>
              <a:t>rd</a:t>
            </a:r>
            <a:r>
              <a:rPr lang="en-US" dirty="0" smtClean="0"/>
              <a:t> Lap ROUND UP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948154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Darling 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Darling Mark is a mark of the course to prevent starboard tack from forcing inside OVERLAP at the </a:t>
            </a:r>
            <a:r>
              <a:rPr lang="en-US" dirty="0" err="1" smtClean="0"/>
              <a:t>Leward</a:t>
            </a:r>
            <a:r>
              <a:rPr lang="en-US" dirty="0" smtClean="0"/>
              <a:t> Mark. (cannot go between Darling and </a:t>
            </a:r>
            <a:r>
              <a:rPr lang="en-US" dirty="0" err="1" smtClean="0"/>
              <a:t>Leward</a:t>
            </a:r>
            <a:r>
              <a:rPr lang="en-US" dirty="0" smtClean="0"/>
              <a:t> mark)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GREEN Flag Located 100 </a:t>
            </a:r>
            <a:r>
              <a:rPr lang="en-US" dirty="0" err="1" smtClean="0"/>
              <a:t>yds</a:t>
            </a:r>
            <a:r>
              <a:rPr lang="en-US" dirty="0" smtClean="0"/>
              <a:t> to windward from </a:t>
            </a:r>
            <a:r>
              <a:rPr lang="en-US" dirty="0" err="1" smtClean="0"/>
              <a:t>Leward</a:t>
            </a:r>
            <a:r>
              <a:rPr lang="en-US" dirty="0" smtClean="0"/>
              <a:t> Mark.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Now there </a:t>
            </a:r>
            <a:r>
              <a:rPr lang="en-US" dirty="0"/>
              <a:t>may be Darling Mark at </a:t>
            </a:r>
            <a:r>
              <a:rPr lang="en-US" dirty="0" smtClean="0"/>
              <a:t>the </a:t>
            </a:r>
            <a:r>
              <a:rPr lang="en-US" dirty="0"/>
              <a:t>windward </a:t>
            </a:r>
            <a:r>
              <a:rPr lang="en-US" dirty="0" smtClean="0"/>
              <a:t>Mark (DN Nationals)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from </a:t>
            </a:r>
            <a:r>
              <a:rPr lang="en-US" dirty="0"/>
              <a:t>W</a:t>
            </a:r>
            <a:r>
              <a:rPr lang="en-US" dirty="0" smtClean="0"/>
              <a:t>et Water Sailing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Rules 2, 4b, and 8 differ from Wet sailing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600200"/>
            <a:ext cx="2649073" cy="2294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97053"/>
            <a:ext cx="2549266" cy="2213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700825"/>
            <a:ext cx="4114800" cy="269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4191000"/>
            <a:ext cx="606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8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35" y="5050812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2971800" cy="2667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DN North</a:t>
            </a:r>
            <a:br>
              <a:rPr lang="en-US" dirty="0" smtClean="0"/>
            </a:br>
            <a:r>
              <a:rPr lang="en-US" dirty="0" smtClean="0"/>
              <a:t> America</a:t>
            </a:r>
            <a:br>
              <a:rPr lang="en-US" dirty="0" smtClean="0"/>
            </a:br>
            <a:r>
              <a:rPr lang="en-US" dirty="0" smtClean="0"/>
              <a:t>Standard</a:t>
            </a:r>
            <a:br>
              <a:rPr lang="en-US" dirty="0" smtClean="0"/>
            </a:br>
            <a:r>
              <a:rPr lang="en-US" dirty="0" smtClean="0"/>
              <a:t>Course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01488"/>
            <a:ext cx="4136798" cy="629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0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" y="304800"/>
            <a:ext cx="3009900" cy="2362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DN North</a:t>
            </a:r>
            <a:br>
              <a:rPr lang="en-US" dirty="0" smtClean="0"/>
            </a:br>
            <a:r>
              <a:rPr lang="en-US" dirty="0" smtClean="0"/>
              <a:t> America</a:t>
            </a:r>
            <a:br>
              <a:rPr lang="en-US" dirty="0" smtClean="0"/>
            </a:br>
            <a:r>
              <a:rPr lang="en-US" dirty="0" smtClean="0"/>
              <a:t>Darling </a:t>
            </a:r>
            <a:br>
              <a:rPr lang="en-US" dirty="0" smtClean="0"/>
            </a:br>
            <a:r>
              <a:rPr lang="en-US" dirty="0" smtClean="0"/>
              <a:t>Course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81000"/>
            <a:ext cx="4191000" cy="613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04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2667000" cy="22098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>DN North</a:t>
            </a:r>
            <a:br>
              <a:rPr lang="en-US" dirty="0" smtClean="0"/>
            </a:br>
            <a:r>
              <a:rPr lang="en-US" dirty="0" smtClean="0"/>
              <a:t>America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In-Line</a:t>
            </a:r>
            <a:br>
              <a:rPr lang="en-US" dirty="0" smtClean="0"/>
            </a:br>
            <a:r>
              <a:rPr lang="en-US" dirty="0" smtClean="0"/>
              <a:t>Course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"/>
            <a:ext cx="3920196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22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2794"/>
            <a:ext cx="4419600" cy="635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692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18" y="1676400"/>
            <a:ext cx="8281617" cy="306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683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06588"/>
            <a:ext cx="5638800" cy="485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2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9" y="4572000"/>
            <a:ext cx="223861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954" y="914400"/>
            <a:ext cx="5728363" cy="4961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3600" y="4572000"/>
            <a:ext cx="28872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Off Wind keep clear on both </a:t>
            </a:r>
          </a:p>
          <a:p>
            <a:r>
              <a:rPr lang="en-US" dirty="0" smtClean="0"/>
              <a:t>PORT and STARTBOARD </a:t>
            </a:r>
          </a:p>
          <a:p>
            <a:r>
              <a:rPr lang="en-US" dirty="0" err="1" smtClean="0"/>
              <a:t>Tacts</a:t>
            </a:r>
            <a:r>
              <a:rPr lang="en-US" dirty="0" smtClean="0"/>
              <a:t> (DIFFERENT THAN </a:t>
            </a:r>
          </a:p>
          <a:p>
            <a:r>
              <a:rPr lang="en-US" dirty="0" smtClean="0"/>
              <a:t>WET SAILING)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1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029200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14400"/>
            <a:ext cx="5857239" cy="484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796956"/>
            <a:ext cx="6210300" cy="532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367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29200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99909"/>
            <a:ext cx="6039680" cy="5577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29200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914400"/>
            <a:ext cx="6316474" cy="5484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62200" y="5595937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(DIFFERENT THAN </a:t>
            </a:r>
          </a:p>
          <a:p>
            <a:r>
              <a:rPr lang="en-US" dirty="0"/>
              <a:t>WET SAILING)</a:t>
            </a:r>
          </a:p>
        </p:txBody>
      </p:sp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29200"/>
            <a:ext cx="1447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004698"/>
            <a:ext cx="6249086" cy="5157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126</Words>
  <Application>Microsoft Office PowerPoint</Application>
  <PresentationFormat>On-screen Show (4:3)</PresentationFormat>
  <Paragraphs>25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Iceboat Right of Way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Darling Mark</vt:lpstr>
      <vt:lpstr>Different from Wet Water Sailing</vt:lpstr>
      <vt:lpstr>DN North  America Standard Course</vt:lpstr>
      <vt:lpstr>DN North  America Darling  Course</vt:lpstr>
      <vt:lpstr> DN North America In-Line Course</vt:lpstr>
      <vt:lpstr>PowerPoint Presentation</vt:lpstr>
    </vt:vector>
  </TitlesOfParts>
  <Company>SmartSource Rentals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Iceboat Right of Way Rules</dc:title>
  <dc:creator>User</dc:creator>
  <cp:lastModifiedBy>User</cp:lastModifiedBy>
  <cp:revision>13</cp:revision>
  <cp:lastPrinted>2021-01-05T01:34:26Z</cp:lastPrinted>
  <dcterms:created xsi:type="dcterms:W3CDTF">2020-12-11T17:41:39Z</dcterms:created>
  <dcterms:modified xsi:type="dcterms:W3CDTF">2021-01-07T22:21:21Z</dcterms:modified>
</cp:coreProperties>
</file>