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EB68-7B14-4E68-9188-95EBF45A6E6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5B29-BC41-4E99-B0CE-E027E0871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83820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West Louisville Springing Up Green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791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Park Hill Coming Into Bloom 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April 30, 2011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4" name="Picture 3" descr="IMG_1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838200"/>
            <a:ext cx="3688080" cy="493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410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Darryl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41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Brittany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41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Thomas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odoni MT Condensed" pitchFamily="18" charset="0"/>
              </a:rPr>
              <a:t>See, if you had stayed out of the street you would have collected as much as me!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4" name="Content Placeholder 3" descr="Pi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8648" y="1600200"/>
            <a:ext cx="27067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766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Darryl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Thomas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Volunteers munch on KFC…..</a:t>
            </a:r>
            <a:endParaRPr lang="en-US" dirty="0"/>
          </a:p>
        </p:txBody>
      </p:sp>
      <p:pic>
        <p:nvPicPr>
          <p:cNvPr id="5" name="Content Placeholder 4" descr="IMG_1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81200"/>
            <a:ext cx="86868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1.6 miles and 5 garbage bags full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I thought we were going shopping…</a:t>
            </a:r>
            <a:endParaRPr lang="en-US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pic>
        <p:nvPicPr>
          <p:cNvPr id="4" name="Content Placeholder 3" descr="IMG_1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33805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Brittany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Did someone say…lunch?</a:t>
            </a:r>
            <a:endParaRPr lang="en-US" dirty="0"/>
          </a:p>
        </p:txBody>
      </p:sp>
      <p:pic>
        <p:nvPicPr>
          <p:cNvPr id="4" name="Content Placeholder 3" descr="IMG_1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Thomas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Do these shoes go with my outfit?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IMG_1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Brittany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Blue Highway Condensed" pitchFamily="2" charset="0"/>
              </a:rPr>
              <a:t>Thought I saw something…B-F campus is already spotless!</a:t>
            </a:r>
            <a:endParaRPr lang="en-US" dirty="0">
              <a:solidFill>
                <a:srgbClr val="92D050"/>
              </a:solidFill>
              <a:latin typeface="Blue Highway Condensed" pitchFamily="2" charset="0"/>
            </a:endParaRPr>
          </a:p>
        </p:txBody>
      </p:sp>
      <p:pic>
        <p:nvPicPr>
          <p:cNvPr id="6" name="Content Placeholder 5" descr="Pi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8648" y="1600200"/>
            <a:ext cx="2706703" cy="4525963"/>
          </a:xfrm>
        </p:spPr>
      </p:pic>
      <p:sp>
        <p:nvSpPr>
          <p:cNvPr id="7" name="TextBox 6"/>
          <p:cNvSpPr txBox="1"/>
          <p:nvPr/>
        </p:nvSpPr>
        <p:spPr>
          <a:xfrm>
            <a:off x="32766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Darryl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Look! Is that a penny in the street?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Content Placeholder 3" descr="Pi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8648" y="1600200"/>
            <a:ext cx="27067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006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Thomas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Dad! I </a:t>
            </a:r>
            <a:r>
              <a:rPr lang="en-US" u="sng" dirty="0" smtClean="0">
                <a:solidFill>
                  <a:srgbClr val="FFFF00"/>
                </a:solidFill>
                <a:latin typeface="Agency FB" pitchFamily="34" charset="0"/>
              </a:rPr>
              <a:t>actually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 found something on B-F campus!</a:t>
            </a:r>
            <a:endParaRPr lang="en-US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4" name="Content Placeholder 3" descr="IMG_1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956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Brittany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can be fun…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ic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8648" y="1600200"/>
            <a:ext cx="27067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5300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Thomas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Darryl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Please stop playing in the street!!!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i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8648" y="1600200"/>
            <a:ext cx="27067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766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Darryl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Thomas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121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West Louisville Springing Up Green</vt:lpstr>
      <vt:lpstr>I thought we were going shopping…</vt:lpstr>
      <vt:lpstr>Did someone say…lunch?</vt:lpstr>
      <vt:lpstr>Do these shoes go with my outfit?</vt:lpstr>
      <vt:lpstr>Thought I saw something…B-F campus is already spotless!</vt:lpstr>
      <vt:lpstr>Look! Is that a penny in the street?</vt:lpstr>
      <vt:lpstr>Dad! I actually found something on B-F campus!</vt:lpstr>
      <vt:lpstr>Going green can be fun…</vt:lpstr>
      <vt:lpstr>Please stop playing in the street!!!</vt:lpstr>
      <vt:lpstr>See, if you had stayed out of the street you would have collected as much as me!</vt:lpstr>
      <vt:lpstr>Volunteers munch on KFC…..</vt:lpstr>
      <vt:lpstr>Slide 12</vt:lpstr>
    </vt:vector>
  </TitlesOfParts>
  <Company>Brown-Forman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Louisville Springing Up Green</dc:title>
  <dc:creator>Darryl Spaulding</dc:creator>
  <cp:lastModifiedBy>Darryl Spaulding</cp:lastModifiedBy>
  <cp:revision>11</cp:revision>
  <dcterms:created xsi:type="dcterms:W3CDTF">2011-04-30T18:58:28Z</dcterms:created>
  <dcterms:modified xsi:type="dcterms:W3CDTF">2011-04-30T20:48:28Z</dcterms:modified>
</cp:coreProperties>
</file>