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61" r:id="rId3"/>
    <p:sldId id="257" r:id="rId4"/>
    <p:sldId id="262" r:id="rId5"/>
    <p:sldId id="258" r:id="rId6"/>
    <p:sldId id="260" r:id="rId7"/>
    <p:sldId id="259" r:id="rId8"/>
    <p:sldId id="263" r:id="rId9"/>
    <p:sldId id="264" r:id="rId10"/>
    <p:sldId id="266" r:id="rId11"/>
    <p:sldId id="267" r:id="rId12"/>
    <p:sldId id="268" r:id="rId13"/>
    <p:sldId id="28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5" r:id="rId24"/>
    <p:sldId id="278" r:id="rId25"/>
    <p:sldId id="279" r:id="rId26"/>
    <p:sldId id="280" r:id="rId27"/>
    <p:sldId id="288" r:id="rId28"/>
    <p:sldId id="287" r:id="rId29"/>
    <p:sldId id="289" r:id="rId30"/>
    <p:sldId id="290" r:id="rId31"/>
    <p:sldId id="291" r:id="rId32"/>
    <p:sldId id="292" r:id="rId33"/>
    <p:sldId id="293" r:id="rId34"/>
    <p:sldId id="281" r:id="rId35"/>
    <p:sldId id="282" r:id="rId36"/>
    <p:sldId id="284" r:id="rId37"/>
    <p:sldId id="294" r:id="rId38"/>
    <p:sldId id="296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660"/>
  </p:normalViewPr>
  <p:slideViewPr>
    <p:cSldViewPr>
      <p:cViewPr varScale="1">
        <p:scale>
          <a:sx n="69" d="100"/>
          <a:sy n="69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06C2D-8877-4794-AC3D-0F3DA85776E6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0C623-6191-44B7-B588-4520BCD1D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Starting and stopping manually – gets old</a:t>
            </a:r>
            <a:r>
              <a:rPr lang="en-US" baseline="0" dirty="0" smtClean="0"/>
              <a:t> – setup automation</a:t>
            </a:r>
          </a:p>
          <a:p>
            <a:r>
              <a:rPr lang="en-US" baseline="0" dirty="0" smtClean="0"/>
              <a:t>Could have multiple queues. We have one, running one job at a time. No other users are scheduling anything in EPH.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C623-6191-44B7-B588-4520BCD1D3C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070952-47FF-421E-9001-937F10F0D63B}" type="datetimeFigureOut">
              <a:rPr lang="en-US" smtClean="0"/>
              <a:pPr/>
              <a:t>6/24/2009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957876-19AF-42C3-890F-6C68A60AE2C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communitycolleges.edu/CIS_Docs/docs/THIRD-PARTY/cfnc-mentor/CIS_ST_UG_CFNC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darville.edu/departments/compserv/ftp.htm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Envision Process Handler Setup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8646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IIPS 2009 Spring Mini-Conference</a:t>
            </a:r>
          </a:p>
          <a:p>
            <a:r>
              <a:rPr lang="en-US" dirty="0" smtClean="0"/>
              <a:t>Phone # 919-233-5885</a:t>
            </a:r>
          </a:p>
          <a:p>
            <a:endParaRPr lang="en-US" dirty="0" smtClean="0"/>
          </a:p>
          <a:p>
            <a:r>
              <a:rPr lang="en-US" dirty="0" smtClean="0"/>
              <a:t>Presented by Dawn </a:t>
            </a:r>
            <a:r>
              <a:rPr lang="en-US" dirty="0" err="1" smtClean="0"/>
              <a:t>Rountree</a:t>
            </a:r>
            <a:r>
              <a:rPr lang="en-US" dirty="0" smtClean="0"/>
              <a:t>, College of The Albemarle</a:t>
            </a:r>
          </a:p>
          <a:p>
            <a:endParaRPr lang="en-US" dirty="0" smtClean="0"/>
          </a:p>
          <a:p>
            <a:r>
              <a:rPr lang="en-US" dirty="0" smtClean="0"/>
              <a:t>Disclaimer – Everything I know about EPH,</a:t>
            </a:r>
          </a:p>
          <a:p>
            <a:r>
              <a:rPr lang="en-US" dirty="0" smtClean="0"/>
              <a:t> I learned from Joel Brubaker, from Cape Fear. </a:t>
            </a:r>
          </a:p>
          <a:p>
            <a:r>
              <a:rPr lang="en-US" dirty="0" smtClean="0"/>
              <a:t>He gets credit for all the information.  Any errors are all mine.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7250" y="838200"/>
            <a:ext cx="655952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7699" y="609600"/>
            <a:ext cx="7238101" cy="5823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X.DATE = DATE()</a:t>
            </a:r>
          </a:p>
          <a:p>
            <a:pPr>
              <a:buNone/>
            </a:pPr>
            <a:r>
              <a:rPr lang="en-US" dirty="0" smtClean="0"/>
              <a:t>*-------------------------------------------</a:t>
            </a:r>
          </a:p>
          <a:p>
            <a:pPr>
              <a:buNone/>
            </a:pPr>
            <a:r>
              <a:rPr lang="en-US" dirty="0" smtClean="0"/>
              <a:t>* 1 hour = 3600 seconds, 1 day = 86400 seconds</a:t>
            </a:r>
          </a:p>
          <a:p>
            <a:pPr>
              <a:buNone/>
            </a:pPr>
            <a:r>
              <a:rPr lang="en-US" dirty="0" smtClean="0"/>
              <a:t>*-------------------------------------------</a:t>
            </a:r>
          </a:p>
          <a:p>
            <a:pPr>
              <a:buNone/>
            </a:pPr>
            <a:r>
              <a:rPr lang="en-US" dirty="0" smtClean="0"/>
              <a:t>* 1 = one second past midnight</a:t>
            </a:r>
          </a:p>
          <a:p>
            <a:pPr>
              <a:buNone/>
            </a:pPr>
            <a:r>
              <a:rPr lang="en-US" dirty="0" smtClean="0"/>
              <a:t>* 3600 = 1 am, 43200 = noon, 72000 = 8pm</a:t>
            </a:r>
          </a:p>
          <a:p>
            <a:pPr>
              <a:buNone/>
            </a:pPr>
            <a:r>
              <a:rPr lang="en-US" dirty="0" smtClean="0"/>
              <a:t>* 6900 = 1:55am</a:t>
            </a:r>
          </a:p>
          <a:p>
            <a:pPr>
              <a:buNone/>
            </a:pPr>
            <a:r>
              <a:rPr lang="en-US" dirty="0" smtClean="0"/>
              <a:t>* 79200 = 10pm, 86400 = midnight</a:t>
            </a:r>
          </a:p>
          <a:p>
            <a:pPr>
              <a:buNone/>
            </a:pPr>
            <a:r>
              <a:rPr lang="en-US" dirty="0" smtClean="0"/>
              <a:t>*-------------------------------------------</a:t>
            </a:r>
          </a:p>
          <a:p>
            <a:pPr>
              <a:buNone/>
            </a:pPr>
            <a:r>
              <a:rPr lang="en-US" dirty="0" smtClean="0"/>
              <a:t>X.TIME = TIME() + 60</a:t>
            </a:r>
          </a:p>
          <a:p>
            <a:pPr>
              <a:buNone/>
            </a:pPr>
            <a:r>
              <a:rPr lang="en-US" dirty="0" smtClean="0"/>
              <a:t>* Set stop time to 12:55am:</a:t>
            </a:r>
          </a:p>
          <a:p>
            <a:pPr>
              <a:buNone/>
            </a:pPr>
            <a:r>
              <a:rPr lang="en-US" dirty="0" smtClean="0"/>
              <a:t>X.STOP.TIME = 3300</a:t>
            </a:r>
          </a:p>
          <a:p>
            <a:pPr>
              <a:buNone/>
            </a:pPr>
            <a:r>
              <a:rPr lang="en-US" dirty="0" smtClean="0"/>
              <a:t>V.PHANT.ACTIVE.QUEUES.ID = 'PHANT.ACTIVE.QUEUES'</a:t>
            </a:r>
          </a:p>
          <a:p>
            <a:pPr>
              <a:buNone/>
            </a:pPr>
            <a:r>
              <a:rPr lang="en-US" dirty="0" smtClean="0"/>
              <a:t>FOR_THE PHANT.ACTIVE.QUEUES.ID</a:t>
            </a:r>
          </a:p>
          <a:p>
            <a:pPr>
              <a:buNone/>
            </a:pPr>
            <a:r>
              <a:rPr lang="en-US" dirty="0" smtClean="0"/>
              <a:t>  VL.PHANT.RUNNING.QUEUES = 'DEFAULT'</a:t>
            </a:r>
          </a:p>
          <a:p>
            <a:pPr>
              <a:buNone/>
            </a:pPr>
            <a:r>
              <a:rPr lang="en-US" dirty="0" smtClean="0"/>
              <a:t>  VL.PHANT.STATUS = 'START'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* START DATE THIS CRON IS RUN</a:t>
            </a:r>
          </a:p>
          <a:p>
            <a:pPr>
              <a:buNone/>
            </a:pPr>
            <a:r>
              <a:rPr lang="en-US" dirty="0" smtClean="0"/>
              <a:t>VL.PHANT.START.DATE = X.DATE</a:t>
            </a:r>
          </a:p>
          <a:p>
            <a:pPr>
              <a:buNone/>
            </a:pPr>
            <a:r>
              <a:rPr lang="en-US" dirty="0" smtClean="0"/>
              <a:t>*START TIME IS ONE MIN FROM NOW</a:t>
            </a:r>
          </a:p>
          <a:p>
            <a:pPr>
              <a:buNone/>
            </a:pPr>
            <a:r>
              <a:rPr lang="en-US" dirty="0" smtClean="0"/>
              <a:t>VL.PHANT.START.TIME = X.TIME</a:t>
            </a:r>
          </a:p>
          <a:p>
            <a:pPr>
              <a:buNone/>
            </a:pPr>
            <a:r>
              <a:rPr lang="en-US" dirty="0" smtClean="0"/>
              <a:t>*STOP DATE IS TOMORROW</a:t>
            </a:r>
          </a:p>
          <a:p>
            <a:pPr>
              <a:buNone/>
            </a:pPr>
            <a:r>
              <a:rPr lang="en-US" dirty="0" smtClean="0"/>
              <a:t>X.DATE = DATE() + 1</a:t>
            </a:r>
          </a:p>
          <a:p>
            <a:pPr>
              <a:buNone/>
            </a:pPr>
            <a:r>
              <a:rPr lang="en-US" dirty="0" smtClean="0"/>
              <a:t>VL.PHANT.STOP.DATE = X.DATE</a:t>
            </a:r>
          </a:p>
          <a:p>
            <a:pPr>
              <a:buNone/>
            </a:pPr>
            <a:r>
              <a:rPr lang="en-US" dirty="0" smtClean="0"/>
              <a:t>*STOP TIME IS 12:55AM</a:t>
            </a:r>
          </a:p>
          <a:p>
            <a:pPr>
              <a:buNone/>
            </a:pPr>
            <a:r>
              <a:rPr lang="en-US" dirty="0" smtClean="0"/>
              <a:t>VL.PHANT.STOP.TIME = X.STOP.TIME</a:t>
            </a:r>
          </a:p>
          <a:p>
            <a:pPr>
              <a:buNone/>
            </a:pPr>
            <a:r>
              <a:rPr lang="en-US" dirty="0" smtClean="0"/>
              <a:t>VL.PHANT.SUSPEND.TIME.START = ''</a:t>
            </a:r>
          </a:p>
          <a:p>
            <a:pPr>
              <a:buNone/>
            </a:pPr>
            <a:r>
              <a:rPr lang="en-US" dirty="0" smtClean="0"/>
              <a:t>VL.PHANT.SUSPEND.TIME.END = ''</a:t>
            </a:r>
          </a:p>
          <a:p>
            <a:pPr>
              <a:buNone/>
            </a:pPr>
            <a:r>
              <a:rPr lang="en-US" dirty="0" smtClean="0"/>
              <a:t>*RUN ONLY ONE JOB AT A TIME</a:t>
            </a:r>
          </a:p>
          <a:p>
            <a:pPr>
              <a:buNone/>
            </a:pPr>
            <a:r>
              <a:rPr lang="en-US" dirty="0" smtClean="0"/>
              <a:t>VL.PHANT.MAX.TO.RUN = '1'</a:t>
            </a:r>
          </a:p>
          <a:p>
            <a:pPr>
              <a:buNone/>
            </a:pPr>
            <a:r>
              <a:rPr lang="en-US" dirty="0" smtClean="0"/>
              <a:t>END_THE PHANT.ACTIVE.QUEUES.ID</a:t>
            </a:r>
          </a:p>
          <a:p>
            <a:pPr>
              <a:buNone/>
            </a:pPr>
            <a:r>
              <a:rPr lang="en-US" dirty="0" smtClean="0"/>
              <a:t>RETURN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GEN the subroutine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the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:AE VOC XCOA.START.PROCESS.HANDLER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Top of "XCOA.START.PROCESS.HANDLER" in "VOC", 7 lines, 136 characters.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*--: P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001: PA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002: *STARTS E.P.H.RUN AS CRONJOBS FROM CRON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003: *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004: XS.BUILD.PHANTOM.QUEUES.COA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005: UDT.OPTIONS 8 OFF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006: PHANTOM PROCESS.PHANTOM.QUEUES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007: PROC.BROWSE '‘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Bottom.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*--: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the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Run the paragraph </a:t>
            </a:r>
          </a:p>
          <a:p>
            <a:r>
              <a:rPr lang="en-US" dirty="0" smtClean="0"/>
              <a:t>Check PRQM</a:t>
            </a:r>
          </a:p>
          <a:p>
            <a:r>
              <a:rPr lang="en-US" dirty="0" smtClean="0"/>
              <a:t>You should see the start/end dates/times from your subroutine.</a:t>
            </a:r>
          </a:p>
          <a:p>
            <a:r>
              <a:rPr lang="en-US" dirty="0" smtClean="0"/>
              <a:t>It may show ‘start pending’</a:t>
            </a:r>
          </a:p>
          <a:p>
            <a:r>
              <a:rPr lang="en-US" dirty="0" smtClean="0"/>
              <a:t>Cancel out of PRQM and try again</a:t>
            </a:r>
          </a:p>
          <a:p>
            <a:r>
              <a:rPr lang="en-US" dirty="0" smtClean="0"/>
              <a:t>It takes a few minutes to actually start</a:t>
            </a:r>
          </a:p>
          <a:p>
            <a:r>
              <a:rPr lang="en-US" dirty="0" smtClean="0"/>
              <a:t>Once it starts, you can change the end time to 5 minutes ago and save out of PRQM. This will set the process handler shut down process.</a:t>
            </a:r>
          </a:p>
          <a:p>
            <a:r>
              <a:rPr lang="en-US" dirty="0" smtClean="0"/>
              <a:t>Check PRQM, once it is stopped you can move to the next step.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Unix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root@grace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# pg envision.process.handler.sh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#!/bin/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 This script starts the Envision Process Handler.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 The E.P.H. allows for jobs to be scheduled and run from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 within Envision. Items like RPWP (Reset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 Web Advisor Password) must be run from within Envision.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 A Hardcoded shutdown time of 12:55am is in the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 START.PROCESS.HANDLER SUBR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 XS.BUILD.PHANTOM.QUEUES.COA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PRODUCTION=/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datatel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/coll18/production/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apphome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PATH=".:/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/bin:/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/local/bin"; export PATH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UDTBIN=/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/ud71/bin; export UDTBIN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UDTHOME=/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/ud71; export UDTHOME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VFIELDSIZE=6000; export VFIELDSIZE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LC_ALL=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en_US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export LC_ALL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LANG=C; export LANG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datatel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/coll18/production/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apphome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$UDTBIN/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udt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XCOA.START.PROCESS.HANDLER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(EOF)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run the script, you have to have a user that can log into Datatel</a:t>
            </a:r>
          </a:p>
          <a:p>
            <a:r>
              <a:rPr lang="en-US" dirty="0" smtClean="0"/>
              <a:t>If you use the ‘</a:t>
            </a:r>
            <a:r>
              <a:rPr lang="en-US" dirty="0" err="1" smtClean="0"/>
              <a:t>datatel</a:t>
            </a:r>
            <a:r>
              <a:rPr lang="en-US" dirty="0" smtClean="0"/>
              <a:t>’ user, you will have to be able to pass the password. See </a:t>
            </a:r>
            <a:r>
              <a:rPr lang="en-US" dirty="0" err="1" smtClean="0"/>
              <a:t>answernet</a:t>
            </a:r>
            <a:r>
              <a:rPr lang="en-US" dirty="0" smtClean="0"/>
              <a:t> 4901</a:t>
            </a:r>
            <a:r>
              <a:rPr lang="en-US" dirty="0" smtClean="0"/>
              <a:t>. You </a:t>
            </a:r>
            <a:r>
              <a:rPr lang="en-US" dirty="0" smtClean="0"/>
              <a:t>can also see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www.nccommunitycolleges.edu/CIS_Docs/docs/THIRD-PARTY/cfnc-mentor/CIS_ST_UG_CFNC.pdf</a:t>
            </a:r>
            <a:r>
              <a:rPr lang="en-US" dirty="0" smtClean="0"/>
              <a:t> for setup of this user.</a:t>
            </a:r>
            <a:endParaRPr lang="en-US" dirty="0" smtClean="0"/>
          </a:p>
          <a:p>
            <a:r>
              <a:rPr lang="en-US" dirty="0" smtClean="0"/>
              <a:t>I use the ‘</a:t>
            </a:r>
            <a:r>
              <a:rPr lang="en-US" dirty="0" err="1" smtClean="0"/>
              <a:t>cronjobs</a:t>
            </a:r>
            <a:r>
              <a:rPr lang="en-US" dirty="0" smtClean="0"/>
              <a:t>’ user. I already had it setup to run WUFA, so I used it.</a:t>
            </a:r>
          </a:p>
          <a:p>
            <a:r>
              <a:rPr lang="en-US" dirty="0" smtClean="0"/>
              <a:t>I have my LOGIN paragraph set up so I don’t have to pass in the password.</a:t>
            </a:r>
          </a:p>
          <a:p>
            <a:r>
              <a:rPr lang="en-US" dirty="0" smtClean="0"/>
              <a:t>The user also has to have an SOD and SVM and PERSON record.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LOGIN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:AE VOC LOGIN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Top of "LOGIN" in "VOC", 11 lines, 351 characters.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*--: P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001: PA  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4.7.1.8 06/11/07 by DATATEL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002: *IF @LOGNAME # 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datatel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 THEN QUIT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003: IF @LOGNAME = 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datatel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 THEN TERM 132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004: IF @LOGNAME = 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datatel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' THEN GO SKIPTIME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005: TIMEOUT 3600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006: SKIPTIME: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007: SETUSERNAME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008: IF @USER.RETURN.CODE =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cronjobs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THEN ENVINIT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009: IF @USER.RETURN.CODE NE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cronjobs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THEN SQLENVINIT DMI:grace.albemarle.edu:5550,production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010: RESET.TERM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011: CORE.JUMPSTART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Bottom.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*--: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EPH?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493520"/>
          </a:xfrm>
        </p:spPr>
        <p:txBody>
          <a:bodyPr/>
          <a:lstStyle/>
          <a:p>
            <a:r>
              <a:rPr lang="en-US" dirty="0" smtClean="0"/>
              <a:t>It’s like a </a:t>
            </a:r>
            <a:r>
              <a:rPr lang="en-US" dirty="0" err="1" smtClean="0"/>
              <a:t>crontab</a:t>
            </a:r>
            <a:r>
              <a:rPr lang="en-US" dirty="0" smtClean="0"/>
              <a:t> inside of Datatel.</a:t>
            </a:r>
          </a:p>
          <a:p>
            <a:r>
              <a:rPr lang="en-US" dirty="0" smtClean="0"/>
              <a:t>You can use it to schedule jobs to run even when you are not there.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33528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Why EPH?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572000"/>
            <a:ext cx="8229600" cy="149352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Saves time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Automates Processes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2600" dirty="0" smtClean="0"/>
              <a:t>Non-mission critical tasks can been completed while you sleep.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38200"/>
            <a:ext cx="7162800" cy="5410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62000"/>
            <a:ext cx="6961466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992" y="1143000"/>
            <a:ext cx="747392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the Unix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running the script as user. </a:t>
            </a:r>
          </a:p>
          <a:p>
            <a:r>
              <a:rPr lang="en-US" dirty="0" smtClean="0"/>
              <a:t>Once it’s working, shut it down again and create the </a:t>
            </a:r>
            <a:r>
              <a:rPr lang="en-US" dirty="0" err="1" smtClean="0"/>
              <a:t>crontab</a:t>
            </a:r>
            <a:r>
              <a:rPr lang="en-US" dirty="0" smtClean="0"/>
              <a:t> entry to run the </a:t>
            </a:r>
            <a:r>
              <a:rPr lang="en-US" dirty="0" err="1" smtClean="0"/>
              <a:t>unix</a:t>
            </a:r>
            <a:r>
              <a:rPr lang="en-US" dirty="0" smtClean="0"/>
              <a:t> script.</a:t>
            </a:r>
          </a:p>
          <a:p>
            <a:endParaRPr lang="en-US" dirty="0" smtClean="0"/>
          </a:p>
          <a:p>
            <a:r>
              <a:rPr lang="en-US" dirty="0" smtClean="0"/>
              <a:t>20 5 * * * /export/home/</a:t>
            </a:r>
            <a:r>
              <a:rPr lang="en-US" dirty="0" err="1" smtClean="0"/>
              <a:t>cronjobs</a:t>
            </a:r>
            <a:r>
              <a:rPr lang="en-US" dirty="0" smtClean="0"/>
              <a:t>/envision.process.handler.sh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OK, so now you’ve got it running, how to you get jobs in PRSC?</a:t>
            </a:r>
          </a:p>
          <a:p>
            <a:r>
              <a:rPr lang="en-US" dirty="0" smtClean="0"/>
              <a:t>Most Datatel screens have the ‘Run in background mode’ screen.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850" y="1433513"/>
            <a:ext cx="54483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389120"/>
          </a:xfrm>
        </p:spPr>
        <p:txBody>
          <a:bodyPr/>
          <a:lstStyle/>
          <a:p>
            <a:r>
              <a:rPr lang="en-US" dirty="0" smtClean="0"/>
              <a:t>Paragraphs you have created can be scheduled using CPAE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86000"/>
            <a:ext cx="558165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 VOC XCOA.START.EDQM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1125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PA</a:t>
            </a:r>
          </a:p>
          <a:p>
            <a:pPr>
              <a:buNone/>
            </a:pPr>
            <a:r>
              <a:rPr lang="en-US" dirty="0" smtClean="0"/>
              <a:t>XMANAGE.EDX.PHANTOM START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4572000"/>
            <a:ext cx="8229600" cy="11125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XMANAGE.EDX.PHANTOM STOP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2766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AE VOC XCOA.STOP.EDQM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r>
              <a:rPr lang="en-US" dirty="0" smtClean="0"/>
              <a:t>AE VOC XCOA.WAGC.PHANTOM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14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PA PARAGRAPH TO START GARBAGE COLLECTOR - TO BE RUN FROM EPH</a:t>
            </a:r>
          </a:p>
          <a:p>
            <a:pPr>
              <a:buNone/>
            </a:pPr>
            <a:r>
              <a:rPr lang="en-US" dirty="0" smtClean="0"/>
              <a:t>PHANTOM S_DMI_GC_DRIVER 0~300~0~ADMIN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23622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AE VOC XCOA.WAGC.PHANTOM.STOP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3505200"/>
            <a:ext cx="8229600" cy="274320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/>
              <a:t>PA PARAGRAPH TO STOP GARBAGE COLLECTOR AND CLEAN UP _PH_ - TO BE RUN FROM EPH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/>
              <a:t>* Got info from Datatel </a:t>
            </a:r>
            <a:r>
              <a:rPr lang="en-US" sz="2600" dirty="0" err="1"/>
              <a:t>Answernet</a:t>
            </a:r>
            <a:r>
              <a:rPr lang="en-US" sz="2600" dirty="0"/>
              <a:t> 5401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/>
              <a:t>MODIFY GC.STATUS GCSTAT.HALT.REQUEST = 'H' WITH @ID EQ 'GC.STATUS'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/>
              <a:t>*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/>
              <a:t>SELECT _PH_ WITH @ID LIKE '...</a:t>
            </a:r>
            <a:r>
              <a:rPr lang="en-US" sz="2600" dirty="0" err="1"/>
              <a:t>cronjobs</a:t>
            </a:r>
            <a:r>
              <a:rPr lang="en-US" sz="2600" dirty="0"/>
              <a:t>...'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/>
              <a:t>IF @SYSTEM.RETURN.CODE LE 0 THEN GO FINISHED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/>
              <a:t>DELETE _PH_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/>
              <a:t>DATA Y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/>
              <a:t>FINISHED: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/>
              <a:t>DISPLAY PH Directory Clean-Up Complete.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Paragraphs are stored in PHANT.ACTIVE.QUEUES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SORT PHANT.ACTIVE.QUEUES ID.SUP @ID FMT '45L' 13:55:33 Apr 19 2009 1            </a:t>
            </a:r>
          </a:p>
          <a:p>
            <a:pPr>
              <a:buNone/>
            </a:pPr>
            <a:r>
              <a:rPr lang="en-US" dirty="0" smtClean="0"/>
              <a:t>PHANT.ACTIVE.QUEUES..........................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BGVU_DATATEL_47922_14999                                                        </a:t>
            </a:r>
          </a:p>
          <a:p>
            <a:pPr>
              <a:buNone/>
            </a:pPr>
            <a:r>
              <a:rPr lang="en-US" dirty="0" smtClean="0"/>
              <a:t>DMIS_DATATEL_40593_15018                                                        </a:t>
            </a:r>
          </a:p>
          <a:p>
            <a:pPr>
              <a:buNone/>
            </a:pPr>
            <a:r>
              <a:rPr lang="en-US" dirty="0" smtClean="0"/>
              <a:t>DMIU_DATATEL_26693_15025                                                        </a:t>
            </a:r>
          </a:p>
          <a:p>
            <a:pPr>
              <a:buNone/>
            </a:pPr>
            <a:r>
              <a:rPr lang="en-US" dirty="0" smtClean="0"/>
              <a:t>DMIU_DATATEL_26997_15020                                                        </a:t>
            </a:r>
          </a:p>
          <a:p>
            <a:pPr>
              <a:buNone/>
            </a:pPr>
            <a:r>
              <a:rPr lang="en-US" dirty="0" smtClean="0"/>
              <a:t>EPHWEBLIST.COA_DATATEL_32943_14695                                              </a:t>
            </a:r>
          </a:p>
          <a:p>
            <a:pPr>
              <a:buNone/>
            </a:pPr>
            <a:r>
              <a:rPr lang="en-US" dirty="0" smtClean="0"/>
              <a:t>OUTSTANDING.PHANTOMS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PHANT.ACTIVE.QUEUES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RUNNING.PHANTOMS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SCHEDULED.PHANTOMS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USRW_DATATEL_30398_14957                                                        </a:t>
            </a:r>
          </a:p>
          <a:p>
            <a:pPr>
              <a:buNone/>
            </a:pPr>
            <a:r>
              <a:rPr lang="en-US" dirty="0" smtClean="0"/>
              <a:t>X2EM_DATATEL_33215_14695                                                        </a:t>
            </a:r>
          </a:p>
          <a:p>
            <a:pPr>
              <a:buNone/>
            </a:pPr>
            <a:r>
              <a:rPr lang="en-US" dirty="0" smtClean="0"/>
              <a:t>XCOA.START.EDQM_DATATEL_54892_14859                                             </a:t>
            </a:r>
          </a:p>
          <a:p>
            <a:pPr>
              <a:buNone/>
            </a:pPr>
            <a:r>
              <a:rPr lang="en-US" dirty="0" smtClean="0"/>
              <a:t>XCOA.STOP.EDQM_DATATEL_54836_14859                                              </a:t>
            </a:r>
          </a:p>
          <a:p>
            <a:pPr>
              <a:buNone/>
            </a:pPr>
            <a:r>
              <a:rPr lang="en-US" dirty="0" smtClean="0"/>
              <a:t>XCOA.WAGC.PHANTOM.STOP_DATATEL_45219_14873                                      </a:t>
            </a:r>
          </a:p>
          <a:p>
            <a:pPr>
              <a:buNone/>
            </a:pPr>
            <a:r>
              <a:rPr lang="en-US" dirty="0" smtClean="0"/>
              <a:t>XCOA.WAGC.PHANTOM_DATATEL_44767_14751                                           </a:t>
            </a:r>
          </a:p>
          <a:p>
            <a:pPr>
              <a:buNone/>
            </a:pPr>
            <a:r>
              <a:rPr lang="en-US" dirty="0" smtClean="0"/>
              <a:t>15 records listed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processes can be automated?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EDQM – shutdown and startup</a:t>
            </a:r>
          </a:p>
          <a:p>
            <a:r>
              <a:rPr lang="en-US" dirty="0" smtClean="0"/>
              <a:t>WAGC – shutdown and startup</a:t>
            </a:r>
          </a:p>
          <a:p>
            <a:r>
              <a:rPr lang="en-US" dirty="0" smtClean="0"/>
              <a:t>BGVU – to verify Ws throughout the semester</a:t>
            </a:r>
          </a:p>
          <a:p>
            <a:r>
              <a:rPr lang="en-US" dirty="0" smtClean="0"/>
              <a:t>WebAdvisor /Campus Cruiser login creation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 VOC EPHWEBLIST.COA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PA</a:t>
            </a:r>
          </a:p>
          <a:p>
            <a:pPr>
              <a:buNone/>
            </a:pPr>
            <a:r>
              <a:rPr lang="en-US" dirty="0" smtClean="0"/>
              <a:t>COMO ON EPHWEBLIST</a:t>
            </a:r>
          </a:p>
          <a:p>
            <a:pPr>
              <a:buNone/>
            </a:pPr>
            <a:r>
              <a:rPr lang="en-US" dirty="0" smtClean="0"/>
              <a:t>XCOA.WEB.CC.LISTS</a:t>
            </a:r>
          </a:p>
          <a:p>
            <a:pPr>
              <a:buNone/>
            </a:pPr>
            <a:r>
              <a:rPr lang="en-US" dirty="0" smtClean="0"/>
              <a:t>COMO OFF</a:t>
            </a:r>
          </a:p>
          <a:p>
            <a:pPr>
              <a:buNone/>
            </a:pPr>
            <a:r>
              <a:rPr lang="en-US" dirty="0" smtClean="0"/>
              <a:t>!mail -t drountree@albemarle.edu  &lt; _PH_/</a:t>
            </a:r>
            <a:r>
              <a:rPr lang="en-US" dirty="0" smtClean="0"/>
              <a:t>O_EPHWEBLIST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Note:  </a:t>
            </a:r>
            <a:r>
              <a:rPr lang="en-US" dirty="0" smtClean="0"/>
              <a:t>To get a subject on the email use this command instead…</a:t>
            </a:r>
          </a:p>
          <a:p>
            <a:pPr>
              <a:buNone/>
            </a:pPr>
            <a:r>
              <a:rPr lang="en-US" dirty="0" smtClean="0"/>
              <a:t>!</a:t>
            </a:r>
            <a:r>
              <a:rPr lang="en-US" dirty="0" err="1" smtClean="0"/>
              <a:t>mailx</a:t>
            </a:r>
            <a:r>
              <a:rPr lang="en-US" dirty="0" smtClean="0"/>
              <a:t> -s "</a:t>
            </a:r>
            <a:r>
              <a:rPr lang="en-US" dirty="0" err="1" smtClean="0"/>
              <a:t>Webadvisor</a:t>
            </a:r>
            <a:r>
              <a:rPr lang="en-US" dirty="0" smtClean="0"/>
              <a:t> </a:t>
            </a:r>
            <a:r>
              <a:rPr lang="en-US" dirty="0" err="1" smtClean="0"/>
              <a:t>Savedlists</a:t>
            </a:r>
            <a:r>
              <a:rPr lang="en-US" dirty="0" smtClean="0"/>
              <a:t>" </a:t>
            </a:r>
            <a:r>
              <a:rPr lang="en-US" dirty="0" smtClean="0"/>
              <a:t>drountree@albemarle.edu </a:t>
            </a:r>
            <a:r>
              <a:rPr lang="en-US" dirty="0" smtClean="0"/>
              <a:t>&lt; _PH_/O_EPHWEBLIST</a:t>
            </a:r>
          </a:p>
          <a:p>
            <a:pPr>
              <a:buNone/>
            </a:pPr>
            <a:r>
              <a:rPr lang="en-US" dirty="0" smtClean="0"/>
              <a:t>Thanks to Shawn Rudd (Halifax CC) for this bit of info.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Another option if you don’t want to use the bang (!) and get a subject also.</a:t>
            </a:r>
          </a:p>
          <a:p>
            <a:pPr>
              <a:buNone/>
            </a:pPr>
            <a:r>
              <a:rPr lang="en-US" dirty="0" smtClean="0"/>
              <a:t>UTSEND _PH_ O_EPHWEBLIST drountree@albemarle.edu “WebAdvisor </a:t>
            </a:r>
            <a:r>
              <a:rPr lang="en-US" dirty="0" err="1" smtClean="0"/>
              <a:t>Savedlists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See </a:t>
            </a:r>
            <a:r>
              <a:rPr lang="en-US" dirty="0" err="1" smtClean="0"/>
              <a:t>Answernet</a:t>
            </a:r>
            <a:r>
              <a:rPr lang="en-US" dirty="0" smtClean="0"/>
              <a:t> </a:t>
            </a:r>
            <a:r>
              <a:rPr lang="en-US" dirty="0" smtClean="0"/>
              <a:t>3904 for details</a:t>
            </a:r>
            <a:r>
              <a:rPr lang="en-US" dirty="0" smtClean="0"/>
              <a:t>. </a:t>
            </a:r>
            <a:r>
              <a:rPr lang="en-US" dirty="0" smtClean="0"/>
              <a:t>Thanks to Buddy Ellis (Southwestern CC) for this info.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>
                <a:solidFill>
                  <a:srgbClr val="002060"/>
                </a:solidFill>
                <a:latin typeface="+mj-lt"/>
              </a:rPr>
              <a:t>AE VOC XCOA.WEB.CC.LISTS</a:t>
            </a:r>
          </a:p>
          <a:p>
            <a:pPr>
              <a:buNone/>
            </a:pPr>
            <a:r>
              <a:rPr lang="en-US" dirty="0" smtClean="0"/>
              <a:t>R</a:t>
            </a:r>
          </a:p>
          <a:p>
            <a:pPr>
              <a:buNone/>
            </a:pPr>
            <a:r>
              <a:rPr lang="en-US" dirty="0" smtClean="0"/>
              <a:t>XCOA.VOCLIB</a:t>
            </a:r>
          </a:p>
          <a:p>
            <a:pPr>
              <a:buNone/>
            </a:pPr>
            <a:r>
              <a:rPr lang="en-US" dirty="0" smtClean="0"/>
              <a:t>XCOA.WEB.CC.LISTS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AE XCOA.VOCLIB XCOA.WEB.CC.LISTS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PA Saved on 09:49:50 Mar 02 2007 by DATATEL</a:t>
            </a:r>
          </a:p>
          <a:p>
            <a:pPr>
              <a:buNone/>
            </a:pPr>
            <a:r>
              <a:rPr lang="en-US" dirty="0" smtClean="0"/>
              <a:t>* CREATE THE SAVEDLISTS NEEDED TO POPULATE AND REMOVE PERSONS FROM THE WEBADVISOR REGISTRY</a:t>
            </a:r>
          </a:p>
          <a:p>
            <a:pPr>
              <a:buNone/>
            </a:pPr>
            <a:r>
              <a:rPr lang="en-US" dirty="0" smtClean="0"/>
              <a:t>*</a:t>
            </a:r>
          </a:p>
          <a:p>
            <a:pPr>
              <a:buNone/>
            </a:pPr>
            <a:r>
              <a:rPr lang="en-US" dirty="0" smtClean="0"/>
              <a:t>CS</a:t>
            </a:r>
          </a:p>
          <a:p>
            <a:pPr>
              <a:buNone/>
            </a:pPr>
            <a:r>
              <a:rPr lang="en-US" dirty="0" smtClean="0"/>
              <a:t>DATE</a:t>
            </a:r>
          </a:p>
          <a:p>
            <a:pPr>
              <a:buNone/>
            </a:pPr>
            <a:r>
              <a:rPr lang="en-US" dirty="0" smtClean="0"/>
              <a:t>DISPLAY THIS PROCESS CREATES SAVEDLISTS FOR WEBADVISOR AND CAMPUS CRUISER</a:t>
            </a:r>
          </a:p>
          <a:p>
            <a:pPr>
              <a:buNone/>
            </a:pPr>
            <a:r>
              <a:rPr lang="en-US" dirty="0" smtClean="0"/>
              <a:t>DISPLAY</a:t>
            </a:r>
          </a:p>
          <a:p>
            <a:pPr>
              <a:buNone/>
            </a:pPr>
            <a:r>
              <a:rPr lang="en-US" dirty="0" smtClean="0"/>
              <a:t>DISPLAY WebAdvisor lists include those to create STUDENT, FAC/STAFF users</a:t>
            </a:r>
          </a:p>
          <a:p>
            <a:pPr>
              <a:buNone/>
            </a:pPr>
            <a:r>
              <a:rPr lang="en-US" dirty="0" smtClean="0"/>
              <a:t>DISPLAY</a:t>
            </a:r>
          </a:p>
          <a:p>
            <a:pPr>
              <a:buNone/>
            </a:pPr>
            <a:r>
              <a:rPr lang="en-US" dirty="0" smtClean="0"/>
              <a:t>DISPLAY</a:t>
            </a:r>
          </a:p>
          <a:p>
            <a:pPr>
              <a:buNone/>
            </a:pPr>
            <a:r>
              <a:rPr lang="en-US" dirty="0" smtClean="0"/>
              <a:t>DISPLAY</a:t>
            </a:r>
          </a:p>
          <a:p>
            <a:pPr>
              <a:buNone/>
            </a:pPr>
            <a:r>
              <a:rPr lang="en-US" dirty="0" smtClean="0"/>
              <a:t>SELECT ORG.ENTITY.ENV WITH OEE.RESOURCE SAVING OEE.RESOURCE</a:t>
            </a:r>
          </a:p>
          <a:p>
            <a:pPr>
              <a:buNone/>
            </a:pPr>
            <a:r>
              <a:rPr lang="en-US" dirty="0" smtClean="0"/>
              <a:t>SSELECT PERSON</a:t>
            </a:r>
          </a:p>
          <a:p>
            <a:pPr>
              <a:buNone/>
            </a:pPr>
            <a:r>
              <a:rPr lang="en-US" dirty="0" smtClean="0"/>
              <a:t>SAVE.LIST CURR.REGISTRY</a:t>
            </a:r>
          </a:p>
          <a:p>
            <a:pPr>
              <a:buNone/>
            </a:pPr>
            <a:r>
              <a:rPr lang="en-US" dirty="0" smtClean="0"/>
              <a:t>DISPLAY COUNT ABOVE IS THE CURR.REGISTRY COUNT</a:t>
            </a:r>
          </a:p>
          <a:p>
            <a:pPr>
              <a:buNone/>
            </a:pPr>
            <a:r>
              <a:rPr lang="en-US" dirty="0" smtClean="0"/>
              <a:t>DISPLAY</a:t>
            </a:r>
          </a:p>
          <a:p>
            <a:pPr>
              <a:buNone/>
            </a:pPr>
            <a:r>
              <a:rPr lang="en-US" dirty="0" smtClean="0"/>
              <a:t>DISPLAY ***************************************</a:t>
            </a:r>
          </a:p>
          <a:p>
            <a:pPr>
              <a:buNone/>
            </a:pPr>
            <a:r>
              <a:rPr lang="en-US" dirty="0" smtClean="0"/>
              <a:t>DISPLAY ST&gt;DMIS BUILD DMI REGISTRY FOR STUDENTS</a:t>
            </a:r>
          </a:p>
          <a:p>
            <a:pPr>
              <a:buNone/>
            </a:pPr>
            <a:r>
              <a:rPr lang="en-US" dirty="0" smtClean="0"/>
              <a:t>DATE</a:t>
            </a:r>
          </a:p>
          <a:p>
            <a:pPr>
              <a:buNone/>
            </a:pPr>
            <a:r>
              <a:rPr lang="en-US" dirty="0" smtClean="0"/>
              <a:t>DELETE.LIST WEB.DMIS.STUDENT</a:t>
            </a:r>
          </a:p>
          <a:p>
            <a:pPr>
              <a:buNone/>
            </a:pPr>
            <a:r>
              <a:rPr lang="en-US" dirty="0" smtClean="0"/>
              <a:t>DELETE.LIST WEB.DMIS.STUDENT.ADD</a:t>
            </a:r>
          </a:p>
          <a:p>
            <a:pPr>
              <a:buNone/>
            </a:pPr>
            <a:r>
              <a:rPr lang="en-US" dirty="0" smtClean="0"/>
              <a:t>and so on…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XCOA.WEB.CC.LISTS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Creates save lists</a:t>
            </a:r>
          </a:p>
          <a:p>
            <a:r>
              <a:rPr lang="en-US" dirty="0" smtClean="0"/>
              <a:t>WEB.DMIS.STUDENT and WEB.DMIS.STUDENT.ADD</a:t>
            </a:r>
          </a:p>
          <a:p>
            <a:r>
              <a:rPr lang="en-US" dirty="0" smtClean="0"/>
              <a:t>WEB.DMIU.FACSTAFF and WEB.DMIU.FACSTAFF.ADD</a:t>
            </a:r>
          </a:p>
          <a:p>
            <a:r>
              <a:rPr lang="en-US" dirty="0" smtClean="0"/>
              <a:t>WEB.DMIU.APPL and WEB.DMIU.APPL.ADD</a:t>
            </a:r>
          </a:p>
          <a:p>
            <a:r>
              <a:rPr lang="en-US" dirty="0" smtClean="0"/>
              <a:t>WEB.DDRU.FACSTAFF (I run DDRU manually)</a:t>
            </a:r>
          </a:p>
          <a:p>
            <a:r>
              <a:rPr lang="en-US" dirty="0" smtClean="0"/>
              <a:t>WEB.DMRS.STUDENT (I run DMRS manually)</a:t>
            </a:r>
          </a:p>
          <a:p>
            <a:r>
              <a:rPr lang="en-US" dirty="0" smtClean="0"/>
              <a:t>CC.STUDENT and CC.STUDENT.ADD (for USRW)</a:t>
            </a:r>
          </a:p>
          <a:p>
            <a:r>
              <a:rPr lang="en-US" dirty="0" smtClean="0"/>
              <a:t>CC.FACULTY and CC.FACULTY.ADD (for USRW)</a:t>
            </a:r>
          </a:p>
          <a:p>
            <a:r>
              <a:rPr lang="en-US" dirty="0" smtClean="0"/>
              <a:t>CC.EMPLOYEE and CC.EMPLOYEE.ADD (for USRW)</a:t>
            </a:r>
          </a:p>
          <a:p>
            <a:r>
              <a:rPr lang="en-US" dirty="0" smtClean="0"/>
              <a:t>Processes through deleted </a:t>
            </a:r>
            <a:r>
              <a:rPr lang="en-US" dirty="0" err="1" smtClean="0"/>
              <a:t>webaccounts</a:t>
            </a:r>
            <a:r>
              <a:rPr lang="en-US" dirty="0" smtClean="0"/>
              <a:t> to expire CC accounts</a:t>
            </a:r>
          </a:p>
          <a:p>
            <a:r>
              <a:rPr lang="en-US" dirty="0" smtClean="0"/>
              <a:t>Re-activates expired CC accounts as needed</a:t>
            </a:r>
          </a:p>
          <a:p>
            <a:r>
              <a:rPr lang="en-US" dirty="0" smtClean="0"/>
              <a:t>You can also set expired accounts to delete after a certain amount of time.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up DMIS, DMIU, and USRW in EPH using the </a:t>
            </a:r>
            <a:r>
              <a:rPr lang="en-US" dirty="0" err="1" smtClean="0"/>
              <a:t>savelists</a:t>
            </a:r>
            <a:r>
              <a:rPr lang="en-US" dirty="0" smtClean="0"/>
              <a:t> from the paragraph through the normal Envision screens ‘run in background mode’ screen.</a:t>
            </a:r>
          </a:p>
          <a:p>
            <a:r>
              <a:rPr lang="en-US" dirty="0" smtClean="0"/>
              <a:t>There won’t always be something in every ‘ADD’ </a:t>
            </a:r>
            <a:r>
              <a:rPr lang="en-US" dirty="0" err="1" smtClean="0"/>
              <a:t>savelist</a:t>
            </a:r>
            <a:r>
              <a:rPr lang="en-US" dirty="0" smtClean="0"/>
              <a:t>. To get it to work, there must be something in the </a:t>
            </a:r>
            <a:r>
              <a:rPr lang="en-US" dirty="0" err="1" smtClean="0"/>
              <a:t>savelist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CCFT cannot be setup to run through EPH because of the way it saves the file name to be </a:t>
            </a:r>
            <a:r>
              <a:rPr lang="en-US" dirty="0" err="1" smtClean="0"/>
              <a:t>ftp’d</a:t>
            </a:r>
            <a:r>
              <a:rPr lang="en-US" dirty="0" smtClean="0"/>
              <a:t> to CC.</a:t>
            </a:r>
          </a:p>
          <a:p>
            <a:r>
              <a:rPr lang="en-US" dirty="0" smtClean="0"/>
              <a:t>We edited our CCFT to also ftp the file to Active Directory for LDAP.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using the Envision Process Handler to run jobs that have SAVEDLISTS as input, it is advised to examine the generated PA. </a:t>
            </a:r>
          </a:p>
          <a:p>
            <a:r>
              <a:rPr lang="en-US" dirty="0" smtClean="0"/>
              <a:t>Some processes have incorrect logic when dealing with null </a:t>
            </a:r>
            <a:r>
              <a:rPr lang="en-US" dirty="0" err="1" smtClean="0"/>
              <a:t>savedlists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Examine the records created in the PHANT.ACTIVE.QUEUES file (record names are listed on PRSC) for logic issues with </a:t>
            </a:r>
            <a:r>
              <a:rPr lang="en-US" dirty="0" err="1" smtClean="0"/>
              <a:t>savedlists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Examine the logic, adding as needed</a:t>
            </a:r>
          </a:p>
          <a:p>
            <a:pPr lvl="1"/>
            <a:r>
              <a:rPr lang="en-US" dirty="0" smtClean="0"/>
              <a:t>IF @SYSTEM.RETURN.CODE &lt;= 0 THEN GO </a:t>
            </a:r>
            <a:r>
              <a:rPr lang="en-US" dirty="0" err="1" smtClean="0"/>
              <a:t>xxxxx</a:t>
            </a:r>
            <a:endParaRPr 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AE PHANT.ACTIVE.QUEUES DMIU_DATATEL_26997_15020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001: PA    DMIU_DATATEL_26997_15020 Phantom Process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002: UDT.OPTIONS 8 OFF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003: ST.INIT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004: DISPLAY Phantom process DMIU_DATATEL_26997_15020 started.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005: TIME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006: TAG.PHANTOM DMIU_DATATEL_26997_15020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007: JSBU03 DMIU_DATATEL_26997_15020                                                                                               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008: UT.GET.LIST WEB.DMIU.FACSTAFF.ADD                                                                                             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009: UDT.OPTIONS 8 OFF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010: IF @SYSTEM.RETURN.CODE LE 0 THEN GO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NO.LIST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(should be DELIST if no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savelist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                                                                                  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011: NO.LIST: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012: MIOSELS PERSON  WITH PERSON.CORP.INDICATOR NE "Y" AND WITH\                                                                   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013: DECEASED.DATE EQ "" BY SORT.NAME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014: UDT.OPTIONS 8 OFF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015: UT.SAVE.LIST DMIU_DATATEL_26997_15020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016: UDT.OPTIONS 8 OFF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017: MIOSETPTR 0,132,65,0,0,3,NFMT,NOEJECT,BANNER\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018: DMIU_DATATEL_9673,NHEAD,BRIEF,NOMESSAGE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019: UDT.OPTIONS 8 OFF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020: UT.GET.LIST DMIU_DATATEL_26997_15020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021: UDT.OPTIONS 8 OFF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022: IF @SYSTEM.RETURN.CODE LE 0 THEN GO DELIST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023: DMB016 "WEBFAC" "" "Y" "0" ""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024: PROC.BROWSE ""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025: DELIST: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026: PROC.CLEANUP DMIU_DATATEL_26997_15020 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027: CLEANUP.PHANTOM DMIU_DATATEL_26997_15020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028: DISPLAY Phantom process DMIU_DATATEL_26997_15020 completed.                        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029: TIME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 about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will work for you, but don’t forget about it!</a:t>
            </a:r>
          </a:p>
          <a:p>
            <a:r>
              <a:rPr lang="en-US" dirty="0" smtClean="0"/>
              <a:t>Check the queue, reports, email – if you set up reports to go through email.</a:t>
            </a:r>
          </a:p>
          <a:p>
            <a:r>
              <a:rPr lang="en-US" dirty="0" smtClean="0"/>
              <a:t>Shut it down for resizing or other maintenance.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Answernet</a:t>
            </a:r>
            <a:r>
              <a:rPr lang="en-US" dirty="0" smtClean="0"/>
              <a:t> Docs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3480 – Overview to the Phantom Process Handler</a:t>
            </a:r>
          </a:p>
          <a:p>
            <a:r>
              <a:rPr lang="en-US" dirty="0" smtClean="0"/>
              <a:t>4558 – Information About the Envision Process Handler</a:t>
            </a:r>
          </a:p>
          <a:p>
            <a:r>
              <a:rPr lang="en-US" dirty="0" smtClean="0"/>
              <a:t>3835 – Envision Phantom Process Handler – Troubleshooting Guide</a:t>
            </a:r>
          </a:p>
          <a:p>
            <a:r>
              <a:rPr lang="en-US" dirty="0" smtClean="0"/>
              <a:t>3443 – Phantom Processor and </a:t>
            </a:r>
            <a:r>
              <a:rPr lang="en-US" dirty="0" err="1" smtClean="0"/>
              <a:t>UniData</a:t>
            </a:r>
            <a:r>
              <a:rPr lang="en-US" dirty="0" smtClean="0"/>
              <a:t> – Starting/Suspending/Stopping</a:t>
            </a:r>
          </a:p>
          <a:p>
            <a:r>
              <a:rPr lang="en-US" dirty="0" smtClean="0"/>
              <a:t>3060 – Automating the Phantom Process Handler</a:t>
            </a:r>
          </a:p>
          <a:p>
            <a:r>
              <a:rPr lang="en-US" dirty="0" smtClean="0"/>
              <a:t> If you receive an error of "A Phantom submit subroutine hasn't yet been defined“ – See 6394 - FRXE: Creating Paragraphs for Use with the </a:t>
            </a:r>
            <a:r>
              <a:rPr lang="en-US" dirty="0" err="1" smtClean="0"/>
              <a:t>ProcessHandler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322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Side note…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There's</a:t>
            </a:r>
            <a:r>
              <a:rPr lang="en-US" dirty="0" smtClean="0"/>
              <a:t> another quite useful utility for general reporting -- </a:t>
            </a:r>
            <a:r>
              <a:rPr lang="en-US" dirty="0" smtClean="0"/>
              <a:t>Cedarville </a:t>
            </a:r>
            <a:r>
              <a:rPr lang="en-US" dirty="0" smtClean="0"/>
              <a:t>'DOWNLOAD' which has all sorts of nifty query tools (querying across different files without creating virtual fields, output to formats like </a:t>
            </a:r>
            <a:r>
              <a:rPr lang="en-US" dirty="0" err="1" smtClean="0"/>
              <a:t>csv</a:t>
            </a:r>
            <a:r>
              <a:rPr lang="en-US" dirty="0" smtClean="0"/>
              <a:t>, fixed width formats, html tables, xml, etc.)</a:t>
            </a:r>
          </a:p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www.cedarville.edu/departments/compserv/ftp.htm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Thanks to Buddy Ellis (Southwestern CC) for this info.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410712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Questions?</a:t>
            </a:r>
            <a:endParaRPr lang="en-US" sz="8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Sample </a:t>
            </a:r>
            <a:r>
              <a:rPr lang="en-US" dirty="0" err="1" smtClean="0"/>
              <a:t>Cron</a:t>
            </a:r>
            <a:r>
              <a:rPr lang="en-US" dirty="0" smtClean="0"/>
              <a:t>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8153400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81200"/>
            <a:ext cx="2743200" cy="2496312"/>
          </a:xfrm>
        </p:spPr>
        <p:txBody>
          <a:bodyPr/>
          <a:lstStyle/>
          <a:p>
            <a:r>
              <a:rPr lang="en-US" dirty="0" smtClean="0"/>
              <a:t>EPH Menu in Core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04800"/>
            <a:ext cx="3875290" cy="5994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057400"/>
            <a:ext cx="55530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PRQM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133600"/>
            <a:ext cx="579120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4572000" y="4038600"/>
            <a:ext cx="6096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62600" y="4114800"/>
            <a:ext cx="22098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To stop manually, input a time that is a few minutes different from the current time.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5181600" y="41148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start EPH automatically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start EPH automatically, you’ll need to create </a:t>
            </a:r>
          </a:p>
          <a:p>
            <a:r>
              <a:rPr lang="en-US" dirty="0" smtClean="0"/>
              <a:t>A subroutine with the start/end times/dates</a:t>
            </a:r>
          </a:p>
          <a:p>
            <a:r>
              <a:rPr lang="en-US" dirty="0" smtClean="0"/>
              <a:t>A paragraph to use the subroutine and start the EPH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unix</a:t>
            </a:r>
            <a:r>
              <a:rPr lang="en-US" dirty="0" smtClean="0"/>
              <a:t> script to run the paragraph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crontab</a:t>
            </a:r>
            <a:r>
              <a:rPr lang="en-US" dirty="0" smtClean="0"/>
              <a:t> entry to run the </a:t>
            </a:r>
            <a:r>
              <a:rPr lang="en-US" dirty="0" err="1" smtClean="0"/>
              <a:t>unix</a:t>
            </a:r>
            <a:r>
              <a:rPr lang="en-US" dirty="0" smtClean="0"/>
              <a:t> script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unix</a:t>
            </a:r>
            <a:r>
              <a:rPr lang="en-US" dirty="0" smtClean="0"/>
              <a:t> and </a:t>
            </a:r>
            <a:r>
              <a:rPr lang="en-US" dirty="0" err="1" smtClean="0"/>
              <a:t>datatel</a:t>
            </a:r>
            <a:r>
              <a:rPr lang="en-US" dirty="0" smtClean="0"/>
              <a:t> user to start the process from the </a:t>
            </a:r>
            <a:r>
              <a:rPr lang="en-US" dirty="0" err="1" smtClean="0"/>
              <a:t>unix</a:t>
            </a:r>
            <a:r>
              <a:rPr lang="en-US" dirty="0" smtClean="0"/>
              <a:t> prompt and thru the </a:t>
            </a:r>
            <a:r>
              <a:rPr lang="en-US" dirty="0" err="1" smtClean="0"/>
              <a:t>unix</a:t>
            </a:r>
            <a:r>
              <a:rPr lang="en-US" dirty="0" smtClean="0"/>
              <a:t> </a:t>
            </a:r>
            <a:r>
              <a:rPr lang="en-US" dirty="0" err="1" smtClean="0"/>
              <a:t>cron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UniData</a:t>
            </a:r>
            <a:r>
              <a:rPr lang="en-US" dirty="0" smtClean="0"/>
              <a:t> Subroutine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Unidata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Subroutine </a:t>
            </a:r>
          </a:p>
          <a:p>
            <a:pPr>
              <a:buNone/>
            </a:pPr>
            <a:r>
              <a:rPr lang="en-US" dirty="0" smtClean="0"/>
              <a:t>Create in the</a:t>
            </a:r>
          </a:p>
          <a:p>
            <a:pPr>
              <a:buNone/>
            </a:pPr>
            <a:r>
              <a:rPr lang="en-US" dirty="0" smtClean="0"/>
              <a:t> Core Toolkit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209800"/>
            <a:ext cx="57340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7822</TotalTime>
  <Words>1858</Words>
  <Application>Microsoft Office PowerPoint</Application>
  <PresentationFormat>On-screen Show (4:3)</PresentationFormat>
  <Paragraphs>311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Flow</vt:lpstr>
      <vt:lpstr>Envision Process Handler Setup</vt:lpstr>
      <vt:lpstr>What is EPH?</vt:lpstr>
      <vt:lpstr>What processes can be automated?</vt:lpstr>
      <vt:lpstr>Sample Cron Schedule</vt:lpstr>
      <vt:lpstr>EPH Menu in Core </vt:lpstr>
      <vt:lpstr>PRSC</vt:lpstr>
      <vt:lpstr>PRQM</vt:lpstr>
      <vt:lpstr>Steps to start EPH automatically</vt:lpstr>
      <vt:lpstr>UniData Subroutine</vt:lpstr>
      <vt:lpstr> </vt:lpstr>
      <vt:lpstr> </vt:lpstr>
      <vt:lpstr>Slide 12</vt:lpstr>
      <vt:lpstr>Slide 13</vt:lpstr>
      <vt:lpstr> </vt:lpstr>
      <vt:lpstr>Create the paragraph</vt:lpstr>
      <vt:lpstr>Test the paragraph</vt:lpstr>
      <vt:lpstr>Unix Script</vt:lpstr>
      <vt:lpstr> </vt:lpstr>
      <vt:lpstr>LOGIN paragraph</vt:lpstr>
      <vt:lpstr>Slide 20</vt:lpstr>
      <vt:lpstr>Slide 21</vt:lpstr>
      <vt:lpstr>Slide 22</vt:lpstr>
      <vt:lpstr>Test the Unix Script</vt:lpstr>
      <vt:lpstr>   </vt:lpstr>
      <vt:lpstr>Slide 25</vt:lpstr>
      <vt:lpstr>Slide 26</vt:lpstr>
      <vt:lpstr>AE VOC XCOA.START.EDQM</vt:lpstr>
      <vt:lpstr>AE VOC XCOA.WAGC.PHANTOM</vt:lpstr>
      <vt:lpstr>Paragraphs are stored in PHANT.ACTIVE.QUEUES</vt:lpstr>
      <vt:lpstr>AE VOC EPHWEBLIST.COA</vt:lpstr>
      <vt:lpstr>AE XCOA.VOCLIB XCOA.WEB.CC.LISTS</vt:lpstr>
      <vt:lpstr>XCOA.WEB.CC.LISTS</vt:lpstr>
      <vt:lpstr> </vt:lpstr>
      <vt:lpstr>Warning!!</vt:lpstr>
      <vt:lpstr>  </vt:lpstr>
      <vt:lpstr>Don’t forget about it!</vt:lpstr>
      <vt:lpstr>Answernet Docs</vt:lpstr>
      <vt:lpstr>Slide 38</vt:lpstr>
      <vt:lpstr>Questions?</vt:lpstr>
    </vt:vector>
  </TitlesOfParts>
  <Company>College of the Albemarle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Envision Process Handler Setup</dc:title>
  <dc:creator>Dawn E Rountree</dc:creator>
  <cp:lastModifiedBy>Dawn E Rountree</cp:lastModifiedBy>
  <cp:revision>64</cp:revision>
  <dcterms:created xsi:type="dcterms:W3CDTF">2009-04-14T13:24:59Z</dcterms:created>
  <dcterms:modified xsi:type="dcterms:W3CDTF">2009-06-24T18:23:32Z</dcterms:modified>
</cp:coreProperties>
</file>