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</a:t>
            </a:r>
            <a:r>
              <a:rPr lang="en-US" sz="7300" b="1" dirty="0" smtClean="0"/>
              <a:t> </a:t>
            </a:r>
            <a:r>
              <a:rPr lang="en-US" dirty="0" smtClean="0"/>
              <a:t>– </a:t>
            </a:r>
            <a:r>
              <a:rPr lang="en-US" sz="2000" dirty="0" smtClean="0"/>
              <a:t>Define the following in your Binder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48977"/>
              </p:ext>
            </p:extLst>
          </p:nvPr>
        </p:nvGraphicFramePr>
        <p:xfrm>
          <a:off x="304800" y="1752600"/>
          <a:ext cx="85344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Wilderness Road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Republic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Articles of Confederation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Land Ordinance of 1785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Northwest Territory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Northwest Ordinance</a:t>
                      </a:r>
                    </a:p>
                    <a:p>
                      <a:pPr algn="l"/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</a:rPr>
                        <a:t>Shays’s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Rebellion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Constitutional Convention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James Madison</a:t>
                      </a: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Virginia Plan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New Jersey Plan</a:t>
                      </a:r>
                    </a:p>
                    <a:p>
                      <a:pPr algn="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Great Compromise</a:t>
                      </a:r>
                    </a:p>
                    <a:p>
                      <a:pPr algn="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The Three-Fifths Compromise</a:t>
                      </a:r>
                    </a:p>
                    <a:p>
                      <a:pPr algn="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Federalism</a:t>
                      </a:r>
                    </a:p>
                    <a:p>
                      <a:pPr algn="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Federalists</a:t>
                      </a:r>
                    </a:p>
                    <a:p>
                      <a:pPr algn="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Anti-Federalists</a:t>
                      </a:r>
                    </a:p>
                    <a:p>
                      <a:pPr algn="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The Federalist Papers</a:t>
                      </a:r>
                    </a:p>
                    <a:p>
                      <a:pPr algn="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George Mason</a:t>
                      </a:r>
                    </a:p>
                    <a:p>
                      <a:pPr algn="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Bill of Rights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p.202 - 221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57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Vocabulary – Define the following in your Binder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– Define the following in your spiral</dc:title>
  <dc:creator/>
  <cp:lastModifiedBy>Robert Brown</cp:lastModifiedBy>
  <cp:revision>23</cp:revision>
  <dcterms:created xsi:type="dcterms:W3CDTF">2006-08-16T00:00:00Z</dcterms:created>
  <dcterms:modified xsi:type="dcterms:W3CDTF">2011-11-07T17:43:57Z</dcterms:modified>
</cp:coreProperties>
</file>