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0" r:id="rId3"/>
    <p:sldId id="272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EA9C-8EC9-4DE7-BC74-392B909B08A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61D2B-60AF-436D-B203-C584FEF51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1D2B-60AF-436D-B203-C584FEF516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1D2B-60AF-436D-B203-C584FEF516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61D2B-60AF-436D-B203-C584FEF516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3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1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9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0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9106-6B24-416C-BB4D-46B348EF5A77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31FF-D1CD-41D7-9C76-4B70DAB1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84786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Chairman </a:t>
            </a:r>
            <a:r>
              <a:rPr lang="en-US" sz="4800" smtClean="0">
                <a:solidFill>
                  <a:schemeClr val="tx1"/>
                </a:solidFill>
              </a:rPr>
              <a:t>Position </a:t>
            </a:r>
            <a:r>
              <a:rPr lang="en-US" sz="4800" smtClean="0">
                <a:solidFill>
                  <a:schemeClr val="tx1"/>
                </a:solidFill>
              </a:rPr>
              <a:t>Statement and 2016 Strategy             </a:t>
            </a:r>
            <a:r>
              <a:rPr lang="en-US" sz="4800" dirty="0" smtClean="0">
                <a:solidFill>
                  <a:schemeClr val="tx1"/>
                </a:solidFill>
              </a:rPr>
              <a:t>and Priorities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9012"/>
            <a:ext cx="1447800" cy="129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4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Statement - Weronik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Transparent and open decision </a:t>
            </a:r>
            <a:r>
              <a:rPr lang="en-US" sz="2200" dirty="0" smtClean="0"/>
              <a:t>making</a:t>
            </a:r>
          </a:p>
          <a:p>
            <a:r>
              <a:rPr lang="en-US" sz="2200" dirty="0" smtClean="0"/>
              <a:t>Continuously engage islanders for opinions and sentiment </a:t>
            </a:r>
            <a:r>
              <a:rPr lang="en-US" sz="2200" dirty="0"/>
              <a:t>regarding LGIFR services and operations </a:t>
            </a:r>
            <a:r>
              <a:rPr lang="en-US" sz="2200" dirty="0" smtClean="0"/>
              <a:t>through </a:t>
            </a:r>
            <a:r>
              <a:rPr lang="en-US" sz="2200" dirty="0"/>
              <a:t>open dialogue and surveys </a:t>
            </a:r>
          </a:p>
          <a:p>
            <a:pPr lvl="0"/>
            <a:r>
              <a:rPr lang="en-US" sz="2200" dirty="0" smtClean="0"/>
              <a:t>Strongly encourage District Directors to conduct District outreach to gauge and represent islander opinions and desires</a:t>
            </a:r>
            <a:endParaRPr lang="en-US" sz="2200" dirty="0"/>
          </a:p>
          <a:p>
            <a:pPr lvl="0"/>
            <a:r>
              <a:rPr lang="en-US" sz="2200" dirty="0"/>
              <a:t>Fair and respectful treatment of all </a:t>
            </a:r>
            <a:r>
              <a:rPr lang="en-US" sz="2200" dirty="0" smtClean="0"/>
              <a:t>islanders and Directors </a:t>
            </a:r>
            <a:r>
              <a:rPr lang="en-US" sz="2200" dirty="0"/>
              <a:t>regardless of differing opinions or ideas</a:t>
            </a:r>
          </a:p>
          <a:p>
            <a:pPr lvl="0"/>
            <a:r>
              <a:rPr lang="en-US" sz="2200" dirty="0" smtClean="0"/>
              <a:t>Govern through board approved goals, objectives and initiatives </a:t>
            </a:r>
            <a:endParaRPr lang="en-US" sz="2200" dirty="0"/>
          </a:p>
          <a:p>
            <a:pPr lvl="0"/>
            <a:r>
              <a:rPr lang="en-US" sz="2200" dirty="0" smtClean="0"/>
              <a:t>Improving </a:t>
            </a:r>
            <a:r>
              <a:rPr lang="en-US" sz="2200" dirty="0"/>
              <a:t>paid staff accountability through role-based performance metrics, goals and objectives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9012"/>
            <a:ext cx="1447800" cy="129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3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Chairman Strategy and Priorities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Stabilize paid professional staffing through inclusive decision making, leveraging fire service experience and expertise, building a bench, and exploring employment options to enhance longevity</a:t>
            </a:r>
          </a:p>
          <a:p>
            <a:r>
              <a:rPr lang="en-US" dirty="0" smtClean="0"/>
              <a:t>Enhance decision transparency through committee working groups open to all islanders - audio record meetings</a:t>
            </a:r>
          </a:p>
          <a:p>
            <a:r>
              <a:rPr lang="en-US" dirty="0" smtClean="0"/>
              <a:t>Develop a written long term strategy for financial sustainability, capital acquisitions, fire service delivery, and regulatory compliance</a:t>
            </a:r>
          </a:p>
          <a:p>
            <a:r>
              <a:rPr lang="en-US" dirty="0" smtClean="0"/>
              <a:t>Ensure fire department leadership embraces Board strategy and priorities, unique island conditions, and islander sentiment through clear communication and quantifiable key performance metrics   </a:t>
            </a:r>
          </a:p>
          <a:p>
            <a:r>
              <a:rPr lang="en-US" dirty="0" smtClean="0"/>
              <a:t>Conduct an assessment to identify and prioritize islander Fire and Rescue risks and develop creative strategies for priority risks</a:t>
            </a:r>
          </a:p>
          <a:p>
            <a:r>
              <a:rPr lang="en-US" dirty="0" smtClean="0"/>
              <a:t>Conduct an island-wide fire and rescue accessibility review, map chokepoints and barriers, and develop documented response plans  </a:t>
            </a:r>
          </a:p>
          <a:p>
            <a:r>
              <a:rPr lang="en-US" dirty="0" smtClean="0"/>
              <a:t>•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9012"/>
            <a:ext cx="1447800" cy="129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8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Chairman Strategy and Priorities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Develop and implement a long-term strategy and consider all options to ensure fire apparatus and equipment is protected from the harsh island environment and maintained in good working order </a:t>
            </a:r>
          </a:p>
          <a:p>
            <a:r>
              <a:rPr lang="en-US" dirty="0" smtClean="0"/>
              <a:t>Conduct a comprehensive review of all LGIFR policies, plans, procedures, and equipment against State Fire Marshal regulatory requirements and develop a compliance strategy for gaps</a:t>
            </a:r>
          </a:p>
          <a:p>
            <a:r>
              <a:rPr lang="en-US" dirty="0" smtClean="0"/>
              <a:t>Develop and implement creative strategies to increase LGIFR role-based non-certified and certified volunteer responder capabilities</a:t>
            </a:r>
          </a:p>
          <a:p>
            <a:r>
              <a:rPr lang="en-US" dirty="0" smtClean="0"/>
              <a:t>Develop relationships and leverage Charlotte County Fire and Rescue explore opportunities for training, purchasing power, mutual aid response, and other mutually beneficial initiatives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9012"/>
            <a:ext cx="1447800" cy="129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0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321</Words>
  <Application>Microsoft Office PowerPoint</Application>
  <PresentationFormat>On-screen Show (4:3)</PresentationFormat>
  <Paragraphs>24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Position Statement - Weronik</vt:lpstr>
      <vt:lpstr>Chairman Strategy and Priorities</vt:lpstr>
      <vt:lpstr>Chairman Strategy and 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 Meeting</dc:title>
  <dc:creator>Bob Weronik</dc:creator>
  <cp:lastModifiedBy>Bob Weronik</cp:lastModifiedBy>
  <cp:revision>12</cp:revision>
  <dcterms:created xsi:type="dcterms:W3CDTF">2015-12-28T16:32:16Z</dcterms:created>
  <dcterms:modified xsi:type="dcterms:W3CDTF">2016-01-10T18:19:45Z</dcterms:modified>
</cp:coreProperties>
</file>