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317" r:id="rId3"/>
    <p:sldId id="324" r:id="rId4"/>
    <p:sldId id="327" r:id="rId5"/>
    <p:sldId id="328" r:id="rId6"/>
    <p:sldId id="329" r:id="rId7"/>
    <p:sldId id="330" r:id="rId8"/>
    <p:sldId id="331" r:id="rId9"/>
    <p:sldId id="332" r:id="rId10"/>
    <p:sldId id="333" r:id="rId11"/>
    <p:sldId id="334" r:id="rId12"/>
    <p:sldId id="335" r:id="rId13"/>
    <p:sldId id="336" r:id="rId14"/>
    <p:sldId id="347" r:id="rId15"/>
    <p:sldId id="348" r:id="rId16"/>
    <p:sldId id="346" r:id="rId17"/>
    <p:sldId id="349" r:id="rId18"/>
    <p:sldId id="306" r:id="rId19"/>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58C4"/>
    <a:srgbClr val="000000"/>
    <a:srgbClr val="1E78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09" autoAdjust="0"/>
    <p:restoredTop sz="94660"/>
  </p:normalViewPr>
  <p:slideViewPr>
    <p:cSldViewPr snapToGrid="0">
      <p:cViewPr varScale="1">
        <p:scale>
          <a:sx n="116" d="100"/>
          <a:sy n="116" d="100"/>
        </p:scale>
        <p:origin x="70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586DC2-7C69-4F68-85F7-FAB9DFD0F15E}" type="datetimeFigureOut">
              <a:rPr lang="en-US" smtClean="0"/>
              <a:t>6/24/2016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DD8B2C-B58D-408E-8DEB-FA46A4EAFCF3}" type="slidenum">
              <a:rPr lang="en-US" smtClean="0"/>
              <a:t>‹#›</a:t>
            </a:fld>
            <a:endParaRPr lang="en-US"/>
          </a:p>
        </p:txBody>
      </p:sp>
    </p:spTree>
    <p:extLst>
      <p:ext uri="{BB962C8B-B14F-4D97-AF65-F5344CB8AC3E}">
        <p14:creationId xmlns:p14="http://schemas.microsoft.com/office/powerpoint/2010/main" val="183705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D8B2C-B58D-408E-8DEB-FA46A4EAFCF3}" type="slidenum">
              <a:rPr lang="en-US" smtClean="0"/>
              <a:t>1</a:t>
            </a:fld>
            <a:endParaRPr lang="en-US"/>
          </a:p>
        </p:txBody>
      </p:sp>
    </p:spTree>
    <p:extLst>
      <p:ext uri="{BB962C8B-B14F-4D97-AF65-F5344CB8AC3E}">
        <p14:creationId xmlns:p14="http://schemas.microsoft.com/office/powerpoint/2010/main" val="3634581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75001" y="2497617"/>
            <a:ext cx="10058400" cy="2556974"/>
          </a:xfrm>
        </p:spPr>
        <p:txBody>
          <a:bodyPr anchor="b">
            <a:normAutofit/>
          </a:bodyPr>
          <a:lstStyle>
            <a:lvl1pPr algn="l">
              <a:lnSpc>
                <a:spcPct val="85000"/>
              </a:lnSpc>
              <a:defRPr sz="5400" spc="-50" baseline="0">
                <a:solidFill>
                  <a:schemeClr val="bg2">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75001" y="756476"/>
            <a:ext cx="4756513" cy="1143000"/>
          </a:xfrm>
        </p:spPr>
        <p:txBody>
          <a:bodyPr lIns="91440" rIns="91440">
            <a:normAutofit/>
          </a:bodyPr>
          <a:lstStyle>
            <a:lvl1pPr marL="0" indent="0" algn="l">
              <a:buNone/>
              <a:defRPr sz="2400" b="1"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073235" y="6435164"/>
            <a:ext cx="3520799" cy="365125"/>
          </a:xfrm>
        </p:spPr>
        <p:txBody>
          <a:bodyPr/>
          <a:lstStyle>
            <a:lvl1pPr>
              <a:defRPr sz="1100" b="1"/>
            </a:lvl1pPr>
          </a:lstStyle>
          <a:p>
            <a:r>
              <a:rPr lang="es-US" dirty="0" smtClean="0"/>
              <a:t>José M Fernández</a:t>
            </a:r>
            <a:endParaRPr lang="es-US" dirty="0"/>
          </a:p>
        </p:txBody>
      </p:sp>
      <p:sp>
        <p:nvSpPr>
          <p:cNvPr id="6" name="Slide Number Placeholder 5"/>
          <p:cNvSpPr>
            <a:spLocks noGrp="1"/>
          </p:cNvSpPr>
          <p:nvPr>
            <p:ph type="sldNum" sz="quarter" idx="12"/>
          </p:nvPr>
        </p:nvSpPr>
        <p:spPr/>
        <p:txBody>
          <a:bodyPr/>
          <a:lstStyle/>
          <a:p>
            <a:fld id="{755BB945-7E82-4EA9-A010-C806ADEB4862}" type="slidenum">
              <a:rPr lang="es-US" smtClean="0"/>
              <a:t>‹#›</a:t>
            </a:fld>
            <a:endParaRPr lang="es-US"/>
          </a:p>
        </p:txBody>
      </p:sp>
      <p:cxnSp>
        <p:nvCxnSpPr>
          <p:cNvPr id="9" name="Straight Connector 8"/>
          <p:cNvCxnSpPr/>
          <p:nvPr/>
        </p:nvCxnSpPr>
        <p:spPr>
          <a:xfrm>
            <a:off x="1156667" y="2204357"/>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txBox="1">
            <a:spLocks/>
          </p:cNvSpPr>
          <p:nvPr userDrawn="1"/>
        </p:nvSpPr>
        <p:spPr>
          <a:xfrm>
            <a:off x="-858660" y="6428532"/>
            <a:ext cx="4822804" cy="365125"/>
          </a:xfrm>
          <a:prstGeom prst="rect">
            <a:avLst/>
          </a:prstGeom>
        </p:spPr>
        <p:txBody>
          <a:bodyPr vert="horz" lIns="91440" tIns="45720" rIns="91440" bIns="45720" rtlCol="0" anchor="ctr"/>
          <a:lstStyle>
            <a:defPPr>
              <a:defRPr lang="es-US"/>
            </a:defPPr>
            <a:lvl1pPr marL="0" algn="ctr" defTabSz="914400" rtl="0" eaLnBrk="1" latinLnBrk="0" hangingPunct="1">
              <a:defRPr sz="1100" b="1"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US" dirty="0" err="1" smtClean="0"/>
              <a:t>Sp</a:t>
            </a:r>
            <a:r>
              <a:rPr lang="es-US" dirty="0" smtClean="0"/>
              <a:t> </a:t>
            </a:r>
            <a:r>
              <a:rPr lang="es-US" dirty="0" err="1" smtClean="0"/>
              <a:t>ged</a:t>
            </a:r>
            <a:r>
              <a:rPr lang="es-US" dirty="0" smtClean="0"/>
              <a:t> estudios sociales</a:t>
            </a:r>
            <a:endParaRPr lang="es-US" dirty="0"/>
          </a:p>
        </p:txBody>
      </p:sp>
    </p:spTree>
    <p:extLst>
      <p:ext uri="{BB962C8B-B14F-4D97-AF65-F5344CB8AC3E}">
        <p14:creationId xmlns:p14="http://schemas.microsoft.com/office/powerpoint/2010/main" val="21869301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s-US" smtClean="0"/>
              <a:t>José M Fernández</a:t>
            </a:r>
            <a:endParaRPr lang="es-US"/>
          </a:p>
        </p:txBody>
      </p:sp>
      <p:sp>
        <p:nvSpPr>
          <p:cNvPr id="6" name="Slide Number Placeholder 5"/>
          <p:cNvSpPr>
            <a:spLocks noGrp="1"/>
          </p:cNvSpPr>
          <p:nvPr>
            <p:ph type="sldNum" sz="quarter" idx="12"/>
          </p:nvPr>
        </p:nvSpPr>
        <p:spPr/>
        <p:txBody>
          <a:bodyPr/>
          <a:lstStyle/>
          <a:p>
            <a:fld id="{755BB945-7E82-4EA9-A010-C806ADEB4862}" type="slidenum">
              <a:rPr lang="es-US" smtClean="0"/>
              <a:t>‹#›</a:t>
            </a:fld>
            <a:endParaRPr lang="es-US"/>
          </a:p>
        </p:txBody>
      </p:sp>
      <p:sp>
        <p:nvSpPr>
          <p:cNvPr id="7" name="Footer Placeholder 4"/>
          <p:cNvSpPr txBox="1">
            <a:spLocks/>
          </p:cNvSpPr>
          <p:nvPr userDrawn="1"/>
        </p:nvSpPr>
        <p:spPr>
          <a:xfrm>
            <a:off x="469457" y="6446837"/>
            <a:ext cx="2665629" cy="365125"/>
          </a:xfrm>
          <a:prstGeom prst="rect">
            <a:avLst/>
          </a:prstGeom>
        </p:spPr>
        <p:txBody>
          <a:bodyPr vert="horz" lIns="91440" tIns="45720" rIns="91440" bIns="45720" rtlCol="0" anchor="ctr"/>
          <a:lstStyle>
            <a:defPPr>
              <a:defRPr lang="es-US"/>
            </a:defPPr>
            <a:lvl1pPr marL="0" algn="ctr" defTabSz="914400" rtl="0" eaLnBrk="1" latinLnBrk="0" hangingPunct="1">
              <a:defRPr sz="900" b="1"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US" smtClean="0"/>
              <a:t>SP GED ESTUDIOS SOCIALES</a:t>
            </a:r>
            <a:endParaRPr lang="es-US" dirty="0"/>
          </a:p>
        </p:txBody>
      </p:sp>
    </p:spTree>
    <p:extLst>
      <p:ext uri="{BB962C8B-B14F-4D97-AF65-F5344CB8AC3E}">
        <p14:creationId xmlns:p14="http://schemas.microsoft.com/office/powerpoint/2010/main" val="267624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s-US" smtClean="0"/>
              <a:t>José M Fernández</a:t>
            </a:r>
            <a:endParaRPr lang="es-US"/>
          </a:p>
        </p:txBody>
      </p:sp>
      <p:sp>
        <p:nvSpPr>
          <p:cNvPr id="6" name="Slide Number Placeholder 5"/>
          <p:cNvSpPr>
            <a:spLocks noGrp="1"/>
          </p:cNvSpPr>
          <p:nvPr>
            <p:ph type="sldNum" sz="quarter" idx="12"/>
          </p:nvPr>
        </p:nvSpPr>
        <p:spPr/>
        <p:txBody>
          <a:bodyPr/>
          <a:lstStyle/>
          <a:p>
            <a:fld id="{755BB945-7E82-4EA9-A010-C806ADEB4862}" type="slidenum">
              <a:rPr lang="es-US" smtClean="0"/>
              <a:t>‹#›</a:t>
            </a:fld>
            <a:endParaRPr lang="es-US"/>
          </a:p>
        </p:txBody>
      </p:sp>
      <p:sp>
        <p:nvSpPr>
          <p:cNvPr id="9" name="Footer Placeholder 4"/>
          <p:cNvSpPr txBox="1">
            <a:spLocks/>
          </p:cNvSpPr>
          <p:nvPr userDrawn="1"/>
        </p:nvSpPr>
        <p:spPr>
          <a:xfrm>
            <a:off x="469457" y="6446837"/>
            <a:ext cx="2665629" cy="365125"/>
          </a:xfrm>
          <a:prstGeom prst="rect">
            <a:avLst/>
          </a:prstGeom>
        </p:spPr>
        <p:txBody>
          <a:bodyPr vert="horz" lIns="91440" tIns="45720" rIns="91440" bIns="45720" rtlCol="0" anchor="ctr"/>
          <a:lstStyle>
            <a:defPPr>
              <a:defRPr lang="es-US"/>
            </a:defPPr>
            <a:lvl1pPr marL="0" algn="ctr" defTabSz="914400" rtl="0" eaLnBrk="1" latinLnBrk="0" hangingPunct="1">
              <a:defRPr sz="900" b="1"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US" smtClean="0"/>
              <a:t>SP GED ESTUDIOS SOCIALES</a:t>
            </a:r>
            <a:endParaRPr lang="es-US" dirty="0"/>
          </a:p>
        </p:txBody>
      </p:sp>
    </p:spTree>
    <p:extLst>
      <p:ext uri="{BB962C8B-B14F-4D97-AF65-F5344CB8AC3E}">
        <p14:creationId xmlns:p14="http://schemas.microsoft.com/office/powerpoint/2010/main" val="392993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s-US" smtClean="0"/>
              <a:t>José M Fernández</a:t>
            </a:r>
            <a:endParaRPr lang="es-US"/>
          </a:p>
        </p:txBody>
      </p:sp>
      <p:sp>
        <p:nvSpPr>
          <p:cNvPr id="6" name="Slide Number Placeholder 5"/>
          <p:cNvSpPr>
            <a:spLocks noGrp="1"/>
          </p:cNvSpPr>
          <p:nvPr>
            <p:ph type="sldNum" sz="quarter" idx="12"/>
          </p:nvPr>
        </p:nvSpPr>
        <p:spPr/>
        <p:txBody>
          <a:bodyPr/>
          <a:lstStyle/>
          <a:p>
            <a:fld id="{755BB945-7E82-4EA9-A010-C806ADEB4862}" type="slidenum">
              <a:rPr lang="es-US" smtClean="0"/>
              <a:t>‹#›</a:t>
            </a:fld>
            <a:endParaRPr lang="es-US"/>
          </a:p>
        </p:txBody>
      </p:sp>
      <p:sp>
        <p:nvSpPr>
          <p:cNvPr id="8" name="Footer Placeholder 4"/>
          <p:cNvSpPr txBox="1">
            <a:spLocks/>
          </p:cNvSpPr>
          <p:nvPr userDrawn="1"/>
        </p:nvSpPr>
        <p:spPr>
          <a:xfrm>
            <a:off x="469457" y="6446837"/>
            <a:ext cx="2665629" cy="365125"/>
          </a:xfrm>
          <a:prstGeom prst="rect">
            <a:avLst/>
          </a:prstGeom>
        </p:spPr>
        <p:txBody>
          <a:bodyPr vert="horz" lIns="91440" tIns="45720" rIns="91440" bIns="45720" rtlCol="0" anchor="ctr"/>
          <a:lstStyle>
            <a:defPPr>
              <a:defRPr lang="es-US"/>
            </a:defPPr>
            <a:lvl1pPr marL="0" algn="ctr" defTabSz="914400" rtl="0" eaLnBrk="1" latinLnBrk="0" hangingPunct="1">
              <a:defRPr sz="900" b="1"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US" smtClean="0"/>
              <a:t>SP GED ESTUDIOS SOCIALES</a:t>
            </a:r>
            <a:endParaRPr lang="es-US" dirty="0"/>
          </a:p>
        </p:txBody>
      </p:sp>
    </p:spTree>
    <p:extLst>
      <p:ext uri="{BB962C8B-B14F-4D97-AF65-F5344CB8AC3E}">
        <p14:creationId xmlns:p14="http://schemas.microsoft.com/office/powerpoint/2010/main" val="22439689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2875697"/>
            <a:ext cx="10058400" cy="2194233"/>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81092" y="468312"/>
            <a:ext cx="5360529"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469457" y="6446837"/>
            <a:ext cx="2665629" cy="365125"/>
          </a:xfrm>
        </p:spPr>
        <p:txBody>
          <a:bodyPr/>
          <a:lstStyle>
            <a:lvl1pPr>
              <a:defRPr b="1"/>
            </a:lvl1pPr>
          </a:lstStyle>
          <a:p>
            <a:r>
              <a:rPr lang="es-US" dirty="0" smtClean="0"/>
              <a:t>SP GED ESTUDIOS SOCIALES</a:t>
            </a:r>
            <a:endParaRPr lang="es-US" dirty="0"/>
          </a:p>
        </p:txBody>
      </p:sp>
      <p:sp>
        <p:nvSpPr>
          <p:cNvPr id="6" name="Slide Number Placeholder 5"/>
          <p:cNvSpPr>
            <a:spLocks noGrp="1"/>
          </p:cNvSpPr>
          <p:nvPr>
            <p:ph type="sldNum" sz="quarter" idx="12"/>
          </p:nvPr>
        </p:nvSpPr>
        <p:spPr>
          <a:xfrm>
            <a:off x="9900458" y="6446837"/>
            <a:ext cx="1312025" cy="365125"/>
          </a:xfrm>
        </p:spPr>
        <p:txBody>
          <a:bodyPr/>
          <a:lstStyle/>
          <a:p>
            <a:fld id="{755BB945-7E82-4EA9-A010-C806ADEB4862}" type="slidenum">
              <a:rPr lang="es-US" smtClean="0"/>
              <a:t>‹#›</a:t>
            </a:fld>
            <a:endParaRPr lang="es-US"/>
          </a:p>
        </p:txBody>
      </p:sp>
      <p:cxnSp>
        <p:nvCxnSpPr>
          <p:cNvPr id="9" name="Straight Connector 8"/>
          <p:cNvCxnSpPr/>
          <p:nvPr/>
        </p:nvCxnSpPr>
        <p:spPr>
          <a:xfrm>
            <a:off x="1097280" y="1967593"/>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txBox="1">
            <a:spLocks/>
          </p:cNvSpPr>
          <p:nvPr userDrawn="1"/>
        </p:nvSpPr>
        <p:spPr>
          <a:xfrm>
            <a:off x="4777478" y="6446837"/>
            <a:ext cx="2665629" cy="365125"/>
          </a:xfrm>
          <a:prstGeom prst="rect">
            <a:avLst/>
          </a:prstGeom>
        </p:spPr>
        <p:txBody>
          <a:bodyPr vert="horz" lIns="91440" tIns="45720" rIns="91440" bIns="45720" rtlCol="0" anchor="ctr"/>
          <a:lstStyle>
            <a:defPPr>
              <a:defRPr lang="es-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US" dirty="0" smtClean="0"/>
              <a:t>José M Fernández</a:t>
            </a:r>
            <a:endParaRPr lang="es-US" dirty="0"/>
          </a:p>
        </p:txBody>
      </p:sp>
    </p:spTree>
    <p:extLst>
      <p:ext uri="{BB962C8B-B14F-4D97-AF65-F5344CB8AC3E}">
        <p14:creationId xmlns:p14="http://schemas.microsoft.com/office/powerpoint/2010/main" val="2498928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63596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069520"/>
            <a:ext cx="4937760" cy="47995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069521"/>
            <a:ext cx="4937760" cy="47995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s-US" smtClean="0"/>
              <a:t>José M Fernández</a:t>
            </a:r>
            <a:endParaRPr lang="es-US"/>
          </a:p>
        </p:txBody>
      </p:sp>
      <p:sp>
        <p:nvSpPr>
          <p:cNvPr id="7" name="Slide Number Placeholder 6"/>
          <p:cNvSpPr>
            <a:spLocks noGrp="1"/>
          </p:cNvSpPr>
          <p:nvPr>
            <p:ph type="sldNum" sz="quarter" idx="12"/>
          </p:nvPr>
        </p:nvSpPr>
        <p:spPr/>
        <p:txBody>
          <a:bodyPr/>
          <a:lstStyle/>
          <a:p>
            <a:fld id="{755BB945-7E82-4EA9-A010-C806ADEB4862}" type="slidenum">
              <a:rPr lang="es-US" smtClean="0"/>
              <a:t>‹#›</a:t>
            </a:fld>
            <a:endParaRPr lang="es-US"/>
          </a:p>
        </p:txBody>
      </p:sp>
      <p:sp>
        <p:nvSpPr>
          <p:cNvPr id="9" name="Footer Placeholder 4"/>
          <p:cNvSpPr txBox="1">
            <a:spLocks/>
          </p:cNvSpPr>
          <p:nvPr userDrawn="1"/>
        </p:nvSpPr>
        <p:spPr>
          <a:xfrm>
            <a:off x="469457" y="6446837"/>
            <a:ext cx="2665629" cy="365125"/>
          </a:xfrm>
          <a:prstGeom prst="rect">
            <a:avLst/>
          </a:prstGeom>
        </p:spPr>
        <p:txBody>
          <a:bodyPr vert="horz" lIns="91440" tIns="45720" rIns="91440" bIns="45720" rtlCol="0" anchor="ctr"/>
          <a:lstStyle>
            <a:defPPr>
              <a:defRPr lang="es-US"/>
            </a:defPPr>
            <a:lvl1pPr marL="0" algn="ctr" defTabSz="914400" rtl="0" eaLnBrk="1" latinLnBrk="0" hangingPunct="1">
              <a:defRPr sz="900" b="1"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US" smtClean="0"/>
              <a:t>SP GED ESTUDIOS SOCIALES</a:t>
            </a:r>
            <a:endParaRPr lang="es-US" dirty="0"/>
          </a:p>
        </p:txBody>
      </p:sp>
    </p:spTree>
    <p:extLst>
      <p:ext uri="{BB962C8B-B14F-4D97-AF65-F5344CB8AC3E}">
        <p14:creationId xmlns:p14="http://schemas.microsoft.com/office/powerpoint/2010/main" val="396348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65229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070004"/>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1937396"/>
            <a:ext cx="4937760" cy="402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070004"/>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1937396"/>
            <a:ext cx="4937760" cy="402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s-US" smtClean="0"/>
              <a:t>José M Fernández</a:t>
            </a:r>
            <a:endParaRPr lang="es-US"/>
          </a:p>
        </p:txBody>
      </p:sp>
      <p:sp>
        <p:nvSpPr>
          <p:cNvPr id="9" name="Slide Number Placeholder 8"/>
          <p:cNvSpPr>
            <a:spLocks noGrp="1"/>
          </p:cNvSpPr>
          <p:nvPr>
            <p:ph type="sldNum" sz="quarter" idx="12"/>
          </p:nvPr>
        </p:nvSpPr>
        <p:spPr/>
        <p:txBody>
          <a:bodyPr/>
          <a:lstStyle/>
          <a:p>
            <a:fld id="{755BB945-7E82-4EA9-A010-C806ADEB4862}" type="slidenum">
              <a:rPr lang="es-US" smtClean="0"/>
              <a:t>‹#›</a:t>
            </a:fld>
            <a:endParaRPr lang="es-US"/>
          </a:p>
        </p:txBody>
      </p:sp>
      <p:sp>
        <p:nvSpPr>
          <p:cNvPr id="11" name="Footer Placeholder 4"/>
          <p:cNvSpPr txBox="1">
            <a:spLocks/>
          </p:cNvSpPr>
          <p:nvPr userDrawn="1"/>
        </p:nvSpPr>
        <p:spPr>
          <a:xfrm>
            <a:off x="469457" y="6446837"/>
            <a:ext cx="2665629" cy="365125"/>
          </a:xfrm>
          <a:prstGeom prst="rect">
            <a:avLst/>
          </a:prstGeom>
        </p:spPr>
        <p:txBody>
          <a:bodyPr vert="horz" lIns="91440" tIns="45720" rIns="91440" bIns="45720" rtlCol="0" anchor="ctr"/>
          <a:lstStyle>
            <a:defPPr>
              <a:defRPr lang="es-US"/>
            </a:defPPr>
            <a:lvl1pPr marL="0" algn="ctr" defTabSz="914400" rtl="0" eaLnBrk="1" latinLnBrk="0" hangingPunct="1">
              <a:defRPr sz="900" b="1"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US" smtClean="0"/>
              <a:t>SP GED ESTUDIOS SOCIALES</a:t>
            </a:r>
            <a:endParaRPr lang="es-US" dirty="0"/>
          </a:p>
        </p:txBody>
      </p:sp>
    </p:spTree>
    <p:extLst>
      <p:ext uri="{BB962C8B-B14F-4D97-AF65-F5344CB8AC3E}">
        <p14:creationId xmlns:p14="http://schemas.microsoft.com/office/powerpoint/2010/main" val="902706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s-US" smtClean="0"/>
              <a:t>José M Fernández</a:t>
            </a:r>
            <a:endParaRPr lang="es-US"/>
          </a:p>
        </p:txBody>
      </p:sp>
      <p:sp>
        <p:nvSpPr>
          <p:cNvPr id="5" name="Slide Number Placeholder 4"/>
          <p:cNvSpPr>
            <a:spLocks noGrp="1"/>
          </p:cNvSpPr>
          <p:nvPr>
            <p:ph type="sldNum" sz="quarter" idx="12"/>
          </p:nvPr>
        </p:nvSpPr>
        <p:spPr/>
        <p:txBody>
          <a:bodyPr/>
          <a:lstStyle/>
          <a:p>
            <a:fld id="{755BB945-7E82-4EA9-A010-C806ADEB4862}" type="slidenum">
              <a:rPr lang="es-US" smtClean="0"/>
              <a:t>‹#›</a:t>
            </a:fld>
            <a:endParaRPr lang="es-US"/>
          </a:p>
        </p:txBody>
      </p:sp>
      <p:sp>
        <p:nvSpPr>
          <p:cNvPr id="6" name="Footer Placeholder 4"/>
          <p:cNvSpPr txBox="1">
            <a:spLocks/>
          </p:cNvSpPr>
          <p:nvPr userDrawn="1"/>
        </p:nvSpPr>
        <p:spPr>
          <a:xfrm>
            <a:off x="469457" y="6446837"/>
            <a:ext cx="2665629" cy="365125"/>
          </a:xfrm>
          <a:prstGeom prst="rect">
            <a:avLst/>
          </a:prstGeom>
        </p:spPr>
        <p:txBody>
          <a:bodyPr vert="horz" lIns="91440" tIns="45720" rIns="91440" bIns="45720" rtlCol="0" anchor="ctr"/>
          <a:lstStyle>
            <a:defPPr>
              <a:defRPr lang="es-US"/>
            </a:defPPr>
            <a:lvl1pPr marL="0" algn="ctr" defTabSz="914400" rtl="0" eaLnBrk="1" latinLnBrk="0" hangingPunct="1">
              <a:defRPr sz="900" b="1"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US" smtClean="0"/>
              <a:t>SP GED ESTUDIOS SOCIALES</a:t>
            </a:r>
            <a:endParaRPr lang="es-US" dirty="0"/>
          </a:p>
        </p:txBody>
      </p:sp>
    </p:spTree>
    <p:extLst>
      <p:ext uri="{BB962C8B-B14F-4D97-AF65-F5344CB8AC3E}">
        <p14:creationId xmlns:p14="http://schemas.microsoft.com/office/powerpoint/2010/main" val="2206057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dirty="0" smtClean="0"/>
              <a:t>SP GED ESTUDIOS SOCIALES</a:t>
            </a:r>
            <a:endParaRPr lang="es-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s-US" smtClean="0"/>
              <a:t>José M Fernández</a:t>
            </a:r>
            <a:endParaRPr lang="es-US"/>
          </a:p>
        </p:txBody>
      </p:sp>
      <p:sp>
        <p:nvSpPr>
          <p:cNvPr id="9" name="Slide Number Placeholder 8"/>
          <p:cNvSpPr>
            <a:spLocks noGrp="1"/>
          </p:cNvSpPr>
          <p:nvPr>
            <p:ph type="sldNum" sz="quarter" idx="12"/>
          </p:nvPr>
        </p:nvSpPr>
        <p:spPr/>
        <p:txBody>
          <a:bodyPr/>
          <a:lstStyle/>
          <a:p>
            <a:fld id="{755BB945-7E82-4EA9-A010-C806ADEB4862}" type="slidenum">
              <a:rPr lang="es-US" smtClean="0"/>
              <a:t>‹#›</a:t>
            </a:fld>
            <a:endParaRPr lang="es-US"/>
          </a:p>
        </p:txBody>
      </p:sp>
      <p:sp>
        <p:nvSpPr>
          <p:cNvPr id="10" name="Footer Placeholder 4"/>
          <p:cNvSpPr txBox="1">
            <a:spLocks/>
          </p:cNvSpPr>
          <p:nvPr userDrawn="1"/>
        </p:nvSpPr>
        <p:spPr>
          <a:xfrm>
            <a:off x="469457" y="6446837"/>
            <a:ext cx="2665629" cy="365125"/>
          </a:xfrm>
          <a:prstGeom prst="rect">
            <a:avLst/>
          </a:prstGeom>
        </p:spPr>
        <p:txBody>
          <a:bodyPr vert="horz" lIns="91440" tIns="45720" rIns="91440" bIns="45720" rtlCol="0" anchor="ctr"/>
          <a:lstStyle>
            <a:defPPr>
              <a:defRPr lang="es-US"/>
            </a:defPPr>
            <a:lvl1pPr marL="0" algn="ctr" defTabSz="914400" rtl="0" eaLnBrk="1" latinLnBrk="0" hangingPunct="1">
              <a:defRPr sz="900" b="1"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US" smtClean="0"/>
              <a:t>SP GED ESTUDIOS SOCIALES</a:t>
            </a:r>
            <a:endParaRPr lang="es-US" dirty="0"/>
          </a:p>
        </p:txBody>
      </p:sp>
    </p:spTree>
    <p:extLst>
      <p:ext uri="{BB962C8B-B14F-4D97-AF65-F5344CB8AC3E}">
        <p14:creationId xmlns:p14="http://schemas.microsoft.com/office/powerpoint/2010/main" val="346418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55BB945-7E82-4EA9-A010-C806ADEB4862}" type="slidenum">
              <a:rPr lang="es-US" smtClean="0"/>
              <a:t>‹#›</a:t>
            </a:fld>
            <a:endParaRPr lang="es-US"/>
          </a:p>
        </p:txBody>
      </p:sp>
      <p:sp>
        <p:nvSpPr>
          <p:cNvPr id="10" name="Footer Placeholder 4"/>
          <p:cNvSpPr txBox="1">
            <a:spLocks/>
          </p:cNvSpPr>
          <p:nvPr userDrawn="1"/>
        </p:nvSpPr>
        <p:spPr>
          <a:xfrm>
            <a:off x="469457" y="6446837"/>
            <a:ext cx="2665629" cy="365125"/>
          </a:xfrm>
          <a:prstGeom prst="rect">
            <a:avLst/>
          </a:prstGeom>
        </p:spPr>
        <p:txBody>
          <a:bodyPr vert="horz" lIns="91440" tIns="45720" rIns="91440" bIns="45720" rtlCol="0" anchor="ctr"/>
          <a:lstStyle>
            <a:defPPr>
              <a:defRPr lang="es-US"/>
            </a:defPPr>
            <a:lvl1pPr marL="0" algn="ctr" defTabSz="914400" rtl="0" eaLnBrk="1" latinLnBrk="0" hangingPunct="1">
              <a:defRPr sz="900" b="1"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US" smtClean="0"/>
              <a:t>SP GED ESTUDIOS SOCIALES</a:t>
            </a:r>
            <a:endParaRPr lang="es-US" dirty="0"/>
          </a:p>
        </p:txBody>
      </p:sp>
      <p:sp>
        <p:nvSpPr>
          <p:cNvPr id="12" name="Footer Placeholder 4"/>
          <p:cNvSpPr>
            <a:spLocks noGrp="1"/>
          </p:cNvSpPr>
          <p:nvPr>
            <p:ph type="ftr" sz="quarter" idx="3"/>
          </p:nvPr>
        </p:nvSpPr>
        <p:spPr>
          <a:xfrm>
            <a:off x="4433278" y="6433394"/>
            <a:ext cx="4822804" cy="365125"/>
          </a:xfrm>
          <a:prstGeom prst="rect">
            <a:avLst/>
          </a:prstGeom>
        </p:spPr>
        <p:txBody>
          <a:bodyPr vert="horz" lIns="91440" tIns="45720" rIns="91440" bIns="45720" rtlCol="0" anchor="ctr"/>
          <a:lstStyle>
            <a:lvl1pPr algn="ctr">
              <a:defRPr sz="900" b="1" cap="all" baseline="0">
                <a:solidFill>
                  <a:schemeClr val="tx1"/>
                </a:solidFill>
              </a:defRPr>
            </a:lvl1pPr>
          </a:lstStyle>
          <a:p>
            <a:r>
              <a:rPr lang="es-US" dirty="0" smtClean="0"/>
              <a:t>José M Fernández</a:t>
            </a:r>
            <a:endParaRPr lang="es-US" dirty="0"/>
          </a:p>
        </p:txBody>
      </p:sp>
    </p:spTree>
    <p:extLst>
      <p:ext uri="{BB962C8B-B14F-4D97-AF65-F5344CB8AC3E}">
        <p14:creationId xmlns:p14="http://schemas.microsoft.com/office/powerpoint/2010/main" val="997682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160" y="-18962"/>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s-US" smtClean="0"/>
              <a:t>José M Fernández</a:t>
            </a:r>
            <a:endParaRPr lang="es-US"/>
          </a:p>
        </p:txBody>
      </p:sp>
      <p:sp>
        <p:nvSpPr>
          <p:cNvPr id="7" name="Slide Number Placeholder 6"/>
          <p:cNvSpPr>
            <a:spLocks noGrp="1"/>
          </p:cNvSpPr>
          <p:nvPr>
            <p:ph type="sldNum" sz="quarter" idx="12"/>
          </p:nvPr>
        </p:nvSpPr>
        <p:spPr/>
        <p:txBody>
          <a:bodyPr/>
          <a:lstStyle/>
          <a:p>
            <a:fld id="{755BB945-7E82-4EA9-A010-C806ADEB4862}" type="slidenum">
              <a:rPr lang="es-US" smtClean="0"/>
              <a:t>‹#›</a:t>
            </a:fld>
            <a:endParaRPr lang="es-US"/>
          </a:p>
        </p:txBody>
      </p:sp>
      <p:sp>
        <p:nvSpPr>
          <p:cNvPr id="10" name="Footer Placeholder 4"/>
          <p:cNvSpPr txBox="1">
            <a:spLocks/>
          </p:cNvSpPr>
          <p:nvPr userDrawn="1"/>
        </p:nvSpPr>
        <p:spPr>
          <a:xfrm>
            <a:off x="469457" y="6446837"/>
            <a:ext cx="2665629" cy="365125"/>
          </a:xfrm>
          <a:prstGeom prst="rect">
            <a:avLst/>
          </a:prstGeom>
        </p:spPr>
        <p:txBody>
          <a:bodyPr vert="horz" lIns="91440" tIns="45720" rIns="91440" bIns="45720" rtlCol="0" anchor="ctr"/>
          <a:lstStyle>
            <a:defPPr>
              <a:defRPr lang="es-US"/>
            </a:defPPr>
            <a:lvl1pPr marL="0" algn="ctr" defTabSz="914400" rtl="0" eaLnBrk="1" latinLnBrk="0" hangingPunct="1">
              <a:defRPr sz="900" b="1"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US" smtClean="0"/>
              <a:t>SP GED ESTUDIOS SOCIALES</a:t>
            </a:r>
            <a:endParaRPr lang="es-US" dirty="0"/>
          </a:p>
        </p:txBody>
      </p:sp>
    </p:spTree>
    <p:extLst>
      <p:ext uri="{BB962C8B-B14F-4D97-AF65-F5344CB8AC3E}">
        <p14:creationId xmlns:p14="http://schemas.microsoft.com/office/powerpoint/2010/main" val="14643411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6277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055221"/>
            <a:ext cx="10058400" cy="481387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1" y="6459785"/>
            <a:ext cx="1752056" cy="365125"/>
          </a:xfrm>
          <a:prstGeom prst="rect">
            <a:avLst/>
          </a:prstGeom>
        </p:spPr>
        <p:txBody>
          <a:bodyPr vert="horz" lIns="91440" tIns="45720" rIns="91440" bIns="45720" rtlCol="0" anchor="ctr"/>
          <a:lstStyle>
            <a:lvl1pPr algn="l">
              <a:defRPr sz="900">
                <a:solidFill>
                  <a:srgbClr val="FFFFFF"/>
                </a:solidFill>
              </a:defRPr>
            </a:lvl1pPr>
          </a:lstStyle>
          <a:p>
            <a:r>
              <a:rPr lang="en-US" dirty="0" smtClean="0"/>
              <a:t>SP GED ESTUDIOS SOCIALES</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s-US" dirty="0" smtClean="0"/>
              <a:t>José M Fernández</a:t>
            </a:r>
            <a:endParaRPr lang="es-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55BB945-7E82-4EA9-A010-C806ADEB4862}" type="slidenum">
              <a:rPr lang="es-US" smtClean="0"/>
              <a:t>‹#›</a:t>
            </a:fld>
            <a:endParaRPr lang="es-US"/>
          </a:p>
        </p:txBody>
      </p:sp>
      <p:cxnSp>
        <p:nvCxnSpPr>
          <p:cNvPr id="10" name="Straight Connector 9"/>
          <p:cNvCxnSpPr/>
          <p:nvPr/>
        </p:nvCxnSpPr>
        <p:spPr>
          <a:xfrm>
            <a:off x="1097280" y="984810"/>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5495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dt="0"/>
  <p:txStyles>
    <p:titleStyle>
      <a:lvl1pPr algn="l" defTabSz="914400" rtl="0" eaLnBrk="1" latinLnBrk="0" hangingPunct="1">
        <a:lnSpc>
          <a:spcPct val="85000"/>
        </a:lnSpc>
        <a:spcBef>
          <a:spcPct val="0"/>
        </a:spcBef>
        <a:buNone/>
        <a:defRPr sz="2400" b="1" kern="1200" spc="-50" baseline="0">
          <a:solidFill>
            <a:schemeClr val="bg2">
              <a:lumMod val="5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bg2">
              <a:lumMod val="50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50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2">
              <a:lumMod val="50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2">
              <a:lumMod val="50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2">
              <a:lumMod val="50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US" sz="5200" dirty="0" smtClean="0"/>
              <a:t>La Constitución de EE. UU de América.</a:t>
            </a:r>
            <a:br>
              <a:rPr lang="es-US" sz="5200" dirty="0" smtClean="0"/>
            </a:br>
            <a:r>
              <a:rPr lang="es-US" sz="4000" dirty="0" smtClean="0"/>
              <a:t>La Declaración de Derechos.</a:t>
            </a:r>
            <a:endParaRPr lang="es-US" sz="4000" dirty="0"/>
          </a:p>
        </p:txBody>
      </p:sp>
      <p:sp>
        <p:nvSpPr>
          <p:cNvPr id="3" name="Subtitle 2"/>
          <p:cNvSpPr>
            <a:spLocks noGrp="1"/>
          </p:cNvSpPr>
          <p:nvPr>
            <p:ph type="subTitle" idx="1"/>
          </p:nvPr>
        </p:nvSpPr>
        <p:spPr>
          <a:xfrm>
            <a:off x="1055228" y="1021739"/>
            <a:ext cx="10058400" cy="1143000"/>
          </a:xfrm>
        </p:spPr>
        <p:txBody>
          <a:bodyPr/>
          <a:lstStyle/>
          <a:p>
            <a:r>
              <a:rPr lang="es-US" dirty="0" smtClean="0"/>
              <a:t>historia de los estados unidos de américa</a:t>
            </a:r>
          </a:p>
        </p:txBody>
      </p:sp>
      <p:sp>
        <p:nvSpPr>
          <p:cNvPr id="4" name="Footer Placeholder 3"/>
          <p:cNvSpPr>
            <a:spLocks noGrp="1"/>
          </p:cNvSpPr>
          <p:nvPr>
            <p:ph type="ftr" sz="quarter" idx="11"/>
          </p:nvPr>
        </p:nvSpPr>
        <p:spPr/>
        <p:txBody>
          <a:bodyPr/>
          <a:lstStyle/>
          <a:p>
            <a:r>
              <a:rPr lang="es-US" smtClean="0"/>
              <a:t>José M Fernández</a:t>
            </a:r>
            <a:endParaRPr lang="es-US" dirty="0"/>
          </a:p>
        </p:txBody>
      </p:sp>
      <p:sp>
        <p:nvSpPr>
          <p:cNvPr id="5" name="Slide Number Placeholder 4"/>
          <p:cNvSpPr>
            <a:spLocks noGrp="1"/>
          </p:cNvSpPr>
          <p:nvPr>
            <p:ph type="sldNum" sz="quarter" idx="12"/>
          </p:nvPr>
        </p:nvSpPr>
        <p:spPr/>
        <p:txBody>
          <a:bodyPr/>
          <a:lstStyle/>
          <a:p>
            <a:fld id="{755BB945-7E82-4EA9-A010-C806ADEB4862}" type="slidenum">
              <a:rPr lang="es-US" smtClean="0"/>
              <a:t>1</a:t>
            </a:fld>
            <a:endParaRPr lang="es-US"/>
          </a:p>
        </p:txBody>
      </p:sp>
    </p:spTree>
    <p:extLst>
      <p:ext uri="{BB962C8B-B14F-4D97-AF65-F5344CB8AC3E}">
        <p14:creationId xmlns:p14="http://schemas.microsoft.com/office/powerpoint/2010/main" val="166383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Séptima enmienda</a:t>
            </a:r>
            <a:r>
              <a:rPr lang="es-US" dirty="0"/>
              <a:t>. 15 de diciembre de 1791 </a:t>
            </a:r>
            <a:endParaRPr lang="es-US" sz="2400" i="1" dirty="0"/>
          </a:p>
        </p:txBody>
      </p:sp>
      <p:sp>
        <p:nvSpPr>
          <p:cNvPr id="3" name="Content Placeholder 2"/>
          <p:cNvSpPr>
            <a:spLocks noGrp="1"/>
          </p:cNvSpPr>
          <p:nvPr>
            <p:ph idx="1"/>
          </p:nvPr>
        </p:nvSpPr>
        <p:spPr>
          <a:xfrm>
            <a:off x="1097280" y="1055221"/>
            <a:ext cx="4751585" cy="4813873"/>
          </a:xfrm>
        </p:spPr>
        <p:txBody>
          <a:bodyPr/>
          <a:lstStyle/>
          <a:p>
            <a:r>
              <a:rPr lang="es-US" dirty="0"/>
              <a:t>El derecho a que se ventilen ante un jurado los juicios de derecho consuetudinario en que el valor que se discuta exceda de veinte dólares, será garantizado, y ningún hecho de que haya conocido un jurado será objeto de nuevo </a:t>
            </a:r>
            <a:r>
              <a:rPr lang="es-US" dirty="0" smtClean="0"/>
              <a:t>examen </a:t>
            </a:r>
            <a:r>
              <a:rPr lang="es-US" dirty="0"/>
              <a:t>en tribunal alguno de los Estados Unidos, como no sea con arreglo a las normas del derecho consuetudinario. </a:t>
            </a:r>
          </a:p>
        </p:txBody>
      </p:sp>
      <p:pic>
        <p:nvPicPr>
          <p:cNvPr id="7170" name="Picture 2" descr="http://image.slidesharecdn.com/thebillofrights-090524084239-phpapp01/95/the-bill-of-rights-11-728.jpg?cb=1243154615"/>
          <p:cNvPicPr>
            <a:picLocks noChangeAspect="1" noChangeArrowheads="1"/>
          </p:cNvPicPr>
          <p:nvPr/>
        </p:nvPicPr>
        <p:blipFill rotWithShape="1">
          <a:blip r:embed="rId2">
            <a:extLst>
              <a:ext uri="{28A0092B-C50C-407E-A947-70E740481C1C}">
                <a14:useLocalDpi xmlns:a14="http://schemas.microsoft.com/office/drawing/2010/main" val="0"/>
              </a:ext>
            </a:extLst>
          </a:blip>
          <a:srcRect l="32802" t="45042" r="26093" b="11397"/>
          <a:stretch/>
        </p:blipFill>
        <p:spPr bwMode="auto">
          <a:xfrm>
            <a:off x="6180624" y="1276865"/>
            <a:ext cx="4975056" cy="395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454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Octava enmienda</a:t>
            </a:r>
            <a:r>
              <a:rPr lang="es-US" dirty="0"/>
              <a:t>. 15 de diciembre de 1791 </a:t>
            </a:r>
            <a:endParaRPr lang="es-US" sz="2400" i="1" dirty="0"/>
          </a:p>
        </p:txBody>
      </p:sp>
      <p:sp>
        <p:nvSpPr>
          <p:cNvPr id="3" name="Content Placeholder 2"/>
          <p:cNvSpPr>
            <a:spLocks noGrp="1"/>
          </p:cNvSpPr>
          <p:nvPr>
            <p:ph idx="1"/>
          </p:nvPr>
        </p:nvSpPr>
        <p:spPr>
          <a:xfrm>
            <a:off x="1097280" y="1055221"/>
            <a:ext cx="4545639" cy="1374941"/>
          </a:xfrm>
        </p:spPr>
        <p:txBody>
          <a:bodyPr/>
          <a:lstStyle/>
          <a:p>
            <a:r>
              <a:rPr lang="es-US" dirty="0"/>
              <a:t>No se exigirán fianzas excesivas, ni se impondrán multas excesivas, ni se infligirán penas crueles y desusadas. </a:t>
            </a:r>
          </a:p>
        </p:txBody>
      </p:sp>
      <p:pic>
        <p:nvPicPr>
          <p:cNvPr id="8194" name="Picture 2" descr="http://lanoticiaenguatemala.com/wp-content/uploads/2014/03/tortura-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0" y="1392924"/>
            <a:ext cx="3657600" cy="340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054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Novena enmienda</a:t>
            </a:r>
            <a:r>
              <a:rPr lang="es-US" dirty="0"/>
              <a:t>. 15 de diciembre de 1791 </a:t>
            </a:r>
            <a:endParaRPr lang="es-US" sz="2400" i="1" dirty="0"/>
          </a:p>
        </p:txBody>
      </p:sp>
      <p:sp>
        <p:nvSpPr>
          <p:cNvPr id="3" name="Content Placeholder 2"/>
          <p:cNvSpPr>
            <a:spLocks noGrp="1"/>
          </p:cNvSpPr>
          <p:nvPr>
            <p:ph idx="1"/>
          </p:nvPr>
        </p:nvSpPr>
        <p:spPr>
          <a:xfrm>
            <a:off x="1097279" y="1055222"/>
            <a:ext cx="3408817" cy="2058682"/>
          </a:xfrm>
        </p:spPr>
        <p:txBody>
          <a:bodyPr/>
          <a:lstStyle/>
          <a:p>
            <a:r>
              <a:rPr lang="es-US" dirty="0"/>
              <a:t>No por el hecho de que la Constitución enumera ciertos derechos ha de entenderse que niega o menosprecia otros que retiene el pueblo. </a:t>
            </a:r>
          </a:p>
        </p:txBody>
      </p:sp>
      <p:pic>
        <p:nvPicPr>
          <p:cNvPr id="9218" name="Picture 2" descr="http://www.richardkruse.com/products/9th_Amendment_T-Shi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9596" y="1647566"/>
            <a:ext cx="4707926" cy="3138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451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Décima enmienda</a:t>
            </a:r>
            <a:r>
              <a:rPr lang="es-US" dirty="0"/>
              <a:t>. 15 de diciembre de 1791 </a:t>
            </a:r>
            <a:endParaRPr lang="es-US" sz="2400" i="1" dirty="0"/>
          </a:p>
        </p:txBody>
      </p:sp>
      <p:sp>
        <p:nvSpPr>
          <p:cNvPr id="3" name="Content Placeholder 2"/>
          <p:cNvSpPr>
            <a:spLocks noGrp="1"/>
          </p:cNvSpPr>
          <p:nvPr>
            <p:ph idx="1"/>
          </p:nvPr>
        </p:nvSpPr>
        <p:spPr>
          <a:xfrm>
            <a:off x="1097280" y="1055222"/>
            <a:ext cx="3845423" cy="1926876"/>
          </a:xfrm>
        </p:spPr>
        <p:txBody>
          <a:bodyPr/>
          <a:lstStyle/>
          <a:p>
            <a:r>
              <a:rPr lang="es-US" dirty="0"/>
              <a:t>Los poderes que la Constitución no delega a los Estados Unidos ni prohíbe a los Estados, queda reservados a los Estados respectivamente o al pueblo. </a:t>
            </a:r>
          </a:p>
        </p:txBody>
      </p:sp>
      <p:pic>
        <p:nvPicPr>
          <p:cNvPr id="10242" name="Picture 2" descr="http://tenthamendmentcenter.com/wp-content/uploads/2010/05/joinord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0455" y="1186249"/>
            <a:ext cx="5684085" cy="399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112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mtClean="0"/>
              <a:t>Undécima </a:t>
            </a:r>
            <a:r>
              <a:rPr lang="es-US" dirty="0"/>
              <a:t>enmienda</a:t>
            </a:r>
            <a:r>
              <a:rPr lang="es-US"/>
              <a:t>. </a:t>
            </a:r>
            <a:r>
              <a:rPr lang="es-US" smtClean="0"/>
              <a:t>Febrero </a:t>
            </a:r>
            <a:r>
              <a:rPr lang="es-US"/>
              <a:t>de 1795</a:t>
            </a:r>
            <a:endParaRPr lang="es-US" dirty="0"/>
          </a:p>
        </p:txBody>
      </p:sp>
      <p:sp>
        <p:nvSpPr>
          <p:cNvPr id="3" name="Content Placeholder 2"/>
          <p:cNvSpPr>
            <a:spLocks noGrp="1"/>
          </p:cNvSpPr>
          <p:nvPr>
            <p:ph idx="1"/>
          </p:nvPr>
        </p:nvSpPr>
        <p:spPr>
          <a:xfrm>
            <a:off x="1097280" y="1055222"/>
            <a:ext cx="10058400" cy="1136044"/>
          </a:xfrm>
        </p:spPr>
        <p:txBody>
          <a:bodyPr/>
          <a:lstStyle/>
          <a:p>
            <a:r>
              <a:rPr lang="es-US"/>
              <a:t>El poder judicial de los Estados Unidos no debe interpretarse que se extiende a cualquier litigio de derecho estricto o de equidad que se inicie o prosiga contra uno de los Estados Unidos por ciudadanos de otro Estado o por ciudadanos o súbditos de cualquier Estado extranjero</a:t>
            </a:r>
            <a:r>
              <a:rPr lang="es-US" smtClean="0"/>
              <a:t>.</a:t>
            </a:r>
          </a:p>
        </p:txBody>
      </p:sp>
      <p:sp>
        <p:nvSpPr>
          <p:cNvPr id="4" name="Footer Placeholder 3"/>
          <p:cNvSpPr>
            <a:spLocks noGrp="1"/>
          </p:cNvSpPr>
          <p:nvPr>
            <p:ph type="ftr" sz="quarter" idx="11"/>
          </p:nvPr>
        </p:nvSpPr>
        <p:spPr/>
        <p:txBody>
          <a:bodyPr/>
          <a:lstStyle/>
          <a:p>
            <a:r>
              <a:rPr lang="es-US" smtClean="0"/>
              <a:t>José M Fernández</a:t>
            </a:r>
            <a:endParaRPr lang="es-US"/>
          </a:p>
        </p:txBody>
      </p:sp>
      <p:sp>
        <p:nvSpPr>
          <p:cNvPr id="5" name="Slide Number Placeholder 4"/>
          <p:cNvSpPr>
            <a:spLocks noGrp="1"/>
          </p:cNvSpPr>
          <p:nvPr>
            <p:ph type="sldNum" sz="quarter" idx="12"/>
          </p:nvPr>
        </p:nvSpPr>
        <p:spPr/>
        <p:txBody>
          <a:bodyPr/>
          <a:lstStyle/>
          <a:p>
            <a:fld id="{755BB945-7E82-4EA9-A010-C806ADEB4862}" type="slidenum">
              <a:rPr lang="es-US" smtClean="0"/>
              <a:t>14</a:t>
            </a:fld>
            <a:endParaRPr lang="es-US"/>
          </a:p>
        </p:txBody>
      </p:sp>
      <p:sp>
        <p:nvSpPr>
          <p:cNvPr id="6" name="Rectangle 5"/>
          <p:cNvSpPr/>
          <p:nvPr/>
        </p:nvSpPr>
        <p:spPr>
          <a:xfrm>
            <a:off x="1754659" y="3542272"/>
            <a:ext cx="9185189" cy="1477328"/>
          </a:xfrm>
          <a:prstGeom prst="rect">
            <a:avLst/>
          </a:prstGeom>
        </p:spPr>
        <p:txBody>
          <a:bodyPr wrap="square">
            <a:spAutoFit/>
          </a:bodyPr>
          <a:lstStyle/>
          <a:p>
            <a:r>
              <a:rPr lang="es-US" dirty="0"/>
              <a:t>La Undécima Enmienda a la Constitución de los Estados Unidos (Enmienda XI) </a:t>
            </a:r>
            <a:r>
              <a:rPr lang="es-US" dirty="0" smtClean="0"/>
              <a:t> </a:t>
            </a:r>
            <a:r>
              <a:rPr lang="es-US" dirty="0"/>
              <a:t>entrega a </a:t>
            </a:r>
            <a:r>
              <a:rPr lang="es-US" b="1" dirty="0"/>
              <a:t>cada Estado inmunidad soberana contra demandas en cortes federales por alguien de cualquier otro estado o país.</a:t>
            </a:r>
            <a:r>
              <a:rPr lang="es-US" dirty="0"/>
              <a:t> </a:t>
            </a:r>
            <a:endParaRPr lang="es-US" dirty="0" smtClean="0"/>
          </a:p>
          <a:p>
            <a:r>
              <a:rPr lang="es-US" dirty="0" smtClean="0"/>
              <a:t>Fue </a:t>
            </a:r>
            <a:r>
              <a:rPr lang="es-US" dirty="0"/>
              <a:t>adoptada en respuesta a, y con la intención de anular, la decisión de la Corte Suprema de Estados Unidos en el </a:t>
            </a:r>
            <a:r>
              <a:rPr lang="es-US" i="1" dirty="0"/>
              <a:t>caso </a:t>
            </a:r>
            <a:r>
              <a:rPr lang="es-US" b="1" i="1" dirty="0">
                <a:hlinkClick r:id="rId2" action="ppaction://hlinksldjump"/>
              </a:rPr>
              <a:t>Chisholm contra Georgia</a:t>
            </a:r>
            <a:endParaRPr lang="es-US" b="1" i="1" dirty="0"/>
          </a:p>
        </p:txBody>
      </p:sp>
    </p:spTree>
    <p:extLst>
      <p:ext uri="{BB962C8B-B14F-4D97-AF65-F5344CB8AC3E}">
        <p14:creationId xmlns:p14="http://schemas.microsoft.com/office/powerpoint/2010/main" val="3550607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i="1" dirty="0" smtClean="0"/>
              <a:t>Chisholm VS </a:t>
            </a:r>
            <a:r>
              <a:rPr lang="es-US" i="1" dirty="0"/>
              <a:t>Georgia</a:t>
            </a:r>
          </a:p>
        </p:txBody>
      </p:sp>
      <p:sp>
        <p:nvSpPr>
          <p:cNvPr id="3" name="Content Placeholder 2"/>
          <p:cNvSpPr>
            <a:spLocks noGrp="1"/>
          </p:cNvSpPr>
          <p:nvPr>
            <p:ph idx="1"/>
          </p:nvPr>
        </p:nvSpPr>
        <p:spPr>
          <a:xfrm>
            <a:off x="1097280" y="1055221"/>
            <a:ext cx="10058400" cy="4530033"/>
          </a:xfrm>
        </p:spPr>
        <p:txBody>
          <a:bodyPr>
            <a:normAutofit/>
          </a:bodyPr>
          <a:lstStyle/>
          <a:p>
            <a:r>
              <a:rPr lang="es-US" dirty="0"/>
              <a:t>En 1792 en Carolina del Sur, </a:t>
            </a:r>
            <a:r>
              <a:rPr lang="es-US" i="1" dirty="0"/>
              <a:t>Alexander </a:t>
            </a:r>
            <a:r>
              <a:rPr lang="es-US" i="1" dirty="0" smtClean="0"/>
              <a:t>Chisholm</a:t>
            </a:r>
            <a:r>
              <a:rPr lang="es-US" dirty="0" smtClean="0"/>
              <a:t> </a:t>
            </a:r>
            <a:r>
              <a:rPr lang="es-US" dirty="0"/>
              <a:t>intentó demandar al estado de Georgia en la Corte Suprema sobre los pagos debidos por los bienes que había suministrado </a:t>
            </a:r>
            <a:r>
              <a:rPr lang="es-US" dirty="0" err="1"/>
              <a:t>Farquhar</a:t>
            </a:r>
            <a:r>
              <a:rPr lang="es-US" dirty="0"/>
              <a:t> </a:t>
            </a:r>
            <a:r>
              <a:rPr lang="es-US" dirty="0" smtClean="0"/>
              <a:t>a Georgia </a:t>
            </a:r>
            <a:r>
              <a:rPr lang="es-US" dirty="0"/>
              <a:t>durante la Guerra Revolucionaria Americana. </a:t>
            </a:r>
            <a:endParaRPr lang="es-US" dirty="0" smtClean="0"/>
          </a:p>
          <a:p>
            <a:r>
              <a:rPr lang="es-US" dirty="0" smtClean="0"/>
              <a:t>Georgia </a:t>
            </a:r>
            <a:r>
              <a:rPr lang="es-US" dirty="0"/>
              <a:t>se negó a comparecer, alegando que, como "soberano", un estado no tenía que comparecer ante el tribunal para conocer de una demanda contra éste </a:t>
            </a:r>
            <a:r>
              <a:rPr lang="es-US" dirty="0" smtClean="0"/>
              <a:t>sin su consentimiento</a:t>
            </a:r>
            <a:r>
              <a:rPr lang="es-US" dirty="0"/>
              <a:t>.</a:t>
            </a:r>
          </a:p>
          <a:p>
            <a:r>
              <a:rPr lang="es-US" dirty="0" smtClean="0"/>
              <a:t>La </a:t>
            </a:r>
            <a:r>
              <a:rPr lang="es-US" dirty="0"/>
              <a:t>Corte, en una decisión 4-1, </a:t>
            </a:r>
            <a:r>
              <a:rPr lang="es-US" dirty="0" smtClean="0"/>
              <a:t> </a:t>
            </a:r>
            <a:r>
              <a:rPr lang="es-US" dirty="0"/>
              <a:t>a favor del </a:t>
            </a:r>
            <a:r>
              <a:rPr lang="es-US" dirty="0" smtClean="0"/>
              <a:t>demandante </a:t>
            </a:r>
            <a:r>
              <a:rPr lang="es-US" dirty="0"/>
              <a:t>sostuvo que el artículo 3, sección 2 de la Constitución </a:t>
            </a:r>
            <a:r>
              <a:rPr lang="es-US" dirty="0" smtClean="0"/>
              <a:t>derogaba a los </a:t>
            </a:r>
            <a:r>
              <a:rPr lang="es-US" dirty="0"/>
              <a:t>Estados "la inmunidad </a:t>
            </a:r>
            <a:r>
              <a:rPr lang="es-US" dirty="0" smtClean="0"/>
              <a:t>soberana”  </a:t>
            </a:r>
            <a:r>
              <a:rPr lang="es-US" dirty="0"/>
              <a:t>y </a:t>
            </a:r>
            <a:r>
              <a:rPr lang="es-US" dirty="0" smtClean="0"/>
              <a:t>concedió  a los tribunales </a:t>
            </a:r>
            <a:r>
              <a:rPr lang="es-US" dirty="0"/>
              <a:t>federales </a:t>
            </a:r>
            <a:r>
              <a:rPr lang="es-US" dirty="0" smtClean="0"/>
              <a:t>poder </a:t>
            </a:r>
            <a:r>
              <a:rPr lang="es-US" dirty="0"/>
              <a:t>conocer de los litigios entre los ciudadanos y los Estados.</a:t>
            </a:r>
          </a:p>
          <a:p>
            <a:r>
              <a:rPr lang="es-US" dirty="0" smtClean="0"/>
              <a:t>En </a:t>
            </a:r>
            <a:r>
              <a:rPr lang="es-US" dirty="0"/>
              <a:t>1795, en gran medida como resultado de </a:t>
            </a:r>
            <a:r>
              <a:rPr lang="es-US" dirty="0" smtClean="0"/>
              <a:t>Chisholm</a:t>
            </a:r>
            <a:r>
              <a:rPr lang="es-US" dirty="0"/>
              <a:t>, la undécima enmienda fue ratificada, </a:t>
            </a:r>
            <a:r>
              <a:rPr lang="es-US" dirty="0" smtClean="0"/>
              <a:t>eliminando </a:t>
            </a:r>
            <a:r>
              <a:rPr lang="es-US" dirty="0"/>
              <a:t>la jurisdicción federal en los casos en que los ciudadanos de un Estado extranjero </a:t>
            </a:r>
            <a:r>
              <a:rPr lang="es-US" dirty="0" smtClean="0"/>
              <a:t> intente </a:t>
            </a:r>
            <a:r>
              <a:rPr lang="es-US" dirty="0"/>
              <a:t>demandar a otro estado. Sin embargo, los ciudadanos de un Estado o de países extranjeros pueden seguir utilizando los tribunales federales si el Estado consiente en ser demandado, o si el Congreso, en virtud de un ejercicio válido de la Decimocuarta Enmienda </a:t>
            </a:r>
            <a:r>
              <a:rPr lang="es-US" dirty="0" smtClean="0"/>
              <a:t>corrige estos poderes.</a:t>
            </a:r>
            <a:endParaRPr lang="es-US" dirty="0"/>
          </a:p>
        </p:txBody>
      </p:sp>
      <p:sp>
        <p:nvSpPr>
          <p:cNvPr id="4" name="Footer Placeholder 3"/>
          <p:cNvSpPr>
            <a:spLocks noGrp="1"/>
          </p:cNvSpPr>
          <p:nvPr>
            <p:ph type="ftr" sz="quarter" idx="11"/>
          </p:nvPr>
        </p:nvSpPr>
        <p:spPr/>
        <p:txBody>
          <a:bodyPr/>
          <a:lstStyle/>
          <a:p>
            <a:r>
              <a:rPr lang="es-US" smtClean="0"/>
              <a:t>José M Fernández</a:t>
            </a:r>
            <a:endParaRPr lang="es-US"/>
          </a:p>
        </p:txBody>
      </p:sp>
      <p:sp>
        <p:nvSpPr>
          <p:cNvPr id="5" name="Slide Number Placeholder 4"/>
          <p:cNvSpPr>
            <a:spLocks noGrp="1"/>
          </p:cNvSpPr>
          <p:nvPr>
            <p:ph type="sldNum" sz="quarter" idx="12"/>
          </p:nvPr>
        </p:nvSpPr>
        <p:spPr/>
        <p:txBody>
          <a:bodyPr/>
          <a:lstStyle/>
          <a:p>
            <a:fld id="{755BB945-7E82-4EA9-A010-C806ADEB4862}" type="slidenum">
              <a:rPr lang="es-US" smtClean="0"/>
              <a:t>15</a:t>
            </a:fld>
            <a:endParaRPr lang="es-US"/>
          </a:p>
        </p:txBody>
      </p:sp>
      <p:sp>
        <p:nvSpPr>
          <p:cNvPr id="6" name="Action Button: Custom 5">
            <a:hlinkClick r:id="rId2" action="ppaction://hlinksldjump" highlightClick="1"/>
          </p:cNvPr>
          <p:cNvSpPr/>
          <p:nvPr/>
        </p:nvSpPr>
        <p:spPr>
          <a:xfrm>
            <a:off x="10198443" y="5585254"/>
            <a:ext cx="453081" cy="444843"/>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Tree>
    <p:extLst>
      <p:ext uri="{BB962C8B-B14F-4D97-AF65-F5344CB8AC3E}">
        <p14:creationId xmlns:p14="http://schemas.microsoft.com/office/powerpoint/2010/main" val="9158620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Duodécima </a:t>
            </a:r>
            <a:r>
              <a:rPr lang="es-US" dirty="0"/>
              <a:t>enmienda</a:t>
            </a:r>
            <a:r>
              <a:rPr lang="es-US"/>
              <a:t>. </a:t>
            </a:r>
            <a:r>
              <a:rPr lang="es-US" smtClean="0"/>
              <a:t>Propuesta 1803 – Ratificada 1804</a:t>
            </a:r>
            <a:endParaRPr lang="es-US" dirty="0"/>
          </a:p>
        </p:txBody>
      </p:sp>
      <p:sp>
        <p:nvSpPr>
          <p:cNvPr id="3" name="Content Placeholder 2"/>
          <p:cNvSpPr>
            <a:spLocks noGrp="1"/>
          </p:cNvSpPr>
          <p:nvPr>
            <p:ph idx="1"/>
          </p:nvPr>
        </p:nvSpPr>
        <p:spPr>
          <a:xfrm>
            <a:off x="1097280" y="1055222"/>
            <a:ext cx="10058400" cy="3673298"/>
          </a:xfrm>
        </p:spPr>
        <p:txBody>
          <a:bodyPr>
            <a:normAutofit/>
          </a:bodyPr>
          <a:lstStyle/>
          <a:p>
            <a:r>
              <a:rPr lang="es-US" sz="1200"/>
              <a:t>Los electores se reunirán en sus respectivos Estados y votarán mediante cedulas para Presidente y Vicepresidente, uno de los cuales, cuando menos, no deberá ser habitante del mismo Estado que ellos; en sus cédulas indicarán la persona a favor de la cual votan para Presidente y en cedulas diferentes la persona que eligen para Vicepresidente, y formarán listas separadas de todas las personas que reciban votos para Presidente y de todas las personas a cuyo favor se vote para Vicepresidente y del número de votos que corresponda a cada una, y firmarán y certificarán las referidas listas y las remitirán selladas a la sede de gobierno de los Estados Unidos, dirigidas al presidente del Senado</a:t>
            </a:r>
            <a:r>
              <a:rPr lang="es-US" sz="1200" smtClean="0"/>
              <a:t>.</a:t>
            </a:r>
          </a:p>
          <a:p>
            <a:r>
              <a:rPr lang="es-US" sz="1200"/>
              <a:t>El Presidente del Senado abrirá todos los certificados en presencia del Senado y de la Cámara de Representantes, después de lo cual se contarán los </a:t>
            </a:r>
            <a:r>
              <a:rPr lang="es-US" sz="1200" smtClean="0"/>
              <a:t>votos.</a:t>
            </a:r>
          </a:p>
          <a:p>
            <a:r>
              <a:rPr lang="es-US" sz="1200"/>
              <a:t>La persona que tenga el mayor número de votos para Presidente será Presidente, siempre que dicho número represente la mayoría de todos los electores nombrados, y si ninguna persona tiene mayoría, entonces la Cámara de Representantes, votando por cedulas, escogerá inmediatamente el Presidente de entre las tres personas que figuren en la lista de quienes han recibido sufragio para Presidente y cuenten con más votos. Téngase presente que al elegir al Presidente la votación se hará por Estados y que la representación de cada Estado gozará de un voto; que para este objeto habrá quórum cuando estén presentes el miembro o los miembros que representen a los dos tercios de los Estados y que será necesaria mayoría de todos los Estados para que se tenga por hecha la elección. Y si la Cámara de Representantes no eligiere Presidente, en los casos en que pase a ella el derecho de escogerlo, antes del día cuatro de marzo inmediato siguiente, entonces el Vicepresidente actuará como Presidente, de la misma manera que en el caso de muerte o de otro impedimento constitucional del Presidente</a:t>
            </a:r>
            <a:r>
              <a:rPr lang="es-US" sz="1200" smtClean="0"/>
              <a:t>.</a:t>
            </a:r>
          </a:p>
          <a:p>
            <a:r>
              <a:rPr lang="es-US" sz="1200"/>
              <a:t>La persona que obtenga el mayor número de votos para Vicepresidente será Vicepresidente, siempre que dicho número represente la mayoría de todos los electores nombrados, y si ninguna persona reúne la mayoría, entonces el Senado escogerá al Vicepresidente entre las dos con mayor cantidad de votos que figurán en la lista; para este objeto habrá quórum con las dos terceras partes del número total de senadores y será necesaria la mayoría del número total para que la elección se tenga por hecha.Pero ninguna persona inelegible para el cargo de Presidente con arreglo a la Constitución será elegible para el de Vicepresidente de los Estados Unidos.</a:t>
            </a:r>
          </a:p>
        </p:txBody>
      </p:sp>
      <p:sp>
        <p:nvSpPr>
          <p:cNvPr id="4" name="Footer Placeholder 3"/>
          <p:cNvSpPr>
            <a:spLocks noGrp="1"/>
          </p:cNvSpPr>
          <p:nvPr>
            <p:ph type="ftr" sz="quarter" idx="11"/>
          </p:nvPr>
        </p:nvSpPr>
        <p:spPr/>
        <p:txBody>
          <a:bodyPr/>
          <a:lstStyle/>
          <a:p>
            <a:r>
              <a:rPr lang="es-US" smtClean="0"/>
              <a:t>José M Fernández</a:t>
            </a:r>
            <a:endParaRPr lang="es-US"/>
          </a:p>
        </p:txBody>
      </p:sp>
      <p:sp>
        <p:nvSpPr>
          <p:cNvPr id="5" name="Slide Number Placeholder 4"/>
          <p:cNvSpPr>
            <a:spLocks noGrp="1"/>
          </p:cNvSpPr>
          <p:nvPr>
            <p:ph type="sldNum" sz="quarter" idx="12"/>
          </p:nvPr>
        </p:nvSpPr>
        <p:spPr/>
        <p:txBody>
          <a:bodyPr/>
          <a:lstStyle/>
          <a:p>
            <a:fld id="{755BB945-7E82-4EA9-A010-C806ADEB4862}" type="slidenum">
              <a:rPr lang="es-US" smtClean="0"/>
              <a:t>16</a:t>
            </a:fld>
            <a:endParaRPr lang="es-US"/>
          </a:p>
        </p:txBody>
      </p:sp>
      <p:sp>
        <p:nvSpPr>
          <p:cNvPr id="7" name="TextBox 6"/>
          <p:cNvSpPr txBox="1"/>
          <p:nvPr/>
        </p:nvSpPr>
        <p:spPr>
          <a:xfrm>
            <a:off x="1820562" y="4728520"/>
            <a:ext cx="9205465" cy="1169551"/>
          </a:xfrm>
          <a:prstGeom prst="rect">
            <a:avLst/>
          </a:prstGeom>
          <a:noFill/>
        </p:spPr>
        <p:txBody>
          <a:bodyPr wrap="square" rtlCol="0">
            <a:spAutoFit/>
          </a:bodyPr>
          <a:lstStyle/>
          <a:p>
            <a:r>
              <a:rPr lang="es-US" sz="1400" dirty="0"/>
              <a:t>La Duodécima Enmienda a la Constitución de los Estados Unidos (Enmienda XII) provee un </a:t>
            </a:r>
            <a:r>
              <a:rPr lang="es-US" sz="1400" b="1" dirty="0"/>
              <a:t>procedimiento para la elección del Presidente y Vicepresidente de los Estados Unidos de América</a:t>
            </a:r>
            <a:r>
              <a:rPr lang="es-US" sz="1400" dirty="0"/>
              <a:t>. Remplazó el Artículo II, Sección 1, Cláusula 2 de la Constitución, que proveía el procedimiento original con el que funcionaba el Colegio Electoral. El procedimiento anterior probó tener problemas en las </a:t>
            </a:r>
            <a:r>
              <a:rPr lang="es-US" sz="1400" dirty="0">
                <a:hlinkClick r:id="rId2" action="ppaction://hlinksldjump"/>
              </a:rPr>
              <a:t>elecciones de 1796 </a:t>
            </a:r>
            <a:r>
              <a:rPr lang="es-US" sz="1400" dirty="0"/>
              <a:t>y 1800. La enmienda fue propuesta al Congreso en 1803, y ratificada en 1804</a:t>
            </a:r>
          </a:p>
        </p:txBody>
      </p:sp>
    </p:spTree>
    <p:extLst>
      <p:ext uri="{BB962C8B-B14F-4D97-AF65-F5344CB8AC3E}">
        <p14:creationId xmlns:p14="http://schemas.microsoft.com/office/powerpoint/2010/main" val="1157308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Elecciones presidenciales de Estados Unidos de 1796</a:t>
            </a:r>
          </a:p>
        </p:txBody>
      </p:sp>
      <p:sp>
        <p:nvSpPr>
          <p:cNvPr id="3" name="Content Placeholder 2"/>
          <p:cNvSpPr>
            <a:spLocks noGrp="1"/>
          </p:cNvSpPr>
          <p:nvPr>
            <p:ph idx="1"/>
          </p:nvPr>
        </p:nvSpPr>
        <p:spPr/>
        <p:txBody>
          <a:bodyPr>
            <a:normAutofit lnSpcReduction="10000"/>
          </a:bodyPr>
          <a:lstStyle/>
          <a:p>
            <a:r>
              <a:rPr lang="es-US" dirty="0" smtClean="0"/>
              <a:t>Fueron </a:t>
            </a:r>
            <a:r>
              <a:rPr lang="es-US" dirty="0"/>
              <a:t>las primeras disputadas y las primeras en las que presidente y vicepresidente fueron elegidos de partidos distintos.</a:t>
            </a:r>
          </a:p>
          <a:p>
            <a:r>
              <a:rPr lang="es-US" dirty="0" smtClean="0"/>
              <a:t>George </a:t>
            </a:r>
            <a:r>
              <a:rPr lang="es-US" dirty="0"/>
              <a:t>Washington rehusó a presentarse para un tercer mandato. De este modo, John Adams de Massachusetts se presenta como candidato por el Partido Federal, junto a Thomas </a:t>
            </a:r>
            <a:r>
              <a:rPr lang="es-US" dirty="0" err="1"/>
              <a:t>Pinckney</a:t>
            </a:r>
            <a:r>
              <a:rPr lang="es-US" dirty="0"/>
              <a:t>, de Carolina del Sur. Su oponente, el anterior secretario de Estado, Thomas Jefferson, de Virginia, que fue elegido por el Senador </a:t>
            </a:r>
            <a:r>
              <a:rPr lang="es-US" dirty="0" err="1"/>
              <a:t>Aaron</a:t>
            </a:r>
            <a:r>
              <a:rPr lang="es-US" dirty="0"/>
              <a:t> </a:t>
            </a:r>
            <a:r>
              <a:rPr lang="es-US" dirty="0" err="1"/>
              <a:t>Burr</a:t>
            </a:r>
            <a:r>
              <a:rPr lang="es-US" dirty="0"/>
              <a:t> de Nueva York, se presentó candidato por el partido Democrático-Republicano.</a:t>
            </a:r>
          </a:p>
          <a:p>
            <a:r>
              <a:rPr lang="es-US" dirty="0"/>
              <a:t>Al contrario de lo ocurrido en las anteriores elecciones, donde el resultado era previsible, en éstas tanto Republicanos como Federales hicieron fuertes campañas para sus candidatos, Jefferson y Adams, respectivamente.</a:t>
            </a:r>
          </a:p>
          <a:p>
            <a:r>
              <a:rPr lang="es-US" dirty="0"/>
              <a:t>El debate estaba servido, los Federales acusaban a los Demócrata-Republicanos de las revoluciones violentas en Francia y los Demócratas acusaban a los Federales de favorecer a la monarquía y la aristocracia</a:t>
            </a:r>
            <a:r>
              <a:rPr lang="es-US" dirty="0" smtClean="0"/>
              <a:t>.</a:t>
            </a:r>
          </a:p>
          <a:p>
            <a:r>
              <a:rPr lang="es-US" dirty="0" smtClean="0"/>
              <a:t>Aunque </a:t>
            </a:r>
            <a:r>
              <a:rPr lang="es-US" dirty="0"/>
              <a:t>Adams fue el que ganó, Thomas Jefferson, del Partido Demócrata-Republicano de los Estados Unidos, recibió más votos que </a:t>
            </a:r>
            <a:r>
              <a:rPr lang="es-US" dirty="0" err="1"/>
              <a:t>Pinckney</a:t>
            </a:r>
            <a:r>
              <a:rPr lang="es-US" dirty="0"/>
              <a:t>, por lo que fue elegido vicepresidente.</a:t>
            </a:r>
          </a:p>
          <a:p>
            <a:endParaRPr lang="es-US" dirty="0"/>
          </a:p>
        </p:txBody>
      </p:sp>
      <p:sp>
        <p:nvSpPr>
          <p:cNvPr id="4" name="Footer Placeholder 3"/>
          <p:cNvSpPr>
            <a:spLocks noGrp="1"/>
          </p:cNvSpPr>
          <p:nvPr>
            <p:ph type="ftr" sz="quarter" idx="11"/>
          </p:nvPr>
        </p:nvSpPr>
        <p:spPr/>
        <p:txBody>
          <a:bodyPr/>
          <a:lstStyle/>
          <a:p>
            <a:r>
              <a:rPr lang="es-US" smtClean="0"/>
              <a:t>José M Fernández</a:t>
            </a:r>
            <a:endParaRPr lang="es-US"/>
          </a:p>
        </p:txBody>
      </p:sp>
      <p:sp>
        <p:nvSpPr>
          <p:cNvPr id="5" name="Slide Number Placeholder 4"/>
          <p:cNvSpPr>
            <a:spLocks noGrp="1"/>
          </p:cNvSpPr>
          <p:nvPr>
            <p:ph type="sldNum" sz="quarter" idx="12"/>
          </p:nvPr>
        </p:nvSpPr>
        <p:spPr/>
        <p:txBody>
          <a:bodyPr/>
          <a:lstStyle/>
          <a:p>
            <a:fld id="{755BB945-7E82-4EA9-A010-C806ADEB4862}" type="slidenum">
              <a:rPr lang="es-US" smtClean="0"/>
              <a:t>17</a:t>
            </a:fld>
            <a:endParaRPr lang="es-US"/>
          </a:p>
        </p:txBody>
      </p:sp>
      <p:sp>
        <p:nvSpPr>
          <p:cNvPr id="6" name="Action Button: Custom 5">
            <a:hlinkClick r:id="rId2" action="ppaction://hlinksldjump" highlightClick="1"/>
          </p:cNvPr>
          <p:cNvSpPr/>
          <p:nvPr/>
        </p:nvSpPr>
        <p:spPr>
          <a:xfrm>
            <a:off x="10198443" y="5585254"/>
            <a:ext cx="453081" cy="444843"/>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Tree>
    <p:extLst>
      <p:ext uri="{BB962C8B-B14F-4D97-AF65-F5344CB8AC3E}">
        <p14:creationId xmlns:p14="http://schemas.microsoft.com/office/powerpoint/2010/main" val="11272075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210715"/>
            <a:ext cx="10113264" cy="822960"/>
          </a:xfrm>
        </p:spPr>
        <p:txBody>
          <a:bodyPr/>
          <a:lstStyle/>
          <a:p>
            <a:r>
              <a:rPr lang="es-US" dirty="0" smtClean="0"/>
              <a:t>Fin del estudio de las 12 primeras enmiendas. </a:t>
            </a:r>
            <a:br>
              <a:rPr lang="es-US" dirty="0" smtClean="0"/>
            </a:br>
            <a:r>
              <a:rPr lang="es-US" dirty="0" smtClean="0"/>
              <a:t>El próximo tema será La Guerra Civil.</a:t>
            </a:r>
            <a:endParaRPr lang="es-US" dirty="0"/>
          </a:p>
        </p:txBody>
      </p:sp>
      <p:sp>
        <p:nvSpPr>
          <p:cNvPr id="5" name="Footer Placeholder 4"/>
          <p:cNvSpPr>
            <a:spLocks noGrp="1"/>
          </p:cNvSpPr>
          <p:nvPr>
            <p:ph type="ftr" sz="quarter" idx="11"/>
          </p:nvPr>
        </p:nvSpPr>
        <p:spPr/>
        <p:txBody>
          <a:bodyPr/>
          <a:lstStyle/>
          <a:p>
            <a:r>
              <a:rPr lang="es-US" smtClean="0"/>
              <a:t>José M Fernández</a:t>
            </a:r>
            <a:endParaRPr lang="es-US"/>
          </a:p>
        </p:txBody>
      </p:sp>
      <p:sp>
        <p:nvSpPr>
          <p:cNvPr id="6" name="Slide Number Placeholder 5"/>
          <p:cNvSpPr>
            <a:spLocks noGrp="1"/>
          </p:cNvSpPr>
          <p:nvPr>
            <p:ph type="sldNum" sz="quarter" idx="12"/>
          </p:nvPr>
        </p:nvSpPr>
        <p:spPr/>
        <p:txBody>
          <a:bodyPr/>
          <a:lstStyle/>
          <a:p>
            <a:fld id="{755BB945-7E82-4EA9-A010-C806ADEB4862}" type="slidenum">
              <a:rPr lang="es-US" smtClean="0"/>
              <a:t>18</a:t>
            </a:fld>
            <a:endParaRPr lang="es-US"/>
          </a:p>
        </p:txBody>
      </p:sp>
      <p:pic>
        <p:nvPicPr>
          <p:cNvPr id="9" name="Picture 2" descr="http://historiaybiografias.com/archivos_varios4/independencia_eeuu.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8355" b="835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882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La Declaración de Derechos</a:t>
            </a:r>
            <a:r>
              <a:rPr lang="es-US" dirty="0" smtClean="0"/>
              <a:t>.</a:t>
            </a:r>
            <a:endParaRPr lang="es-US" dirty="0"/>
          </a:p>
        </p:txBody>
      </p:sp>
      <p:sp>
        <p:nvSpPr>
          <p:cNvPr id="4" name="Text Placeholder 3"/>
          <p:cNvSpPr>
            <a:spLocks noGrp="1"/>
          </p:cNvSpPr>
          <p:nvPr>
            <p:ph type="body" sz="half" idx="2"/>
          </p:nvPr>
        </p:nvSpPr>
        <p:spPr/>
        <p:txBody>
          <a:bodyPr>
            <a:normAutofit/>
          </a:bodyPr>
          <a:lstStyle/>
          <a:p>
            <a:r>
              <a:rPr lang="es-US" dirty="0"/>
              <a:t>“Bill of </a:t>
            </a:r>
            <a:r>
              <a:rPr lang="es-US" dirty="0" err="1"/>
              <a:t>Rights</a:t>
            </a:r>
            <a:r>
              <a:rPr lang="es-US" dirty="0"/>
              <a:t>”</a:t>
            </a:r>
            <a:endParaRPr lang="es-US" dirty="0"/>
          </a:p>
        </p:txBody>
      </p:sp>
      <p:sp>
        <p:nvSpPr>
          <p:cNvPr id="5" name="Slide Number Placeholder 4"/>
          <p:cNvSpPr>
            <a:spLocks noGrp="1"/>
          </p:cNvSpPr>
          <p:nvPr>
            <p:ph type="sldNum" sz="quarter" idx="12"/>
          </p:nvPr>
        </p:nvSpPr>
        <p:spPr/>
        <p:txBody>
          <a:bodyPr/>
          <a:lstStyle/>
          <a:p>
            <a:fld id="{755BB945-7E82-4EA9-A010-C806ADEB4862}" type="slidenum">
              <a:rPr lang="es-US" smtClean="0"/>
              <a:t>2</a:t>
            </a:fld>
            <a:endParaRPr lang="es-US"/>
          </a:p>
        </p:txBody>
      </p:sp>
      <p:sp>
        <p:nvSpPr>
          <p:cNvPr id="6" name="Footer Placeholder 5"/>
          <p:cNvSpPr>
            <a:spLocks noGrp="1"/>
          </p:cNvSpPr>
          <p:nvPr>
            <p:ph type="ftr" sz="quarter" idx="3"/>
          </p:nvPr>
        </p:nvSpPr>
        <p:spPr/>
        <p:txBody>
          <a:bodyPr/>
          <a:lstStyle/>
          <a:p>
            <a:r>
              <a:rPr lang="es-US" smtClean="0"/>
              <a:t>José M Fernández</a:t>
            </a:r>
            <a:endParaRPr lang="es-US" dirty="0"/>
          </a:p>
        </p:txBody>
      </p:sp>
      <p:pic>
        <p:nvPicPr>
          <p:cNvPr id="12" name="Content Placeholder 11"/>
          <p:cNvPicPr>
            <a:picLocks noGrp="1" noChangeAspect="1"/>
          </p:cNvPicPr>
          <p:nvPr>
            <p:ph idx="1"/>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78197" y="594359"/>
            <a:ext cx="3894965" cy="2791392"/>
          </a:xfrm>
          <a:prstGeom prst="rect">
            <a:avLst/>
          </a:prstGeom>
          <a:scene3d>
            <a:camera prst="orthographicFront"/>
            <a:lightRig rig="threePt" dir="t"/>
          </a:scene3d>
          <a:sp3d contourW="12700"/>
        </p:spPr>
      </p:pic>
      <p:sp>
        <p:nvSpPr>
          <p:cNvPr id="11" name="Rectangle 10"/>
          <p:cNvSpPr/>
          <p:nvPr/>
        </p:nvSpPr>
        <p:spPr>
          <a:xfrm>
            <a:off x="4331154" y="860196"/>
            <a:ext cx="2934619" cy="1754326"/>
          </a:xfrm>
          <a:prstGeom prst="rect">
            <a:avLst/>
          </a:prstGeom>
        </p:spPr>
        <p:txBody>
          <a:bodyPr wrap="square">
            <a:spAutoFit/>
          </a:bodyPr>
          <a:lstStyle/>
          <a:p>
            <a:r>
              <a:rPr lang="es-US" dirty="0"/>
              <a:t>La </a:t>
            </a:r>
            <a:r>
              <a:rPr lang="es-US" b="1" dirty="0"/>
              <a:t>Carta de Derechos </a:t>
            </a:r>
            <a:r>
              <a:rPr lang="es-US" dirty="0"/>
              <a:t>(Bill of </a:t>
            </a:r>
            <a:r>
              <a:rPr lang="es-US" dirty="0" err="1"/>
              <a:t>Rights</a:t>
            </a:r>
            <a:r>
              <a:rPr lang="es-US" dirty="0"/>
              <a:t>) es el término por el que se conocen las </a:t>
            </a:r>
            <a:r>
              <a:rPr lang="es-US" b="1" dirty="0"/>
              <a:t>diez primeras enmiendas </a:t>
            </a:r>
            <a:r>
              <a:rPr lang="es-US" dirty="0"/>
              <a:t>de la Constitución de los Estados Unidos de América. </a:t>
            </a:r>
          </a:p>
        </p:txBody>
      </p:sp>
      <p:sp>
        <p:nvSpPr>
          <p:cNvPr id="3" name="Rectangle 2"/>
          <p:cNvSpPr/>
          <p:nvPr/>
        </p:nvSpPr>
        <p:spPr>
          <a:xfrm>
            <a:off x="4539048" y="3880715"/>
            <a:ext cx="6334898" cy="1754326"/>
          </a:xfrm>
          <a:prstGeom prst="rect">
            <a:avLst/>
          </a:prstGeom>
        </p:spPr>
        <p:txBody>
          <a:bodyPr wrap="square">
            <a:spAutoFit/>
          </a:bodyPr>
          <a:lstStyle/>
          <a:p>
            <a:r>
              <a:rPr lang="es-US" dirty="0"/>
              <a:t>ENMIENDA</a:t>
            </a:r>
            <a:br>
              <a:rPr lang="es-US" dirty="0"/>
            </a:br>
            <a:r>
              <a:rPr lang="es-US" dirty="0"/>
              <a:t>Del verbo enmendar</a:t>
            </a:r>
            <a:r>
              <a:rPr lang="es-US" dirty="0" smtClean="0"/>
              <a:t>:   </a:t>
            </a:r>
            <a:r>
              <a:rPr lang="es-US" b="1" dirty="0" smtClean="0"/>
              <a:t>Corrección </a:t>
            </a:r>
            <a:r>
              <a:rPr lang="es-US" b="1" dirty="0"/>
              <a:t>de un error </a:t>
            </a:r>
            <a:r>
              <a:rPr lang="es-US" dirty="0"/>
              <a:t>o defecto:</a:t>
            </a:r>
          </a:p>
          <a:p>
            <a:r>
              <a:rPr lang="es-US" sz="1600" i="1" dirty="0" smtClean="0"/>
              <a:t>	Reconoció </a:t>
            </a:r>
            <a:r>
              <a:rPr lang="es-US" sz="1600" i="1" dirty="0"/>
              <a:t>sus errores e hizo propósito de enmienda</a:t>
            </a:r>
            <a:r>
              <a:rPr lang="es-US" dirty="0"/>
              <a:t>.</a:t>
            </a:r>
          </a:p>
          <a:p>
            <a:r>
              <a:rPr lang="es-US" b="1" dirty="0"/>
              <a:t>Propuesta de variante, adición</a:t>
            </a:r>
            <a:r>
              <a:rPr lang="es-US" dirty="0"/>
              <a:t> </a:t>
            </a:r>
            <a:r>
              <a:rPr lang="es-US" b="1" dirty="0"/>
              <a:t>o reemplazo </a:t>
            </a:r>
            <a:r>
              <a:rPr lang="es-US" dirty="0"/>
              <a:t>de un proyecto, dictamen, informe o documento análogo:</a:t>
            </a:r>
          </a:p>
          <a:p>
            <a:r>
              <a:rPr lang="es-US" sz="1600" i="1" dirty="0" smtClean="0"/>
              <a:t>	Se </a:t>
            </a:r>
            <a:r>
              <a:rPr lang="es-US" sz="1600" i="1" dirty="0"/>
              <a:t>presentó una enmienda a la totalidad del texto</a:t>
            </a:r>
            <a:r>
              <a:rPr lang="es-US" dirty="0"/>
              <a:t>.</a:t>
            </a:r>
          </a:p>
        </p:txBody>
      </p:sp>
    </p:spTree>
    <p:extLst>
      <p:ext uri="{BB962C8B-B14F-4D97-AF65-F5344CB8AC3E}">
        <p14:creationId xmlns:p14="http://schemas.microsoft.com/office/powerpoint/2010/main" val="2373659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sz="2400" b="1" dirty="0" smtClean="0"/>
              <a:t>Carta de Derechos (Bill of </a:t>
            </a:r>
            <a:r>
              <a:rPr lang="es-US" sz="2400" b="1" dirty="0" err="1" smtClean="0"/>
              <a:t>Rights</a:t>
            </a:r>
            <a:r>
              <a:rPr lang="es-US" sz="2400" b="1" dirty="0" smtClean="0"/>
              <a:t>) </a:t>
            </a:r>
            <a:endParaRPr lang="es-US" sz="2400" b="1" dirty="0"/>
          </a:p>
        </p:txBody>
      </p:sp>
      <p:sp>
        <p:nvSpPr>
          <p:cNvPr id="5" name="Rectangle 4"/>
          <p:cNvSpPr/>
          <p:nvPr/>
        </p:nvSpPr>
        <p:spPr>
          <a:xfrm>
            <a:off x="1026196" y="1142568"/>
            <a:ext cx="9221674" cy="646331"/>
          </a:xfrm>
          <a:prstGeom prst="rect">
            <a:avLst/>
          </a:prstGeom>
        </p:spPr>
        <p:txBody>
          <a:bodyPr wrap="square">
            <a:spAutoFit/>
          </a:bodyPr>
          <a:lstStyle/>
          <a:p>
            <a:r>
              <a:rPr lang="es-US" dirty="0" smtClean="0"/>
              <a:t>Estas enmiendas entraron en vigor el </a:t>
            </a:r>
            <a:r>
              <a:rPr lang="es-US" b="1" dirty="0" smtClean="0">
                <a:solidFill>
                  <a:srgbClr val="FF0000"/>
                </a:solidFill>
              </a:rPr>
              <a:t>15 de diciembre de 1791, </a:t>
            </a:r>
            <a:r>
              <a:rPr lang="es-US" dirty="0" smtClean="0"/>
              <a:t>cuando fueron ratificadas por tres cuartas partes de los estados.</a:t>
            </a:r>
            <a:endParaRPr lang="es-US" dirty="0"/>
          </a:p>
        </p:txBody>
      </p:sp>
      <p:sp>
        <p:nvSpPr>
          <p:cNvPr id="6" name="Content Placeholder 2"/>
          <p:cNvSpPr txBox="1">
            <a:spLocks/>
          </p:cNvSpPr>
          <p:nvPr/>
        </p:nvSpPr>
        <p:spPr>
          <a:xfrm>
            <a:off x="1026196" y="1924480"/>
            <a:ext cx="9765545" cy="21944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bg2">
                    <a:lumMod val="50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50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2">
                    <a:lumMod val="50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2">
                    <a:lumMod val="50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2">
                    <a:lumMod val="50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US" dirty="0" smtClean="0"/>
              <a:t>Estas enmiendas limitan el poder del gobierno federal, y garantizan los derechos y libertades de las personas: </a:t>
            </a:r>
          </a:p>
          <a:p>
            <a:pPr lvl="1"/>
            <a:r>
              <a:rPr lang="es-US" dirty="0" smtClean="0"/>
              <a:t>la libertad de expresión, reunión, religiosa, de  petición, y el derecho a tener y portar armas; </a:t>
            </a:r>
          </a:p>
          <a:p>
            <a:pPr lvl="1"/>
            <a:r>
              <a:rPr lang="es-US" dirty="0" smtClean="0"/>
              <a:t>el derecho a no ser sometido a registros e incautaciones irrazonables, o a castigos crueles e inusuales; </a:t>
            </a:r>
          </a:p>
          <a:p>
            <a:pPr lvl="1"/>
            <a:r>
              <a:rPr lang="es-US" dirty="0" smtClean="0"/>
              <a:t>el derecho a no testificar contra uno mismo, al debido proceso, y a un juicio rápido con un jurado imparcial y local. </a:t>
            </a:r>
          </a:p>
        </p:txBody>
      </p:sp>
      <p:sp>
        <p:nvSpPr>
          <p:cNvPr id="7" name="Rectangle 6"/>
          <p:cNvSpPr/>
          <p:nvPr/>
        </p:nvSpPr>
        <p:spPr>
          <a:xfrm>
            <a:off x="1097280" y="4189622"/>
            <a:ext cx="9638270" cy="1477328"/>
          </a:xfrm>
          <a:prstGeom prst="rect">
            <a:avLst/>
          </a:prstGeom>
        </p:spPr>
        <p:txBody>
          <a:bodyPr wrap="square">
            <a:spAutoFit/>
          </a:bodyPr>
          <a:lstStyle/>
          <a:p>
            <a:r>
              <a:rPr lang="es-US" dirty="0"/>
              <a:t>Además, establece que</a:t>
            </a:r>
            <a:endParaRPr lang="es-US" dirty="0">
              <a:latin typeface="Script MT Bold" panose="03040602040607080904" pitchFamily="66" charset="0"/>
            </a:endParaRPr>
          </a:p>
          <a:p>
            <a:r>
              <a:rPr lang="es-US" dirty="0">
                <a:latin typeface="Script MT Bold" panose="03040602040607080904" pitchFamily="66" charset="0"/>
              </a:rPr>
              <a:t>“la enumeración en la Constitución, de ciertos derechos, no debe ser interpretada para negar o menospreciar otros retenidos por el pueblo.”</a:t>
            </a:r>
            <a:endParaRPr lang="es-US" dirty="0"/>
          </a:p>
          <a:p>
            <a:r>
              <a:rPr lang="es-US" dirty="0"/>
              <a:t>La Carta de Derechos también reserva a los estados o al pueblo todos los poderes no delegados al gobierno federal. </a:t>
            </a:r>
          </a:p>
        </p:txBody>
      </p:sp>
    </p:spTree>
    <p:extLst>
      <p:ext uri="{BB962C8B-B14F-4D97-AF65-F5344CB8AC3E}">
        <p14:creationId xmlns:p14="http://schemas.microsoft.com/office/powerpoint/2010/main" val="188530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Primera enmienda. </a:t>
            </a:r>
            <a:r>
              <a:rPr lang="es-US" dirty="0"/>
              <a:t>15 de diciembre de 1791</a:t>
            </a:r>
            <a:endParaRPr lang="es-US" sz="2400" i="1" dirty="0"/>
          </a:p>
        </p:txBody>
      </p:sp>
      <p:sp>
        <p:nvSpPr>
          <p:cNvPr id="3" name="Content Placeholder 2"/>
          <p:cNvSpPr>
            <a:spLocks noGrp="1"/>
          </p:cNvSpPr>
          <p:nvPr>
            <p:ph idx="1"/>
          </p:nvPr>
        </p:nvSpPr>
        <p:spPr>
          <a:xfrm>
            <a:off x="1097280" y="1235676"/>
            <a:ext cx="4255667" cy="2487827"/>
          </a:xfrm>
        </p:spPr>
        <p:txBody>
          <a:bodyPr/>
          <a:lstStyle/>
          <a:p>
            <a:r>
              <a:rPr lang="es-US" dirty="0" smtClean="0"/>
              <a:t>El Congreso no hará ley alguna por la que adopte una religión como oficial del Estado o se prohíba practicarla libremente, o que coarte la libertad de palabra o de imprenta, o el derecho del pueblo para reunirse </a:t>
            </a:r>
            <a:r>
              <a:rPr lang="es-US" u="sng" dirty="0" smtClean="0"/>
              <a:t>pacíficamente</a:t>
            </a:r>
            <a:r>
              <a:rPr lang="es-US" dirty="0" smtClean="0"/>
              <a:t> y para pedir al gobierno la reparación de agravios. </a:t>
            </a:r>
            <a:endParaRPr lang="es-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71027" y="1086665"/>
            <a:ext cx="3936346" cy="4984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902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Segunda enmienda. </a:t>
            </a:r>
            <a:r>
              <a:rPr lang="es-US" dirty="0"/>
              <a:t>15 de diciembre de 1791 </a:t>
            </a:r>
            <a:endParaRPr lang="es-US" sz="2400" i="1" dirty="0"/>
          </a:p>
        </p:txBody>
      </p:sp>
      <p:sp>
        <p:nvSpPr>
          <p:cNvPr id="3" name="Content Placeholder 2"/>
          <p:cNvSpPr>
            <a:spLocks noGrp="1"/>
          </p:cNvSpPr>
          <p:nvPr>
            <p:ph idx="1"/>
          </p:nvPr>
        </p:nvSpPr>
        <p:spPr>
          <a:xfrm>
            <a:off x="1097280" y="1055221"/>
            <a:ext cx="2939261" cy="4813873"/>
          </a:xfrm>
        </p:spPr>
        <p:txBody>
          <a:bodyPr/>
          <a:lstStyle/>
          <a:p>
            <a:r>
              <a:rPr lang="es-US" dirty="0"/>
              <a:t>Siendo necesaria una milicia bien ordenada para la seguridad de un Estado Libre, no se violará el derecho del pueblo a poseer y portar armas.</a:t>
            </a:r>
          </a:p>
        </p:txBody>
      </p:sp>
      <p:pic>
        <p:nvPicPr>
          <p:cNvPr id="3076" name="Picture 4" descr="https://upload.wikimedia.org/wikipedia/commons/a/a8/Rt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211050" y="1055221"/>
            <a:ext cx="6438900" cy="484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220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Tercera enmienda</a:t>
            </a:r>
            <a:r>
              <a:rPr lang="es-US" dirty="0"/>
              <a:t>. 15 de diciembre de 1791 </a:t>
            </a:r>
            <a:endParaRPr lang="es-US" sz="2400" i="1" dirty="0"/>
          </a:p>
        </p:txBody>
      </p:sp>
      <p:sp>
        <p:nvSpPr>
          <p:cNvPr id="3" name="Content Placeholder 2"/>
          <p:cNvSpPr>
            <a:spLocks noGrp="1"/>
          </p:cNvSpPr>
          <p:nvPr>
            <p:ph idx="1"/>
          </p:nvPr>
        </p:nvSpPr>
        <p:spPr>
          <a:xfrm>
            <a:off x="1402080" y="1221337"/>
            <a:ext cx="3606525" cy="2396433"/>
          </a:xfrm>
        </p:spPr>
        <p:txBody>
          <a:bodyPr/>
          <a:lstStyle/>
          <a:p>
            <a:r>
              <a:rPr lang="es-US" dirty="0"/>
              <a:t>En tiempo de paz a ningún militar se le alojará en casa alguna sin el consentimiento del propietario; ni en tiempo de guerra, como no sea en la forma que prescriba la ley.</a:t>
            </a:r>
          </a:p>
        </p:txBody>
      </p:sp>
      <p:pic>
        <p:nvPicPr>
          <p:cNvPr id="4" name="Picture 2" descr="http://www.shestokas.com/wp-content/uploads/2013/10/No-Quartering-of-Soldi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7346" y="1221337"/>
            <a:ext cx="4765121" cy="3696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138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Cuarta enmienda. </a:t>
            </a:r>
            <a:r>
              <a:rPr lang="es-US" dirty="0"/>
              <a:t>15 de diciembre de 1791</a:t>
            </a:r>
            <a:endParaRPr lang="es-US" sz="2400" i="1" dirty="0"/>
          </a:p>
        </p:txBody>
      </p:sp>
      <p:sp>
        <p:nvSpPr>
          <p:cNvPr id="3" name="Content Placeholder 2"/>
          <p:cNvSpPr>
            <a:spLocks noGrp="1"/>
          </p:cNvSpPr>
          <p:nvPr>
            <p:ph idx="1"/>
          </p:nvPr>
        </p:nvSpPr>
        <p:spPr>
          <a:xfrm>
            <a:off x="1097280" y="1088751"/>
            <a:ext cx="4883390" cy="2948288"/>
          </a:xfrm>
        </p:spPr>
        <p:txBody>
          <a:bodyPr/>
          <a:lstStyle/>
          <a:p>
            <a:r>
              <a:rPr lang="es-US" dirty="0"/>
              <a:t>El derecho de los habitantes de que sus personas, domicilios, papeles y efectos se hallen a salvo de pesquisas y aprehensiones arbitrarias, será inviolable, y no se expedirán al efecto mandamientos que no se apoyen en un motivo verosímil, estén corroborados mediante juramento o protesta y describan con particularidad el lugar que deba ser registrado y las personas o cosas que han de ser detenidas o embargadas. </a:t>
            </a:r>
          </a:p>
        </p:txBody>
      </p:sp>
      <p:pic>
        <p:nvPicPr>
          <p:cNvPr id="2052" name="Picture 4" descr="https://coto2.files.wordpress.com/2013/10/fbi-nsa-spy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0393" y="1088751"/>
            <a:ext cx="3577693" cy="25304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theartofresearch9-12.wikispaces.com/file/view/4.1.jpg/54387058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062" y="3637487"/>
            <a:ext cx="3526618" cy="2426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939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Quinta enmienda</a:t>
            </a:r>
            <a:r>
              <a:rPr lang="es-US" dirty="0"/>
              <a:t>. 15 de diciembre de 1791 </a:t>
            </a:r>
            <a:endParaRPr lang="es-US" sz="2400" i="1" dirty="0"/>
          </a:p>
        </p:txBody>
      </p:sp>
      <p:sp>
        <p:nvSpPr>
          <p:cNvPr id="3" name="Content Placeholder 2"/>
          <p:cNvSpPr>
            <a:spLocks noGrp="1"/>
          </p:cNvSpPr>
          <p:nvPr>
            <p:ph idx="1"/>
          </p:nvPr>
        </p:nvSpPr>
        <p:spPr>
          <a:xfrm>
            <a:off x="1097280" y="1055221"/>
            <a:ext cx="4537401" cy="4813873"/>
          </a:xfrm>
        </p:spPr>
        <p:txBody>
          <a:bodyPr/>
          <a:lstStyle/>
          <a:p>
            <a:r>
              <a:rPr lang="es-US" dirty="0"/>
              <a:t>Nadie estará obligado a responder de un delito castigado con la pena capital o con otra infamante si un gran jurado no lo denuncia o acusa, a excepción de los casos que se presenten en las fuerzas de mar o tierra o en la milicia nacional cuando se encuentre en servicio efectivo en tiempo de guerra o peligro público; tampoco se pondrá a persona alguna dos veces en peligro de perder la vida o algún miembro con motivo del mismo delito; ni se le compelerá a declarar contra sí misma en ningún juicio criminal; ni se le privará de la vida, la libertad o la propiedad sin el debido proceso legal; ni se ocupará la propiedad privada para uso público sin una justa indemnización. </a:t>
            </a:r>
          </a:p>
        </p:txBody>
      </p:sp>
      <p:pic>
        <p:nvPicPr>
          <p:cNvPr id="6146" name="Picture 2" descr="http://s1.thingpic.com/images/mB/Az8566c4Y2Sump3fffuczMMo.png"/>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125730" y="1303958"/>
            <a:ext cx="3912974" cy="456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195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Sexta enmienda. </a:t>
            </a:r>
            <a:r>
              <a:rPr lang="es-US" dirty="0"/>
              <a:t>15 de diciembre de 1791</a:t>
            </a:r>
            <a:endParaRPr lang="es-US" sz="2400" i="1" dirty="0"/>
          </a:p>
        </p:txBody>
      </p:sp>
      <p:sp>
        <p:nvSpPr>
          <p:cNvPr id="3" name="Content Placeholder 2"/>
          <p:cNvSpPr>
            <a:spLocks noGrp="1"/>
          </p:cNvSpPr>
          <p:nvPr>
            <p:ph idx="1"/>
          </p:nvPr>
        </p:nvSpPr>
        <p:spPr/>
        <p:txBody>
          <a:bodyPr/>
          <a:lstStyle/>
          <a:p>
            <a:r>
              <a:rPr lang="es-US" dirty="0"/>
              <a:t>En toda causa criminal, el acusado gozará del derecho de ser juzgado rápidamente y en público por un jurado imparcial del distrito y Estado en que el delito se haya cometido, Distrito que deberá haber sido determinado previamente por la ley; así como de que se le haga saber la naturaleza y causa de la acusación, de que se le caree con los testigos que depongan en su contra, de que se obligue a comparecer a los testigos que le favorezcan y de contar con la ayuda de un abogado que lo defienda. </a:t>
            </a:r>
          </a:p>
        </p:txBody>
      </p:sp>
      <p:pic>
        <p:nvPicPr>
          <p:cNvPr id="4098" name="Picture 2" descr="https://745515a37222097b0902-74ef300a2b2b2d9e236c9459912aaf20.ssl.cf2.rackcdn.com/b21e99e627b6bb7882d0a61276a7359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8527" y="2799299"/>
            <a:ext cx="2925376" cy="2510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700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estoy-aprendiendo">
      <a:dk1>
        <a:srgbClr val="003399"/>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1541</TotalTime>
  <Words>1960</Words>
  <Application>Microsoft Office PowerPoint</Application>
  <PresentationFormat>Widescreen</PresentationFormat>
  <Paragraphs>75</Paragraphs>
  <Slides>18</Slides>
  <Notes>1</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Script MT Bold</vt:lpstr>
      <vt:lpstr>Retrospect</vt:lpstr>
      <vt:lpstr>La Constitución de EE. UU de América. La Declaración de Derechos.</vt:lpstr>
      <vt:lpstr>La Declaración de Derechos.</vt:lpstr>
      <vt:lpstr>Carta de Derechos (Bill of Rights) </vt:lpstr>
      <vt:lpstr>Primera enmienda. 15 de diciembre de 1791</vt:lpstr>
      <vt:lpstr>Segunda enmienda. 15 de diciembre de 1791 </vt:lpstr>
      <vt:lpstr>Tercera enmienda. 15 de diciembre de 1791 </vt:lpstr>
      <vt:lpstr>Cuarta enmienda. 15 de diciembre de 1791</vt:lpstr>
      <vt:lpstr>Quinta enmienda. 15 de diciembre de 1791 </vt:lpstr>
      <vt:lpstr>Sexta enmienda. 15 de diciembre de 1791</vt:lpstr>
      <vt:lpstr>Séptima enmienda. 15 de diciembre de 1791 </vt:lpstr>
      <vt:lpstr>Octava enmienda. 15 de diciembre de 1791 </vt:lpstr>
      <vt:lpstr>Novena enmienda. 15 de diciembre de 1791 </vt:lpstr>
      <vt:lpstr>Décima enmienda. 15 de diciembre de 1791 </vt:lpstr>
      <vt:lpstr>Undécima enmienda. Febrero de 1795</vt:lpstr>
      <vt:lpstr>Chisholm VS Georgia</vt:lpstr>
      <vt:lpstr>Duodécima enmienda. Propuesta 1803 – Ratificada 1804</vt:lpstr>
      <vt:lpstr>Elecciones presidenciales de Estados Unidos de 1796</vt:lpstr>
      <vt:lpstr>Fin del estudio de las 12 primeras enmiendas.  El próximo tema será La Guerra Civil.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Zhema jmfm</dc:creator>
  <cp:lastModifiedBy>Zhema jmfm</cp:lastModifiedBy>
  <cp:revision>148</cp:revision>
  <dcterms:created xsi:type="dcterms:W3CDTF">2016-05-26T03:34:21Z</dcterms:created>
  <dcterms:modified xsi:type="dcterms:W3CDTF">2016-06-25T02:54:42Z</dcterms:modified>
</cp:coreProperties>
</file>