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.xml" ContentType="application/inkml+xml"/>
  <Override PartName="/ppt/tags/tag1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tags/tag12.xml" ContentType="application/vnd.openxmlformats-officedocument.presentationml.tags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tags/tag13.xml" ContentType="application/vnd.openxmlformats-officedocument.presentationml.tags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73.xml" ContentType="application/inkml+xml"/>
  <Override PartName="/ppt/tags/tag18.xml" ContentType="application/vnd.openxmlformats-officedocument.presentationml.tags+xml"/>
  <Override PartName="/ppt/ink/ink74.xml" ContentType="application/inkml+xml"/>
  <Override PartName="/ppt/tags/tag19.xml" ContentType="application/vnd.openxmlformats-officedocument.presentationml.tags+xml"/>
  <Override PartName="/ppt/ink/ink75.xml" ContentType="application/inkml+xml"/>
  <Override PartName="/ppt/ink/ink76.xml" ContentType="application/inkml+xml"/>
  <Override PartName="/ppt/ink/ink77.xml" ContentType="application/inkml+xml"/>
  <Override PartName="/ppt/tags/tag20.xml" ContentType="application/vnd.openxmlformats-officedocument.presentationml.tags+xml"/>
  <Override PartName="/ppt/ink/ink78.xml" ContentType="application/inkml+xml"/>
  <Override PartName="/ppt/tags/tag21.xml" ContentType="application/vnd.openxmlformats-officedocument.presentationml.tags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tags/tag22.xml" ContentType="application/vnd.openxmlformats-officedocument.presentationml.tags+xml"/>
  <Override PartName="/ppt/ink/ink87.xml" ContentType="application/inkml+xml"/>
  <Override PartName="/ppt/ink/ink88.xml" ContentType="application/inkml+xml"/>
  <Override PartName="/ppt/ink/ink89.xml" ContentType="application/inkml+xml"/>
  <Override PartName="/ppt/tags/tag23.xml" ContentType="application/vnd.openxmlformats-officedocument.presentationml.tags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tags/tag26.xml" ContentType="application/vnd.openxmlformats-officedocument.presentationml.tags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tags/tag29.xml" ContentType="application/vnd.openxmlformats-officedocument.presentationml.tags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tags/tag30.xml" ContentType="application/vnd.openxmlformats-officedocument.presentationml.tags+xml"/>
  <Override PartName="/ppt/ink/ink129.xml" ContentType="application/inkml+xml"/>
  <Override PartName="/ppt/ink/ink130.xml" ContentType="application/inkml+xml"/>
  <Override PartName="/ppt/ink/ink131.xml" ContentType="application/inkml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1" r:id="rId28"/>
    <p:sldId id="292" r:id="rId29"/>
    <p:sldId id="293" r:id="rId30"/>
    <p:sldId id="299" r:id="rId31"/>
    <p:sldId id="295" r:id="rId32"/>
    <p:sldId id="296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10:38.30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68F79E0-7345-49D7-9B27-C24317FAA9C9}" emma:medium="tactile" emma:mode="ink">
          <msink:context xmlns:msink="http://schemas.microsoft.com/ink/2010/main" type="writingRegion" rotatedBoundingBox="4128,6378 14159,6344 14172,9954 4141,9989"/>
        </emma:interpretation>
      </emma:emma>
    </inkml:annotationXML>
    <inkml:traceGroup>
      <inkml:annotationXML>
        <emma:emma xmlns:emma="http://www.w3.org/2003/04/emma" version="1.0">
          <emma:interpretation id="{FE45DBE5-DC2E-481A-B425-F207C0EAAF0D}" emma:medium="tactile" emma:mode="ink">
            <msink:context xmlns:msink="http://schemas.microsoft.com/ink/2010/main" type="paragraph" rotatedBoundingBox="4119,6401 10873,6324 10902,8860 4148,8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C3591-A949-4A2C-BA95-A3FA608ACFB8}" emma:medium="tactile" emma:mode="ink">
              <msink:context xmlns:msink="http://schemas.microsoft.com/ink/2010/main" type="line" rotatedBoundingBox="4119,6401 10873,6324 10902,8860 4148,8937"/>
            </emma:interpretation>
          </emma:emma>
        </inkml:annotationXML>
        <inkml:traceGroup>
          <inkml:annotationXML>
            <emma:emma xmlns:emma="http://www.w3.org/2003/04/emma" version="1.0">
              <emma:interpretation id="{7F4CC784-DADE-4BE1-9984-E17D02271673}" emma:medium="tactile" emma:mode="ink">
                <msink:context xmlns:msink="http://schemas.microsoft.com/ink/2010/main" type="inkWord" rotatedBoundingBox="7146,6307 7688,8139 4497,9082 3955,7250"/>
              </emma:interpretation>
              <emma:one-of disjunction-type="recognition" id="oneOf0">
                <emma:interpretation id="interp0" emma:lang="en-US" emma:confidence="0">
                  <emma:literal>R...</emma:literal>
                </emma:interpretation>
                <emma:interpretation id="interp1" emma:lang="en-US" emma:confidence="0">
                  <emma:literal>R).</emma:literal>
                </emma:interpretation>
                <emma:interpretation id="interp2" emma:lang="en-US" emma:confidence="0">
                  <emma:literal>R.n.</emma:literal>
                </emma:interpretation>
                <emma:interpretation id="interp3" emma:lang="en-US" emma:confidence="0">
                  <emma:literal>Ry..</emma:literal>
                </emma:interpretation>
                <emma:interpretation id="interp4" emma:lang="en-US" emma:confidence="0">
                  <emma:literal>RT..</emma:literal>
                </emma:interpretation>
              </emma:one-of>
            </emma:emma>
          </inkml:annotationXML>
          <inkml:trace contextRef="#ctx0" brushRef="#br0">15 240 48,'0'0'32,"-2"-17"2,2 17-5,-3-20-11,3 20-2,0 0-6,0 0-1,13-26-2,-13 26-1,0 0-2,0 0 0,0 0-1,0 0-2,9 17 1,-7 1-2,-4 4 2,4 8-2,-4 6 1,2 8-1,0 6 1,2 3 0,-2 2 0,2 4 0,1-2-1,-1-2 1,2-4-1,-1-6 1,1-9-1,-2-8 0,2-8 0,-4-20 0,0 0 0,0 0 0,0 0-1,-6-29 0,2-3 1,-1-6-2,-1-4 1,-1-8-1,2 2 0,-5-3 0,5 0 1,-1-1-1,4 4 1,1-5 1,2 4-1,5 1 2,1 4-1,4 2 1,4 3 0,5 2 0,4 4 0,6 9 0,3 4-1,4 7 1,2 6 1,5 5-1,-2 4 0,-1 7 1,-8 4-1,-2 5 0,-7 1 0,-3 1 0,-10 0 0,-6-2-1,-6 3 0,-1 1-1,-2 2 2,-5-2-2,-2 1 1,-6 1-2,-1 0 2,-4 0 0,-2 2 0,-4-8 0,-2 2-1,-3 1 1,2-1-1,-1 0 1,5-2-1,1-1 0,6-3 1,20-14 0,-26 28 0,26-28 0,-2 18 1,2-18 0,24 13-1,-2-5 1,4-1 0,9 2 1,2 4-1,5 5 0,3 1 0,3 5 0,-1 1 0,3 5 0,-5 1-1,-3 4 1,-5-6 0,-4 0-1,-5-3 1,-8-2-1,-3-4 0,-17-20 0,16 24 0,-16-24 0,0 0-1,0 0-1,0 0-2,-18-40-7,23 23-29,-19-9-1,8 4 1,-9-7-1</inkml:trace>
          <inkml:trace contextRef="#ctx0" brushRef="#br0" timeOffset="681.039">521 1317 66,'0'0'36,"0"0"1,-21-23-4,21 23-13,0 0-8,24 12-3,-24-12-2,22 6-2,-22-6 0,34 26-1,-14-4 1,6 7-3,0 6 1,3 5-1,1 3 0,-1 4 0,1-3 0,-3-5-2,-3-8 0,-3-3 1,-3-8-1,-18-20 0,28 22-1,-28-22 1,0 0-2,16-11 0,-16 11-3,-5-31-7,5 31-29,-4-32-1,4 32 1,-11-33 0</inkml:trace>
        </inkml:traceGroup>
        <inkml:traceGroup>
          <inkml:annotationXML>
            <emma:emma xmlns:emma="http://www.w3.org/2003/04/emma" version="1.0">
              <emma:interpretation id="{5DD25D56-AB7F-4B49-9CA4-102AD865EA8A}" emma:medium="tactile" emma:mode="ink">
                <msink:context xmlns:msink="http://schemas.microsoft.com/ink/2010/main" type="inkWord" rotatedBoundingBox="10188,7239 10884,7231 10895,8173 10199,8180"/>
              </emma:interpretation>
              <emma:one-of disjunction-type="recognition" id="oneOf1">
                <emma:interpretation id="interp5" emma:lang="en-US" emma:confidence="1">
                  <emma:literal>R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r</emma:literal>
                </emma:interpretation>
                <emma:interpretation id="interp8" emma:lang="en-US" emma:confidence="0">
                  <emma:literal>RX</emma:literal>
                </emma:interpretation>
                <emma:interpretation id="interp9" emma:lang="en-US" emma:confidence="0">
                  <emma:literal>RD</emma:literal>
                </emma:interpretation>
              </emma:one-of>
            </emma:emma>
          </inkml:annotationXML>
          <inkml:trace contextRef="#ctx0" brushRef="#br0" timeOffset="23177.3257">6063 387 24,'0'0'30,"-2"20"3,2-20-2,0 0-9,0 0-8,0 0-3,11 20-3,-11-20-4,0 0 0,5 17 0,-5-17-1,8 23 0,-1-4 0,-5-1 0,5 10 0,-5-1 0,5 6-1,-1 4 0,1 7 0,-1 0-1,1 4 1,1-4-2,-1 0 1,-1-5-1,-1-5 0,1-6 0,-3-10 1,-3-18-1,0 0 0,0 0 0,8-24-1,-10-3 0,-2-10 0,2-3 0,-5-10-2,3 1 1,-5-6-1,2 1 0,-4-3 1,5 6 0,-3-4-1,3 5 2,1 1 1,3 3-1,0 0 1,6 4 0,-1 3 1,5 8-1,3 2 1,2 5 0,2 4 0,3 5-1,4 6 2,-2 1-1,8 5 1,0-3-1,5 4 1,0-3-1,4 3 1,-4 0-1,0 8 1,-5 1-1,-4 13 0,-9 6 0,-8 5-1,-9 6 0,-5 3 0,-10 1 0,-3 1 0,-4-4 0,-4-6-2,1-3 2,-6-3 0,1-2-1,-1-2 1,4-2-1,-1-4 1,6 1-1,0-2 1,7-3-1,17-12 1,-20 21 1,20-21-1,0 0 1,13 18 0,-13-18-1,33 7 2,-11-3-1,10 3 0,-1-1 1,8 7-1,1 0 1,3 1-1,1 6 1,-1 6-1,1 2 1,-2 3-1,-5 2 0,-2 0 1,-5 0-1,-3 0 0,-8-4 0,-3-5 0,-5-4-1,-11-20 0,13 24 0,-13-24 0,0 0-2,0 0-1,-3-18-3,-14-15-15,13 15-18,-7-14-1,8 7 0,-7-8 1</inkml:trace>
        </inkml:traceGroup>
      </inkml:traceGroup>
    </inkml:traceGroup>
    <inkml:traceGroup>
      <inkml:annotationXML>
        <emma:emma xmlns:emma="http://www.w3.org/2003/04/emma" version="1.0">
          <emma:interpretation id="{A89E99BE-0A96-47F4-94B8-2354631A84B1}" emma:medium="tactile" emma:mode="ink">
            <msink:context xmlns:msink="http://schemas.microsoft.com/ink/2010/main" type="paragraph" rotatedBoundingBox="5300,8201 14166,8171 14172,9954 5306,99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E2A251-2C74-4BD4-9B12-D9146DE78CFE}" emma:medium="tactile" emma:mode="ink">
              <msink:context xmlns:msink="http://schemas.microsoft.com/ink/2010/main" type="inkBullet" rotatedBoundingBox="5426,8199 6045,8204 6039,8946 5421,8941"/>
            </emma:interpretation>
            <emma:one-of disjunction-type="recognition" id="oneOf2">
              <emma:interpretation id="interp10" emma:lang="en-US" emma:confidence="0">
                <emma:literal>S.</emma:literal>
              </emma:interpretation>
              <emma:interpretation id="interp11" emma:lang="en-US" emma:confidence="0">
                <emma:literal>5</emma:literal>
              </emma:interpretation>
              <emma:interpretation id="interp12" emma:lang="en-US" emma:confidence="0">
                <emma:literal>S</emma:literal>
              </emma:interpretation>
              <emma:interpretation id="interp13" emma:lang="en-US" emma:confidence="0">
                <emma:literal>5.</emma:literal>
              </emma:interpretation>
              <emma:interpretation id="interp14" emma:lang="en-US" emma:confidence="0">
                <emma:literal>8</emma:literal>
              </emma:interpretation>
            </emma:one-of>
          </emma:emma>
        </inkml:annotationXML>
        <inkml:trace contextRef="#ctx0" brushRef="#br1" timeOffset="8333.4767">1504 1033 64,'0'0'34,"-23"-6"-1,23 6-3,-31-12-17,31 12-5,0 0-3,-16-4-1,16 4-1,-17 2-1,17-2 1,-20 11-1,20-11 0,-26 22-1,26-22 1,-26 35-1,15-17-1,2 4 1,-1 2-1,3 0 0,2 1 0,1 1 1,0-2-2,2 0 1,2 0 2,0-2-2,2-4 2,0-1-2,-2-17 1,9 22 0,-9-22 0,0 0-1,24 16 0,-24-16 0,24 15 0,-24-15-1,28 16 1,-28-16 0,29 19 0,-29-19-1,32 20 1,-14-14 0,-1 1 0,1 0 0,1 1 0,-1 1 0,1 0 0,-19-9 0,25 26 0,-14-10 0,-1 1 0,-5-1 0,-1 1 0,-2-1 0,-4 3 0,2-19 0,2 29 0,-2-29 0,-11 27 0,11-27 0,-22 26 0,22-26 0,-28 24-1,8-17 1,-1-1 0,-1-2 0,0-4 0,2-2-1,-1-6 1,3 1 0,1-6 0,17 13 0,-25-31 0,19 14 0,4-3 0,2 2 0,4 0 0,3 1 0,-7 17 0,19-28 0,-19 28 0,20-18-1,-20 18 1,0 0-3,24-4-2,-24 4-11,0 0-21,0 0 1,0 0-1,0 0 2</inkml:trace>
        <inkml:trace contextRef="#ctx0" brushRef="#br1" timeOffset="8868.5073">1786 1259 72,'-22'13'35,"22"-13"1,0 0-9,0 0-11,0 0-6,0 0-3,0 0-3,24-4 0,-24 4 0,20-6-2,-20 6 0,22 0 0,-22 0-2,26 2 0,-26-2-1,22 6-2,-5 8-5,-17-14-24,0 0-6,16 4 0,-16-4-1</inkml:trace>
      </inkml:traceGroup>
      <inkml:traceGroup>
        <inkml:annotationXML>
          <emma:emma xmlns:emma="http://www.w3.org/2003/04/emma" version="1.0">
            <emma:interpretation id="{E59D37C6-2875-4742-84F9-0F8C60D60675}" emma:medium="tactile" emma:mode="ink">
              <msink:context xmlns:msink="http://schemas.microsoft.com/ink/2010/main" type="line" rotatedBoundingBox="7305,8230 14168,8281 14162,9090 7299,9039"/>
            </emma:interpretation>
          </emma:emma>
        </inkml:annotationXML>
        <inkml:traceGroup>
          <inkml:annotationXML>
            <emma:emma xmlns:emma="http://www.w3.org/2003/04/emma" version="1.0">
              <emma:interpretation id="{0DF3FA9F-3179-40BE-9766-69C4B9A7D41F}" emma:medium="tactile" emma:mode="ink">
                <msink:context xmlns:msink="http://schemas.microsoft.com/ink/2010/main" type="inkWord" rotatedBoundingBox="7304,8270 8139,8276 8134,9005 7299,8999"/>
              </emma:interpretation>
              <emma:one-of disjunction-type="recognition" id="oneOf3">
                <emma:interpretation id="interp15" emma:lang="en-US" emma:confidence="0">
                  <emma:literal>St</emma:literal>
                </emma:interpretation>
                <emma:interpretation id="interp16" emma:lang="en-US" emma:confidence="0">
                  <emma:literal>st</emma:literal>
                </emma:interpretation>
                <emma:interpretation id="interp17" emma:lang="en-US" emma:confidence="0">
                  <emma:literal>8+</emma:literal>
                </emma:interpretation>
                <emma:interpretation id="interp18" emma:lang="en-US" emma:confidence="0">
                  <emma:literal>bit</emma:literal>
                </emma:interpretation>
                <emma:interpretation id="interp19" emma:lang="en-US" emma:confidence="0">
                  <emma:literal>Sat</emma:literal>
                </emma:interpretation>
              </emma:one-of>
            </emma:emma>
          </inkml:annotationXML>
          <inkml:trace contextRef="#ctx0" brushRef="#br2" timeOffset="11766.673">3292 1150 38,'0'0'32,"-5"-18"2,5 18-2,0 0-12,-9-33-6,9 33-6,0-18-3,0 18-1,0 0 0,0 0-1,0 0 0,0 0-1,-22 22 0,16-4 0,-3 0-1,1 6 0,-1-4 0,0 2-1,0-1 1,1-1-1,1-2 0,0-1 1,1-1-2,6-16 2,-7 28 0,7-28-1,0 24 2,0-24-2,7 22 1,-7-22-1,0 0 1,22 20-1,-22-20 0,21 20 0,-21-20 0,22 22-1,-22-22 1,26 24 1,-26-24-1,27 26 0,-27-26 0,30 22 0,-14-13 0,5 2 1,-1-2-1,2 0 0,0 0 0,0 2 0,-1 0 1,-1 1-1,-2-1 0,-18-11 0,22 23 0,-22-23 0,13 28 1,-13-28-1,-2 31 0,-3-14 0,-2 1 0,-3 0 0,-3 1 0,-5-1 0,-2-3-1,-2-2 1,-1-6 0,-1-2-1,2-3 1,-2-4-1,4-3 1,3-4 0,17 9 0,-25-20-1,25 20 1,-15-24 0,15 24 0,-6-26 0,6 26 0,6-26 0,-6 26 0,11-29 0,-4 12 0,-1 1 0,5-1-1,-4-1-1,6 2 0,-7-7-3,16 18-8,-22 5-22,13-26-2,-13 26 1,18-20 0</inkml:trace>
          <inkml:trace contextRef="#ctx0" brushRef="#br2" timeOffset="12849.735">3702 1413 46,'0'0'32,"0"0"4,0 0-3,0 0-12,0 0-8,9-22-4,8 22-3,-17 0-1,29-15-1,-12 6-1,7 9-1,-2-5 0,4 5-1,0 3-1,-2-5 0,0 4-2,-24-2-5,46 2-19,-46-2-11,27-7 0,-27 7-2,13-17 2</inkml:trace>
          <inkml:trace contextRef="#ctx0" brushRef="#br2" timeOffset="12524.7164">3761 1237 60,'-19'9'34,"19"-9"-3,2 16-5,-2-16-13,2 17-2,-2-17-4,9 33-2,-7-11 0,7 11-2,-5-4 1,5 8-2,-5-6 1,3 2-3,-1-5 0,-2-12-2,5 1-2,-9-17-7,0 0-12,0 0-12,16 7-1,-16-7 0,0-20 0</inkml:trace>
        </inkml:traceGroup>
        <inkml:traceGroup>
          <inkml:annotationXML>
            <emma:emma xmlns:emma="http://www.w3.org/2003/04/emma" version="1.0">
              <emma:interpretation id="{70CD190B-13CD-4000-9188-DAD7048D365F}" emma:medium="tactile" emma:mode="ink">
                <msink:context xmlns:msink="http://schemas.microsoft.com/ink/2010/main" type="inkWord" rotatedBoundingBox="11505,8323 12232,8328 12226,9058 11499,9053"/>
              </emma:interpretation>
              <emma:one-of disjunction-type="recognition" id="oneOf4">
                <emma:interpretation id="interp20" emma:lang="en-US" emma:confidence="1">
                  <emma:literal>5</emma:literal>
                </emma:interpretation>
                <emma:interpretation id="interp21" emma:lang="en-US" emma:confidence="0">
                  <emma:literal>z</emma:literal>
                </emma:interpretation>
                <emma:interpretation id="interp22" emma:lang="en-US" emma:confidence="0">
                  <emma:literal>Z</emma:literal>
                </emma:interpretation>
                <emma:interpretation id="interp23" emma:lang="en-US" emma:confidence="0">
                  <emma:literal>}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1" timeOffset="29153.6675">7503 1160 56,'0'0'36,"-15"-17"0,15 17-1,0 0-15,-31-9-10,31 9-5,0 0-2,-22 18 0,22-18-1,-21 28-1,8-12 1,6 6-1,-2 0 1,1 2-1,5-2 2,1 9-3,2-1 2,2-1-2,0 1 2,3-3-2,1-3 1,3 0-2,-2-4 1,-7-20 0,24 22 0,-24-22 0,28 11 0,-11-7 1,1-2-1,2-1 0,2 1 0,2 4 0,0-3 0,0 5 0,0 3 1,-2 0-1,-1 2 0,-5 1 1,-3 3-1,-4-1 0,1 3 1,-7-1-1,1 0 0,-4 3 0,-2-3 0,-3 0 0,-3 3 0,-3-3 0,-2-2 0,-1 3-1,-3-6 1,-3-2 0,1-4-1,-3-1 1,4-6-1,-4-4 0,3-2 1,-3-5-2,3 0 1,-1 0 0,20 11 0,-29-25 0,29 25 0,-21-26 0,21 26 1,-3-29 0,6 12 0,7-3 0,1 0 0,2-6 0,3 4-1,-1-2-2,9 13-5,-20-11-18,16 11-11,-20 11 1,26-17-2,-26 17 2</inkml:trace>
          <inkml:trace contextRef="#ctx0" brushRef="#br1" timeOffset="29554.6904">7886 1330 80,'0'0'38,"-14"19"0,14-19 2,11 18-26,-11-18-6,0 0-1,0 0-3,22-11-1,-22 11 0,29-5-1,-29 5-1,32-11-1,-10 7 0,-6 0-2,7 6-4,-18-20-17,19 18-18,-24 0 0,31-17 2,-19-1-3</inkml:trace>
        </inkml:traceGroup>
        <inkml:traceGroup>
          <inkml:annotationXML>
            <emma:emma xmlns:emma="http://www.w3.org/2003/04/emma" version="1.0">
              <emma:interpretation id="{86E09299-22B2-45DC-AF2A-719B533FCAEF}" emma:medium="tactile" emma:mode="ink">
                <msink:context xmlns:msink="http://schemas.microsoft.com/ink/2010/main" type="inkWord" rotatedBoundingBox="13334,8275 14168,8281 14162,9090 13328,9084"/>
              </emma:interpretation>
              <emma:one-of disjunction-type="recognition" id="oneOf5">
                <emma:interpretation id="interp25" emma:lang="en-US" emma:confidence="0">
                  <emma:literal>St</emma:literal>
                </emma:interpretation>
                <emma:interpretation id="interp26" emma:lang="en-US" emma:confidence="0">
                  <emma:literal>ST</emma:literal>
                </emma:interpretation>
                <emma:interpretation id="interp27" emma:lang="en-US" emma:confidence="0">
                  <emma:literal>st</emma:literal>
                </emma:interpretation>
                <emma:interpretation id="interp28" emma:lang="en-US" emma:confidence="0">
                  <emma:literal>bit</emma:literal>
                </emma:interpretation>
                <emma:interpretation id="interp29" emma:lang="en-US" emma:confidence="0">
                  <emma:literal>sit</emma:literal>
                </emma:interpretation>
              </emma:one-of>
            </emma:emma>
          </inkml:annotationXML>
          <inkml:trace contextRef="#ctx0" brushRef="#br2" timeOffset="32254.8449">9360 1127 49,'2'-19'34,"-2"19"2,0 0-1,0 0-12,-4-18-9,4 18-6,0 0-2,0 0-2,0 0 0,0 0-1,-28-4-1,28 4 0,-22 20-1,11-3 0,0-1-1,0 5 1,0 1-1,0 0 0,2 0 0,0 2 0,-1-1 1,5 9-1,-3-3 2,3 0-3,1-3 2,2 0-1,1-2 1,2-4-1,1-4 0,-2-16-1,0 0 1,17 13 0,-17-13 0,20 0 1,-20 0-1,24 2 0,-24-2 0,30 2 0,-10 0 1,0 1-1,0 1 1,4 2-1,-1 1 0,-1 2 0,-2 2 1,2 2-1,-7 5 0,1 3 0,-1-1 0,-2 4 0,-4-1 0,1 1 0,-3 0 0,-3 2 0,-3-2 0,-2-4 0,-5 4 0,-3-4 0,-2-2 0,-4 1 0,-2-3-1,-1-5 1,0 0-1,-6-7 0,1-2 1,3-6-1,2-5 1,-1-8-1,5-1 1,-1-6 0,4 0 0,5 0 0,3-1 0,-1-1-1,4 2 1,2 2 0,1 2 0,1 2 0,-4 18 0,9-28-2,-9 28-1,6-24-5,14 30-19,-20-6-11,0 0 0,15-19-1,-15 19 2</inkml:trace>
          <inkml:trace contextRef="#ctx0" brushRef="#br2" timeOffset="33156.8965">9707 1371 49,'-21'2'33,"21"-2"4,-16 0-2,16 0-11,0 0-8,-13-21-5,30 23-3,-17-2-3,25-16-1,-4 3-1,6 2 0,3-6-2,7 3 1,1-3-2,1 2 0,-2 6-2,-6-4-2,6 24-11,-18-11-24,1 8 0,-20-8-1,0 0 1</inkml:trace>
          <inkml:trace contextRef="#ctx0" brushRef="#br2" timeOffset="32903.882">9784 1233 45,'-2'-18'34,"2"18"2,0 0 0,-14-24-12,14 24-8,0 0-7,0 0-3,0 0-2,7 24 0,-7-24 0,5 33-2,-5-11 1,8 13-1,-4 0 0,1 3-1,1-1 0,1-1-1,0-2-1,-1-12-2,3 1 1,-9-23-3,8 17-3,-8-17-6,0 0-11,5-20-13,-5 20 1,-5-33 0,-1 9 2</inkml:trace>
        </inkml:traceGroup>
      </inkml:traceGroup>
      <inkml:traceGroup>
        <inkml:annotationXML>
          <emma:emma xmlns:emma="http://www.w3.org/2003/04/emma" version="1.0">
            <emma:interpretation id="{41B1E00E-B009-44EE-A402-E44D82FAC8F3}" emma:medium="tactile" emma:mode="ink">
              <msink:context xmlns:msink="http://schemas.microsoft.com/ink/2010/main" type="line" rotatedBoundingBox="5301,8537 14062,8506 14067,9955 5306,9985"/>
            </emma:interpretation>
          </emma:emma>
        </inkml:annotationXML>
        <inkml:traceGroup>
          <inkml:annotationXML>
            <emma:emma xmlns:emma="http://www.w3.org/2003/04/emma" version="1.0">
              <emma:interpretation id="{A28E94A5-8291-4DC1-80DA-0A1FA1660C2A}" emma:medium="tactile" emma:mode="ink">
                <msink:context xmlns:msink="http://schemas.microsoft.com/ink/2010/main" type="inkWord" rotatedBoundingBox="8642,8525 14062,8506 14067,9930 8647,9949"/>
              </emma:interpretation>
              <emma:one-of disjunction-type="recognition" id="oneOf6">
                <emma:interpretation id="interp30" emma:lang="en-US" emma:confidence="0">
                  <emma:literal>Oft-to-to</emma:literal>
                </emma:interpretation>
                <emma:interpretation id="interp31" emma:lang="en-US" emma:confidence="0">
                  <emma:literal>Oft-tot</emma:literal>
                </emma:interpretation>
                <emma:interpretation id="interp32" emma:lang="en-US" emma:confidence="0">
                  <emma:literal>lost-to,</emma:literal>
                </emma:interpretation>
                <emma:interpretation id="interp33" emma:lang="en-US" emma:confidence="0">
                  <emma:literal>1Itt0=</emma:literal>
                </emma:interpretation>
                <emma:interpretation id="interp34" emma:lang="en-US" emma:confidence="0">
                  <emma:literal>iota-a,</emma:literal>
                </emma:interpretation>
              </emma:one-of>
            </emma:emma>
          </inkml:annotationXML>
          <inkml:trace contextRef="#ctx0" brushRef="#br2" timeOffset="37302.1331">4515 2503 73,'0'0'37,"0"0"-2,17-11-2,-25-7-17,27 24-7,-19-6-3,26-6-2,-26 6 0,31 2-2,-14-2 1,3 4 0,-3-1-1,7 1-1,-2-2 1,3 0-1,3-4-1,5 2 1,1-4-2,1 0 0,1 4-3,-8-7-3,16 25-17,-23-18-15,3 8 1,-24-8-2,25 7 3</inkml:trace>
          <inkml:trace contextRef="#ctx0" brushRef="#br2" timeOffset="37889.1668">5542 2529 61,'0'0'35,"0"0"-1,0 0-1,0 0-16,0 0-7,0 0-5,0 0 0,0 0-2,21-11 1,-5 13-1,-16-2-1,34-4 0,-14 1-1,9 1 0,1-2 0,3 2-1,2-1-1,-2-5-1,6 6-2,-11-12-5,14 27-14,-23-17-14,3 8 1,-22-4-3,25 1 4</inkml:trace>
          <inkml:trace contextRef="#ctx0" brushRef="#br2" timeOffset="38505.2023">6359 2474 58,'0'0'33,"0"0"1,0 0-2,19 7-14,-19-7-7,0 0-4,0 0-2,28 6 0,-28-6-1,38-2-1,-16-3 0,10 3-1,-3-6-1,4 5 0,1-3-1,-1 3 0,-2 1-1,-7-2-1,2 10-2,-26-6-3,39 11-13,-39-11-17,0 0 1,20 9-2,-20-9 3</inkml:trace>
          <inkml:trace contextRef="#ctx0" brushRef="#br0" timeOffset="23985.3718">6717 1347 79,'0'0'38,"0"0"-2,0 0 2,-9-19-26,27 29-5,-18-10-1,30 18-1,-13-3-1,7 9-1,0 3 2,5 14-3,-1 1 2,7 9-1,-2 2-2,0 1 1,0-5-1,-1-3 0,-1-4 0,-3-9-1,-4-7 0,-8-8 0,-16-18 0,24 13 0,-24-13-1,0 0-1,8-29-2,-18 0-3,10 29-21,-5-46-14,-3 14 2,-6-8-2,6 5 2</inkml:trace>
          <inkml:trace contextRef="#ctx0" brushRef="#br0" timeOffset="25001.43">7488 2107 39,'-18'-28'33,"18"28"0,-26-25 1,11 6-11,15 19-9,-31-2-6,31 2-3,-35 15-2,18 2-1,-5 1 1,5 13-1,-7 2 1,10 13 0,-5 2 0,8 11 0,2-1 1,9 8-1,2-7 0,13-2 0,7-9 0,9-8-1,8-12 0,9-13 0,7-15 0,8-13 0,-1-13-2,5-9 1,-6-9-1,-6-6 0,-9-3 0,-9 0-1,-11 0 1,-13-1-1,-10 9 0,-10-1 1,-10 5-1,-8 1 0,-9 5 0,-8 2 0,0 7-1,-10 4 0,2 9 0,-5 2-2,9 17-1,-8-13-7,28 23-26,-9-5 1,11 9-1,4-7 0</inkml:trace>
          <inkml:trace contextRef="#ctx0" brushRef="#br0" timeOffset="25557.4618">8285 2373 70,'0'0'38,"-11"17"1,11-17 0,0 0-14,16 5-15,14-3-3,-4-11-3,11 5-1,3-3 0,6-1-2,2 3-1,0-2 0,0 3-2,-4-2-1,6 10-4,-24-19-16,15 19-17,-12-11 1,8 5 0,-9-9-1</inkml:trace>
          <inkml:trace contextRef="#ctx0" brushRef="#br0" timeOffset="26346.5069">9316 2412 68,'-21'14'37,"21"-14"-1,0 0 2,0 0-19,0 0-9,23-2-3,8-3-2,-2-12-1,14 5-1,1-9-1,6 5 0,5-4-1,-3 3-1,1 4 0,-7 2-2,-1 8 0,-12-3-1,4 12-3,-19-14-5,17 25-16,-35-17-12,22 5 2,-22-5-2,0 0 4</inkml:trace>
          <inkml:trace contextRef="#ctx0" brushRef="#br0" timeOffset="26085.492">9380 2083 71,'-7'-20'37,"7"20"0,-13-35 1,13 35-18,-4-20-11,4 20-3,0 0-2,0 0 0,19 13-2,-10 14 1,-2 10-1,1 16 1,3 6-1,-2 14-1,2 4 1,-2 0 0,1-1-1,1-8-1,-4-10 1,2-12-2,0-9 0,-5-17-1,-4-20-3,0 0-1,19 13-4,-32-40-11,13 27-19,-4-44 1,-2 16 1,-8-12 1</inkml:trace>
          <inkml:trace contextRef="#ctx0" brushRef="#br0" timeOffset="26687.5265">9793 1971 80,'0'0'38,"-25"-4"-1,25 4 2,0 0-22,-23 11-9,31 11-2,-8-3-2,9 14 0,0 4-1,4 10 0,0 8 0,2 11-1,-4 2 1,2 2-1,0-2-1,0-6 0,-4-6 0,2-9 0,-2-8-1,2-15 2,-11-24-4,17 22 1,-17-22-1,0 0-1,16-17-4,-27-14-14,15 14-19,-13-12-2,9-2 2,-11-11-1</inkml:trace>
          <inkml:trace contextRef="#ctx0" brushRef="#br0" timeOffset="3128.1789">3612 2067 73,'-12'-17'36,"5"-1"-2,7 18 2,-20-39-25,20 39-4,0 0-3,0 0 0,0 0 0,0 0-1,15 33 1,-8 2-1,-3 4 1,3 12-1,-1 6 0,1 9 0,0 2-2,4 0 1,0-2-1,0-6 0,1-6 0,-1-8 0,-2-8-1,2-10 1,-2-10-1,-9-18 0,17 17 0,-17-17-1,16-6-1,-16 6-2,15-16-3,-22-12-15,7 28-19,3-28 2,-3 28-3,-3-31 3</inkml:trace>
          <inkml:trace contextRef="#ctx0" brushRef="#br0" timeOffset="1389.0795">1384 1918 57,'0'0'33,"-22"-26"-1,22 26-2,-37-24-14,37 24-4,-28 4-5,28-4-2,-29 16 0,17 10-1,-8-4 1,9 22-1,-7 0 0,8 13 1,-2 2-2,6 13 1,0-1-1,10 1-1,4-6 1,8-6-1,6-10 0,11-8-1,4-12 0,13-12 0,7-16-1,4-11 1,4-15-1,1-9 0,-3-8 0,-8-6 0,-7-5 0,-9 1 0,-15-4 1,-9 1-2,-14 9 1,-12-1 0,-11 2 0,-9 3 0,-6 3 0,-9 1-1,-2 6 1,-6 3 0,3 8-1,-1 0-1,10 16-2,-3 0-1,21 32-11,-11-11-24,19 10 0,-4-1 1,14 1-1</inkml:trace>
          <inkml:trace contextRef="#ctx0" brushRef="#br0" timeOffset="2467.1411">3226 2050 63,'0'0'37,"0"0"-1,0 0 2,-13 17-15,13-17-14,-2 25-3,0-5-2,10 13 0,-6 4-2,7 11 1,-5 3-1,5 14 0,-4 1-1,5 2 1,-3 0-1,2-6-1,0-7 0,1-9-1,3-8-1,-6-19-2,8 1-4,-15-20-9,0 0-23,13-26 2,-8 10-2,-9-12 2</inkml:trace>
          <inkml:trace contextRef="#ctx0" brushRef="#br0" timeOffset="1898.1086">2175 2529 75,'-6'-16'37,"6"16"0,19-17 1,8 28-20,-10-26-8,20 15-5,-6-9 0,14 9-3,-5-3 0,8 1-1,-6 0-1,1-2-1,-3 10-3,-10-17-9,12 25-25,-18-12-1,6 6 1,-14-10-2</inkml:trace>
          <inkml:trace contextRef="#ctx0" brushRef="#br0" timeOffset="2739.1567">3104 2485 71,'-25'9'35,"25"-9"2,0 0-1,18 2-18,-11-22-10,25 14-3,-3-8 0,10 5-2,-2-4 0,11 3 0,-6 1-2,4 2 0,-3 3-1,-5-1-1,1 1-1,-7-5-2,3 11-3,-22-21-8,20 19-24,-33 0 1,29-12 0,-29 12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9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2A47B7-4703-40C1-AFB3-A1E590500BA6}" emma:medium="tactile" emma:mode="ink">
          <msink:context xmlns:msink="http://schemas.microsoft.com/ink/2010/main" type="inkDrawing" rotatedBoundingBox="16382,10645 16482,10747 16469,10760 16369,10658" semanticType="callout" shapeName="Other">
            <msink:sourceLink direction="with" ref="{38520F6D-7535-4C4F-A272-B93461C42704}"/>
          </msink:context>
        </emma:interpretation>
      </emma:emma>
    </inkml:annotationXML>
    <inkml:trace contextRef="#ctx0" brushRef="#br0">9992-214 62,'0'0'37,"0"0"0,0-17 1,0 17-11,0 0-16,0 0-2,9 17-3,-9-17-2,17 16 0,-17-16-2,18 20 0,-18-20 0,15 22-2,-15-22-1,13 19-1,-13-19-1,0 0-4,0 0-7,31 5-24,-31-5-2,0 0 2,0 0-2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9:01.6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D13E4A-0D6E-4919-B686-FC4FCF62A48D}" emma:medium="tactile" emma:mode="ink">
          <msink:context xmlns:msink="http://schemas.microsoft.com/ink/2010/main" type="inkDrawing" rotatedBoundingBox="4772,11655 7274,9931 7801,10696 5299,12419" semanticType="callout" shapeName="Other">
            <msink:sourceLink direction="with" ref="{A79ED793-356F-48C8-A341-0D01BAE740FB}"/>
            <msink:sourceLink direction="with" ref="{595503AC-8D31-4165-9D6B-7A11BB3E5106}"/>
          </msink:context>
        </emma:interpretation>
      </emma:emma>
    </inkml:annotationXML>
    <inkml:trace contextRef="#ctx0" brushRef="#br0">2387 5258 86,'0'0'36,"19"2"0,-19-2 2,0 0-30,36-18-1,-36 18-2,37-17-1,-18 8-1,3 9 0,-4-3 0,3 4-2,-21-1 1,31 8-1,-31-8-1,20 13 0,-20-13 0,9 18 0,-9-18 0,-7 24 0,7-24 0,-18 27 0,18-27 0,-26 30 0,13-14 0,13-16 0,-26 26 0,26-26 0,-18 22 0,18-22 0,0 0 0,-8 17 0,8-17 0,0 0 0,17-4 0,-17 4 0,31-11 0,-10 4 0,1 3 1,5 0-1,-3 6 1,2 4 0,-6 5 0,-1 9 0,-8 2 1,-6 5-2,-5 1 1,-7-1 0,-4 1-1,-7-1-1,-3-3-1,-6-9-1,1 2-3,-13-19-9,15 13-24,-20-13-2,1 2 1,-8-13 0</inkml:trace>
    <inkml:trace contextRef="#ctx0" brushRef="#br0" timeOffset="1415.0809">3044 4566 91,'0'0'40,"11"19"0,-11-19 1,2 31-27,-2-31-7,1 33-2,1-16-1,4-1-2,-6-16-1,13 17 0,-13-17 0,0 0-1,22-17 1,-15-1-1,-1-6-1,-1-2 1,-1-3-1,-6-2 1,-2 3-1,-3 2 0,-4 6 0,-6 5 0,-3 8 1,-6 5 0,4 10 0,-2 6 0,2 3 0,-2 7 1,4 3 0,1 8 0,1 7-1,3 6 1,-5 3 0,5 12 1,2 1-1,6 4 0,3-2 1,10-2 0,7-7-2,7-7 0,7-10 0,9-9 0,4-9 0,4-9 0,2-5 0,-1-8 0,-5-6 0,-1-1 0,-4-4 0,-11-6 0,-2 1 0,-9-6-5,-13 22-4,2-46-18,-2 29-15,-9-8 0,7 6 0,-7-5 0</inkml:trace>
    <inkml:trace contextRef="#ctx0" brushRef="#br0" timeOffset="2373.1358">3610 4908 91,'0'0'40,"0"0"1,0 0 0,24-4-25,-24 4-8,42-15-1,-10 10-3,3 3-1,1-2 1,5 4-4,-2 0 0,-2 2 0,-2-2 0,-4 2 0,-3-4 0,-6-1 0,-2-3-5,-20 6-2,37-9-16,-37 9-18,20-18-2,-20 18 2,11-17-1</inkml:trace>
    <inkml:trace contextRef="#ctx0" brushRef="#br0" timeOffset="3944.2256">4416 4291 105,'0'0'39,"0"0"2,0 0-8,20 6-25,-20-6-3,7 18-2,-7-18-1,15 20-2,-15-20 0,17 15-1,-17-15 0,0 0-3,26 18-2,-26-36-13,0 18-20,16-2-1,-16 2 2,19-13-2</inkml:trace>
    <inkml:trace contextRef="#ctx0" brushRef="#br0" timeOffset="4155.2374">4689 4280 74,'0'0'40,"0"0"-2,22 4 2,-22-4-20,0 0-11,0 0-2,26 20-3,-26-20-2,14 22-1,-14-22-1,11 18-3,1-1-5,-12-17-26,0 0-6,0 0 0,0 0 1</inkml:trace>
    <inkml:trace contextRef="#ctx0" brushRef="#br0" timeOffset="4879.2791">4347 3933 69,'0'0'40,"0"0"-2,0 0 2,24-20-18,17 20-11,-13-19-4,18 5-4,2-5-1,7 1-1,-1 3-1,-3-3-3,1 16-6,-28-9-26,11 11-5,-15 0 1,0 7-1</inkml:trace>
    <inkml:trace contextRef="#ctx0" brushRef="#br0" timeOffset="4651.2661">4442 3621 58,'0'-17'37,"0"17"0,1-18 1,-1 18-14,0 0-13,6 24-2,-6-24-3,5 35-2,-3-11 1,8 14-2,-5 1 0,2 7 0,1-2-2,-1 0 0,2-4-1,1-3-1,1-6-1,-6-13-1,8 3-2,-13-21-6,19 5-22,-19-5-8,0 0 2,-8-26-1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9:04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95503AC-8D31-4165-9D6B-7A11BB3E5106}" emma:medium="tactile" emma:mode="ink">
          <msink:context xmlns:msink="http://schemas.microsoft.com/ink/2010/main" type="inkDrawing" rotatedBoundingBox="7606,11056 7766,11702 7125,11861 6965,11215" semanticType="enclosure" shapeName="Other">
            <msink:destinationLink direction="with" ref="{50D13E4A-0D6E-4919-B686-FC4FCF62A48D}"/>
          </msink:context>
        </emma:interpretation>
      </emma:emma>
    </inkml:annotationXML>
    <inkml:trace contextRef="#ctx0" brushRef="#br0">4561 4649 76,'-7'-18'40,"7"18"-2,-18-22 1,18 22-19,-37 9-12,37-9-3,-35 25-2,16-2 0,-3 6-1,2 6 0,0 5 0,3 12 0,2 1 0,6 7 0,7-1 0,9 2 0,8-6 0,11-2-1,9-11 1,9-9 0,6-11-2,13-12 0,1-14 0,1-11 0,-2-9 0,-4-9 0,-8-7 0,-8-8 0,-8 0 0,-15-1 0,-11-4 0,-11 1 0,-7 4-2,-9 3 1,-6 4 0,-6 1 0,-7 5 0,-3 2-1,-1 11 0,-3-2-1,3 9-1,-5-1-3,15 29-10,-21-10-22,21 12-2,-4 0 1,9 5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9:25.0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037348-5731-41F3-9E64-8B01CD6A6A10}" emma:medium="tactile" emma:mode="ink">
          <msink:context xmlns:msink="http://schemas.microsoft.com/ink/2010/main" type="inkDrawing" rotatedBoundingBox="20460,11923 20486,11197 21102,11219 21076,11945" hotPoints="21139,11617 20801,11955 20463,11617 20801,11279" semanticType="underline" shapeName="Circle"/>
        </emma:interpretation>
      </emma:emma>
    </inkml:annotationXML>
    <inkml:trace contextRef="#ctx0" brushRef="#br0">18006 4737 78,'-30'-15'38,"10"25"-1,-6 6 1,11 19-29,-16-4-3,9 19 0,-7-2-2,8 12 0,-5-3 0,12 5 0,1-6 0,9 2-1,6-8 0,11-4-1,9-11 0,11-6-1,11-13 0,6-4 0,7-14-1,2-8 0,2-8 0,0-8-1,-4-7 1,-7-7 0,-8-4-1,-8-6 1,-10-3 0,-11-2-1,-12 0 1,-14 0-1,-5 0 1,-10 3 0,-9 8 0,-9 6-1,-3 8 1,-7 7 0,3 4-1,1 6-1,4 12-2,-5-10-8,31 20-25,-12-9-5,14 5 1,2-8-1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7.32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EA5B10D-641E-4972-B2F6-8B2AFF9148C1}" emma:medium="tactile" emma:mode="ink">
          <msink:context xmlns:msink="http://schemas.microsoft.com/ink/2010/main" type="inkDrawing" rotatedBoundingBox="23072,11338 23414,11808 23089,12045 22746,11576" hotPoints="22914,11478 22882,11504 23334,11795 23221,11956 23030,11940 22834,11635" semanticType="underline" shapeName="Hexagon">
            <msink:destinationLink direction="with" ref="{AEBDCF6D-DA3C-41C4-964B-A2B7065082BE}"/>
          </msink:context>
        </emma:interpretation>
      </emma:emma>
    </inkml:annotationXML>
    <inkml:trace contextRef="#ctx0" brushRef="#br0">20361 4803 82,'0'0'40,"0"0"-2,0 0 2,0 0-30,0 0-5,0 0-2,-18 15-2,18-15 1,-23 13-1,23-13 1,-33 25-1,15-8 0,-4 3 0,-1 2 0,1 4 0,2 3-1,0-1 0,1 1 0,6-3 0,1-2 1,4-4-1,8-20 1,0 26-1,0-26 1,0 0 0,31 5 0,-10-10 0,6-3 0,5 1-1,1 0 1,4 1-1,0 4 0,0 2 1,1 4-1,-4 3 0,1 8 0,-8 0 0,3 1 1,-8 4-1,-4 2 1,-5 0-1,-2 4 1,-3 0-1,-10 0 0,-4-1 0,-5-1 1,-7 2-1,-2-6 0,-4-2 0,-8-5 0,3-4 0,-5-7-1,5-4-1,-4-9 0,5 0-1,-3-13-2,9 8-2,-12-19-7,27 19-21,-17-10-6,11 9 2,-2-7-2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7.7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EBDCF6D-DA3C-41C4-964B-A2B7065082BE}" emma:medium="tactile" emma:mode="ink">
          <msink:context xmlns:msink="http://schemas.microsoft.com/ink/2010/main" type="inkDrawing" rotatedBoundingBox="23302,11052 23534,11968 23498,11977 23266,11061" semanticType="underline" shapeName="Other">
            <msink:sourceLink direction="with" ref="{1EA5B10D-641E-4972-B2F6-8B2AFF9148C1}"/>
          </msink:context>
        </emma:interpretation>
      </emma:emma>
    </inkml:annotationXML>
    <inkml:trace contextRef="#ctx0" brushRef="#br0">20590 4515 89,'0'0'40,"-17"11"1,17-11 0,6 39-31,-8-17-3,9 16-3,-1 3 0,8 10-1,1 6-1,4 9 1,-3 4-1,6 1 0,-3 1-1,-1-2 1,1-6-2,-5-4 1,-1-8-2,-2-12 1,-1-7-2,-7-11 0,1-1-2,-4-21-4,11 23-16,-11-23-20,0 0 2,-6-34-1,12 11 2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1:17.6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F739A6-0157-431A-9883-AF79F23DDE3E}" emma:medium="tactile" emma:mode="ink">
          <msink:context xmlns:msink="http://schemas.microsoft.com/ink/2010/main" type="writingRegion" rotatedBoundingBox="14959,15866 18609,15851 18618,18117 14969,18132"/>
        </emma:interpretation>
      </emma:emma>
    </inkml:annotationXML>
    <inkml:traceGroup>
      <inkml:annotationXML>
        <emma:emma xmlns:emma="http://www.w3.org/2003/04/emma" version="1.0">
          <emma:interpretation id="{0C510FCB-86C7-4DA9-9FDE-3603A19B59B1}" emma:medium="tactile" emma:mode="ink">
            <msink:context xmlns:msink="http://schemas.microsoft.com/ink/2010/main" type="paragraph" rotatedBoundingBox="15463,15864 18609,15851 18612,16619 15466,166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286C7C-9FE3-4634-98A0-1446CEA6F131}" emma:medium="tactile" emma:mode="ink">
              <msink:context xmlns:msink="http://schemas.microsoft.com/ink/2010/main" type="inkBullet" rotatedBoundingBox="15464,16241 17072,16235 17072,16346 15465,16353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12186-78 70,'-23'0'37,"23"0"1,0 0 0,0 0-21,0 0-6,28 15-3,-28-15-2,48 7-1,-13-7-1,17 8-1,3-3 0,12 1-1,4 1 0,9 0-1,1 2 0,4 2 0,0-3-1,-1-3 1,3-7-1,2-3 0,-5-6 1,-2 0-1,-5-4 0,-1 4 0,-10 0 0,-9 4 0,-9 9-1,-13 3 0,-3 6 0,-12 0-1,0 2 0,-20-13-3,26 15-4,-30-32-21,4 17-12,21-29 1,-7 7 0,-8-9 0</inkml:trace>
      </inkml:traceGroup>
      <inkml:traceGroup>
        <inkml:annotationXML>
          <emma:emma xmlns:emma="http://www.w3.org/2003/04/emma" version="1.0">
            <emma:interpretation id="{CDBED48C-3576-4CFE-BDB8-A46A911EB04C}" emma:medium="tactile" emma:mode="ink">
              <msink:context xmlns:msink="http://schemas.microsoft.com/ink/2010/main" type="line" rotatedBoundingBox="17570,15856 18609,15851 18612,16619 17573,16624"/>
            </emma:interpretation>
          </emma:emma>
        </inkml:annotationXML>
        <inkml:traceGroup>
          <inkml:annotationXML>
            <emma:emma xmlns:emma="http://www.w3.org/2003/04/emma" version="1.0">
              <emma:interpretation id="{A9998CD1-2BD3-44FE-964C-BCF3793EACE5}" emma:medium="tactile" emma:mode="ink">
                <msink:context xmlns:msink="http://schemas.microsoft.com/ink/2010/main" type="inkWord" rotatedBoundingBox="17570,15856 18609,15851 18612,16619 17573,16624"/>
              </emma:interpretation>
              <emma:one-of disjunction-type="recognition" id="oneOf1"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9</emma:literal>
                </emma:interpretation>
                <emma:interpretation id="interp4" emma:lang="en-US" emma:confidence="0">
                  <emma:literal>4</emma:literal>
                </emma:interpretation>
                <emma:interpretation id="interp5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655.0373">14725-317 76,'11'-18'38,"-9"-6"-1,0 6 1,-22-11-28,20 29-3,-21-35-3,5 20-1,-8 0-1,-2 6 0,-7 4 0,-2 5-1,-6 5 0,1 10 0,-5 7 0,5 9 1,-1 2-1,10 15 1,1 5 0,14 8 0,5 5 0,12 2 0,11 0 0,10-4 0,7-2-1,12-12 0,3-10 0,6-10-1,3-14 0,-3-7 0,-2-9-1,-2-7-1,-2-4-2,-14-15-4,12 19-20,-25-21-14,5 6 1,-15-13-1,8 8 2</inkml:trace>
          <inkml:trace contextRef="#ctx0" brushRef="#br0" timeOffset="995.0569">15048-328 82,'11'-34'39,"-11"34"-1,9-30-5,10 34-19,-19-4-5,0 0-3,0 0-1,25 27-1,-17-3-1,1 15 0,-3 7-1,3 11 0,-2 5 0,1 4 0,-1 2-1,4-2 0,-2-3 0,4-14 0,-2-7-1,2-12 0,2-10-1,-15-20-1,27 9-2,-19-25-5,18 6-29,-24-17-5,7-2 1,-13-17-1</inkml:trace>
        </inkml:traceGroup>
      </inkml:traceGroup>
    </inkml:traceGroup>
    <inkml:traceGroup>
      <inkml:annotationXML>
        <emma:emma xmlns:emma="http://www.w3.org/2003/04/emma" version="1.0">
          <emma:interpretation id="{40526F86-8C09-4260-AC72-9904A2F55098}" emma:medium="tactile" emma:mode="ink">
            <msink:context xmlns:msink="http://schemas.microsoft.com/ink/2010/main" type="paragraph" rotatedBoundingBox="15099,16572 17380,17585 17018,18400 14737,17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C8469-F785-40F0-A272-B1A7848189D8}" emma:medium="tactile" emma:mode="ink">
              <msink:context xmlns:msink="http://schemas.microsoft.com/ink/2010/main" type="line" rotatedBoundingBox="15099,16572 17380,17585 17018,18400 14737,17387"/>
            </emma:interpretation>
          </emma:emma>
        </inkml:annotationXML>
        <inkml:traceGroup>
          <inkml:annotationXML>
            <emma:emma xmlns:emma="http://www.w3.org/2003/04/emma" version="1.0">
              <emma:interpretation id="{4D2210E9-8F09-4CBC-8BE4-A992C63DF792}" emma:medium="tactile" emma:mode="ink">
                <msink:context xmlns:msink="http://schemas.microsoft.com/ink/2010/main" type="inkWord" rotatedBoundingBox="15099,16572 17380,17585 17018,18400 14737,17387"/>
              </emma:interpretation>
              <emma:one-of disjunction-type="recognition" id="oneOf2">
                <emma:interpretation id="interp6" emma:lang="en-US" emma:confidence="0">
                  <emma:literal>acts</emma:literal>
                </emma:interpretation>
                <emma:interpretation id="interp7" emma:lang="en-US" emma:confidence="0">
                  <emma:literal>~CH3</emma:literal>
                </emma:interpretation>
                <emma:interpretation id="interp8" emma:lang="en-US" emma:confidence="0">
                  <emma:literal>^CH3</emma:literal>
                </emma:interpretation>
                <emma:interpretation id="interp9" emma:lang="en-US" emma:confidence="0">
                  <emma:literal>'CHs</emma:literal>
                </emma:interpretation>
                <emma:interpretation id="interp10" emma:lang="en-US" emma:confidence="0">
                  <emma:literal>-CHs</emma:literal>
                </emma:interpretation>
              </emma:one-of>
            </emma:emma>
          </inkml:annotationXML>
          <inkml:trace contextRef="#ctx0" brushRef="#br0" timeOffset="-1.23005E6">11699 561 55,'-24'-2'38,"24"2"0,0 0 1,-13-22-13,35 28-14,-22-6-4,33-4-2,-13 4-1,12 7-1,-6 4-1,7 8 0,-5 1-1,1 6-1,-3-3 0,2 3 0,-1-2-1,-5-4-1,2-3-1,-7-10-2,7 8-4,-24-15-17,22-2-17,-22 2 1,18 4-1,-18-4 2</inkml:trace>
          <inkml:trace contextRef="#ctx0" brushRef="#br0" timeOffset="-1.22945E6">12674 1051 68,'-9'-18'37,"-6"-6"0,4 7 0,-16-10-23,27 27-7,-28-22-3,11 18-2,-8 2 0,1 10 0,-4 3-1,0 9 1,-3 4 0,3 9 0,-1 5 0,5 8 1,5 2-1,8 3 1,4 3-1,9-3 0,7-3-1,13-2 0,9-10 0,4-6-1,10-10 2,-1-7-3,2-8 1,-2-5-1,-3-3-1,-10-10 0,-1 7-3,-15-16-3,14 22-13,-20-24-20,8 8 2,-10-13-1,12 6 2</inkml:trace>
          <inkml:trace contextRef="#ctx0" brushRef="#br0" timeOffset="-1.22914E6">12934 1066 62,'-1'-18'36,"1"18"-1,-8-35-5,8 35-13,0 0-7,0 0-2,0 0-2,4 16-1,-10 1-1,6 12 0,-7 4-1,7 11 1,-6 2-1,8 7-1,-2 1 0,6 2-1,3-2 1,0-7-3,4-4 2,0-8-3,0-10 1,-2-6-2,-11-19 1,17 12-2,-17-12-2,9-18-3,-9 18-10,5-22-20,-1 4 0,-9-14 0,3 5 2</inkml:trace>
          <inkml:trace contextRef="#ctx0" brushRef="#br0" timeOffset="-1.2289E6">12899 1275 50,'-25'-4'35,"25"4"1,0 0 0,0 0-11,0 0-15,0 0-4,29-9-2,2 9-2,3-3 0,6 1 0,1 0-1,3 2-2,0 0 0,-5-2-2,3 6-3,-16-17-6,18 24-11,-23-18-14,1 3 0,-22 4 0,22-22 1</inkml:trace>
          <inkml:trace contextRef="#ctx0" brushRef="#br0" timeOffset="-1.22862E6">13266 930 66,'-18'-28'38,"18"28"-1,-24-36 1,24 36-22,0 0-6,0 0-3,0 0-2,7 29-1,-3-3-1,5 12 0,-1 6-1,3 12 1,-2 0-2,0 9 0,0-3 0,-1-3-1,1-8 0,0-7-2,2-7 0,-3-13-1,4 0-3,-12-24-8,24 13-27,-24-13 0,23-6 2,-23 6-1</inkml:trace>
          <inkml:trace contextRef="#ctx0" brushRef="#br0" timeOffset="-1.2279E6">13596 1372 68,'-20'2'36,"20"-2"1,0 0 0,0 0-23,0 0-7,24-5-3,-24 5 0,35-9-2,-15 5 0,3 2-1,-5 2 0,-1 2 0,-17-2-1,22 7 0,-22-7 0,0 0 1,7 24-1,-7-24 0,-11 24 0,11-24 1,-18 24-1,18-24 0,-21 20 0,21-20 0,-18 20 0,18-20-1,-22 22 2,22-22-2,-17 20 2,17-20-2,-9 19 2,9-19 0,0 0-1,0 0 1,17 7-1,-17-7 1,20-5 0,-20 5-1,28-9 0,-28 9 1,27-6-1,-10 6 0,-1 2 1,3 0-1,-3 1 0,3 3 1,-3 1-1,1 1 0,-17-8 1,28 16-1,-28-16 0,18 22 0,-18-22 0,11 26 1,-11-26-1,0 31 1,-3-14 0,-3-1 0,-1 1-1,-3-1 1,10-16 0,-27 28-1,10-16 1,-1 0-1,-3-3-1,-1-4 1,2 1-1,-2-8-2,22 2-2,-43-13-8,43 13-22,0 0-5,-12-20 0,4 0-1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19.1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004C97-15E7-4619-A2F8-F46544B9A053}" emma:medium="tactile" emma:mode="ink">
          <msink:context xmlns:msink="http://schemas.microsoft.com/ink/2010/main" type="writingRegion" rotatedBoundingBox="898,15539 14495,15571 14487,18744 891,18713"/>
        </emma:interpretation>
      </emma:emma>
    </inkml:annotationXML>
    <inkml:traceGroup>
      <inkml:annotationXML>
        <emma:emma xmlns:emma="http://www.w3.org/2003/04/emma" version="1.0">
          <emma:interpretation id="{AFDA6B1D-C6EA-4768-8F15-D87BB7D2BD3D}" emma:medium="tactile" emma:mode="ink">
            <msink:context xmlns:msink="http://schemas.microsoft.com/ink/2010/main" type="paragraph" rotatedBoundingBox="898,15539 14495,15571 14491,17240 894,17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DAED2A-0BAA-45E1-AAF8-00614C2BCCA2}" emma:medium="tactile" emma:mode="ink">
              <msink:context xmlns:msink="http://schemas.microsoft.com/ink/2010/main" type="inkBullet" rotatedBoundingBox="898,15727 1799,15729 1797,16474 896,16472"/>
            </emma:interpretation>
            <emma:one-of disjunction-type="recognition" id="oneOf0">
              <emma:interpretation id="interp0" emma:lang="en-US" emma:confidence="0">
                <emma:literal>3:</emma:literal>
              </emma:interpretation>
              <emma:interpretation id="interp1" emma:lang="en-US" emma:confidence="0">
                <emma:literal>3%.</emma:literal>
              </emma:interpretation>
              <emma:interpretation id="interp2" emma:lang="en-US" emma:confidence="0">
                <emma:literal>3%:</emma:literal>
              </emma:interpretation>
              <emma:interpretation id="interp3" emma:lang="en-US" emma:confidence="0">
                <emma:literal>s.</emma:literal>
              </emma:interpretation>
              <emma:interpretation id="interp4" emma:lang="en-US" emma:confidence="0">
                <emma:literal>3M:</emma:literal>
              </emma:interpretation>
            </emma:one-of>
          </emma:emma>
        </inkml:annotationXML>
        <inkml:trace contextRef="#ctx0" brushRef="#br0">3400 166 59,'0'0'40,"0"24"-2,0-5 2,0-19-16,3 23-16,-3-23-4,11 24-1,-11-24-1,19 8-1,-19-8 0,17-10 0,-17 10 0,11-25 0,-10 5-1,-1-3 0,-3-2 0,-3-1 0,-1-1 0,-8 1-1,0 2 1,-3 6 0,-2 3-1,-4 6 1,0 5 0,0 10 0,-2 6 0,2 9 0,0 8 1,0 8-1,0 7 1,4 11 1,-1 4 0,5 5-1,3 0 1,7 0-1,8-7 1,11-3-1,9-12 0,11-11 0,10-9-1,10-11 1,4-11-1,4-7 0,-5-4 0,-3-4-1,-7 0 0,-13-3-1,-3 5-2,-21-5-4,17 23-16,-26-5-18,-2-22 1,-7 4-1,9 18 1</inkml:trace>
        <inkml:trace contextRef="#ctx0" brushRef="#br0" timeOffset="554.0317">4106-252 59,'-9'-19'38,"9"19"-1,0 0 2,-26-16-22,37 32-7,-11-16-3,4 32-1,-4-7-2,7 14 0,-3 1-1,3 8-1,1-2 0,-1 3 0,0-5-2,3-5 0,-1-6-1,0-11 0,0-5-3,-9-17-4,21 16-8,-21-16-25,0 0 1,3-27-1,-3 27 2</inkml:trace>
        <inkml:trace contextRef="#ctx0" brushRef="#br0" timeOffset="3466.1982">3922-65 33,'0'0'28,"0"0"2,0 0-10,0 0-6,-8-17-4,8 17-2,0 0 0,0 0 0,0 0-1,19-1 0,-19 1-1,0 0 0,0 0-2,0 0 0,0 0-1,20-13 0,-20 13 0,20-6-2,-20 6 1,30-5-1,-12 1 0,3 0 0,-1 1-2,0-5 0,0 7-1,-20 1-3,45 0-9,-45 0-24,24 1 0,-24-1 0,16 2 1</inkml:trace>
      </inkml:traceGroup>
      <inkml:traceGroup>
        <inkml:annotationXML>
          <emma:emma xmlns:emma="http://www.w3.org/2003/04/emma" version="1.0">
            <emma:interpretation id="{5C4A4D4C-99C4-48F4-9082-BE901A36A0ED}" emma:medium="tactile" emma:mode="ink">
              <msink:context xmlns:msink="http://schemas.microsoft.com/ink/2010/main" type="line" rotatedBoundingBox="3306,15545 14495,15571 14491,17240 3302,17214"/>
            </emma:interpretation>
          </emma:emma>
        </inkml:annotationXML>
        <inkml:traceGroup>
          <inkml:annotationXML>
            <emma:emma xmlns:emma="http://www.w3.org/2003/04/emma" version="1.0">
              <emma:interpretation id="{42B79F9D-57E3-4FE9-9A18-DC9113BD6A9B}" emma:medium="tactile" emma:mode="ink">
                <msink:context xmlns:msink="http://schemas.microsoft.com/ink/2010/main" type="inkWord" rotatedBoundingBox="3245,16362 7672,15940 7765,16916 3338,17337"/>
              </emma:interpretation>
              <emma:one-of disjunction-type="recognition" id="oneOf1">
                <emma:interpretation id="interp5" emma:lang="en-US" emma:confidence="0">
                  <emma:literal>Cit-cit</emma:literal>
                </emma:interpretation>
                <emma:interpretation id="interp6" emma:lang="en-US" emma:confidence="0">
                  <emma:literal>Cit-cot</emma:literal>
                </emma:interpretation>
                <emma:interpretation id="interp7" emma:lang="en-US" emma:confidence="0">
                  <emma:literal>Ct.-cit</emma:literal>
                </emma:interpretation>
                <emma:interpretation id="interp8" emma:lang="en-US" emma:confidence="0">
                  <emma:literal>Cit-cat</emma:literal>
                </emma:interpretation>
                <emma:interpretation id="interp9" emma:lang="en-US" emma:confidence="0">
                  <emma:literal>ta-c+</emma:literal>
                </emma:interpretation>
              </emma:one-of>
            </emma:emma>
          </inkml:annotationXML>
          <inkml:trace contextRef="#ctx0" brushRef="#br0" timeOffset="1.18377E6">6345 12 53,'-2'-18'36,"2"18"-1,-2-26 1,2 26-16,0 0-8,0 0-5,0 0-2,15 18 0,-13 4-1,5 15-1,-1 5-1,3 13 1,-2 2-1,3 8 0,-3-5-1,2 1-1,0-6 1,1-11-2,-1-9 0,-2-13-2,2-6-1,-9-16-5,24-1-18,-20-25-12,3-4 1,-8-19-1,6-6 1</inkml:trace>
          <inkml:trace contextRef="#ctx0" brushRef="#br0" timeOffset="1.18347E6">6113 69 66,'0'0'38,"-24"-28"-2,24 28 2,-30-11-23,30 11-6,-9 21-4,9-21-1,-4 25-2,4-25 0,0 24 0,0-24-1,2 17 0,-2-17-1,0 0 1,2-19-1,-2-1 0,-2-7 0,0-10 0,-2-7-1,-3-2 1,0-5-1,-4 3 0,-2 0 0,-4 8 1,-1 5-1,1 13 1,-1 9-1,-1 9 1,1 15 0,1 8 0,2 12 1,1 11-1,1 11 1,-2 10 0,4 7 0,2 8 0,3 7 0,4 3 0,4-4 0,6-6-1,1-7 1,7-12-1,10-13 0,6-17 1,8-14-1,3-17 0,3-11 0,0-9 0,0-7-1,-2-2-1,-11-6-2,1 9-3,-22-14-10,14 20-21,-20-5-1,5 10 0,-9-5 1</inkml:trace>
          <inkml:trace contextRef="#ctx0" brushRef="#br0" timeOffset="1.18249E6">5069 175 52,'-9'-20'36,"9"20"0,-12-16 0,-4-3-17,16 19-7,0 0-5,0 0-1,2 22-2,3 2 0,-5 2-2,8 9 1,-5 2-1,7 5-1,-5 0 1,2-2-2,1-3 0,-1-9-1,1-4 0,-8-24-3,11 25-1,-11-25-6,0 0-18,0 0-10,1-16 1,-12-3 0</inkml:trace>
          <inkml:trace contextRef="#ctx0" brushRef="#br0" timeOffset="816.0467">4047-67 69,'0'0'39,"0"0"-1,0 0 1,0 0-25,17-7-6,-1-2-2,17 3-3,-1-5-1,7 2 0,-4 0-2,1 0 0,-1 5-2,-7-7-5,13 26-21,-25-23-12,5 12 1,-21-4-1</inkml:trace>
          <inkml:trace contextRef="#ctx0" brushRef="#br0" timeOffset="1.18271E6">4949 346 58,'0'0'38,"-20"9"0,20-9 1,0 0-21,31 8-7,-31-8-5,44-6-3,-18 1 0,7-4-2,0-2-2,-3-8-2,7 12-5,-22-23-18,16 18-13,-14-9 1,6 9 0,-8-9-1</inkml:trace>
          <inkml:trace contextRef="#ctx0" brushRef="#br0" timeOffset="1.18405E6">6492-608 78,'0'0'37,"0"-17"1,0 17 0,0 0-26,28 6-6,-9-10-2,6 4-1,5-7-1,3-3-2,0-8-1,2-8-2,11 17-11,-22-18-25,15 5 1,-13-2-2,3 11 1</inkml:trace>
          <inkml:trace contextRef="#ctx0" brushRef="#br0" timeOffset="1.18459E6">7140 106 49,'0'0'37,"-33"2"-1,33-2 1,-13-21-13,29 29-11,-16-8-4,21-9-3,-5 1-1,16 8-1,-3-3-1,10 1-1,1-2 0,5-2-1,3 1 0,-2-2-1,2 1 0,-4-3 0,-2 2-2,-5-4-1,2 7-2,-15-14-3,15 27-16,-21-22-15,6 7 0,-24 6 0,24-22 1</inkml:trace>
          <inkml:trace contextRef="#ctx0" brushRef="#br0" timeOffset="1.1853E6">7584-250 81,'0'0'38,"0"0"-2,0 0 1,-14-22-29,14 22-3,27-15-1,-7 11-2,1-1 1,8 7-1,-3 1-1,4 3 0,-6 7 1,1-1-2,-1 1 1,-2 4 0,-1-4-1,-21-13 1,31 25-1,-31-25 0,28 22 0,-28-22 1,22 19-2,-22-19 1,15 18 0,-15-18 0,0 0 0,11 17 0,-11-17 0,0 0 0,0 0 0,0 0 0,0 0 0,0 0 0,2 16 0,-2-16 0,0 0 0,0 0 0,0 0 0,0 18 0,0-18 0,-6 19 0,6-19 0,-11 29 0,4-9 0,-1 4 0,-5 2 1,2 1-1,-2 1 0,0 0 1,-1-3 0,-1-1-1,-5-4 1,5-1-1,-4-6 0,3-2 1,-1-4-1,17-7 0,-27 5-1,27-5 0,0 0-1,-24-11-3,24 11-13,0 0-22,18 2 2,-18-2-3,19-20 2</inkml:trace>
          <inkml:trace contextRef="#ctx0" brushRef="#br0" timeOffset="1.20189E6">9816-412 72,'0'0'37,"-24"-4"0,22 25-3,2-21-20,-6 31-4,3-13-3,14 11-2,-9-5-1,7 2 0,-2-8-2,1-1-1,-8-17 1,0 0-2,0 0 1,0 0-1,0 0 0,9-40 0,-15 8 0,1-8 0,-4-2-1,-2-8 0,-2 1 1,-2 1-1,-2 9 1,1 10-1,-5 7 1,3 11 0,-2 11-1,-1 11 2,1 13-1,2 12 0,1 14 0,4 12 1,4 14-1,3 14 1,6 7 0,8 2 0,6-2 0,9-5 0,4-13-1,6-13 1,6-18 0,0-19-1,2-14 1,-3-13-1,-1-13-1,-7-9 0,-3-6-1,-8-9-1,-1 2-2,-12-13-5,16 22-9,-24-14-21,9 10 2,-7-9-1,6 14 1</inkml:trace>
        </inkml:traceGroup>
        <inkml:traceGroup>
          <inkml:annotationXML>
            <emma:emma xmlns:emma="http://www.w3.org/2003/04/emma" version="1.0">
              <emma:interpretation id="{31BBB11D-45C3-4753-BB9D-866D9299DDEB}" emma:medium="tactile" emma:mode="ink">
                <msink:context xmlns:msink="http://schemas.microsoft.com/ink/2010/main" type="inkWord" rotatedBoundingBox="8218,16823 8254,16452 8572,16483 8535,16854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1.20218E6">10068-353 68,'0'0'37,"0"0"0,0 0 1,-16 2-22,32 20-6,-16-22-3,13 40-1,-3-12-1,4 12-2,-3 4 0,6 9-1,-2 4 0,-4 0-1,2 0-1,0-6 1,-2-7-2,-2-11 0,0-10-2,-9-23-2,0 0-3,0-21-11,2 5-21,-13-23 1,2 4 0,-13-16 1</inkml:trace>
          <inkml:trace contextRef="#ctx0" brushRef="#br0" timeOffset="1.20237E6">10022-159 87,'-18'22'37,"23"-1"1,-5-21 1,41 29-27,-15-27-6,16 1-2,6-12-1,9-7-2,6-3-1,3-3-1,-5 0-2,-9-7-3,3 18-7,-31-11-26,8 11 1,-21-6-1,-11 17 0</inkml:trace>
        </inkml:traceGroup>
        <inkml:traceGroup>
          <inkml:annotationXML>
            <emma:emma xmlns:emma="http://www.w3.org/2003/04/emma" version="1.0">
              <emma:interpretation id="{50E82FB4-18EA-471C-8EED-419F8C69F183}" emma:medium="tactile" emma:mode="ink">
                <msink:context xmlns:msink="http://schemas.microsoft.com/ink/2010/main" type="inkWord" rotatedBoundingBox="9010,15666 11179,15467 11297,16757 9129,16955"/>
              </emma:interpretation>
              <emma:one-of disjunction-type="recognition" id="oneOf3">
                <emma:interpretation id="interp15" emma:lang="en-US" emma:confidence="0.5">
                  <emma:literal>cit</emma:literal>
                </emma:interpretation>
                <emma:interpretation id="interp16" emma:lang="en-US" emma:confidence="0">
                  <emma:literal>Cit</emma:literal>
                </emma:interpretation>
                <emma:interpretation id="interp17" emma:lang="en-US" emma:confidence="0">
                  <emma:literal>cit,</emma:literal>
                </emma:interpretation>
                <emma:interpretation id="interp18" emma:lang="en-US" emma:confidence="0">
                  <emma:literal>Cit,</emma:literal>
                </emma:interpretation>
                <emma:interpretation id="interp19" emma:lang="en-US" emma:confidence="0">
                  <emma:literal>cit.</emma:literal>
                </emma:interpretation>
              </emma:one-of>
            </emma:emma>
          </inkml:annotationXML>
          <inkml:trace contextRef="#ctx0" brushRef="#br0" timeOffset="24482.4003">11394-333 38,'0'0'33,"8"-28"3,-8 28-1,2-40-12,14 36-7,-21-23-5,5 27-3,7-28-2,-7 28-2,-2-24 0,2 24-1,-13-16-1,13 16 0,-22-9-1,6 11 0,-5 3 0,1 6 0,-4 2-1,0 5 1,-4 4 0,3 6 0,-5 3 0,4 4 0,2 2 0,-1 9 0,4 1 0,5 7 1,3-1-1,5 2 1,5-4-1,8 1 0,4-8 1,10-8-1,7-8 0,9-6 0,7-9 0,4-6 0,2-7-1,4-2 1,-2-3-1,-2-3 0,-4 1 0,-5-2 0,-10 0 0,-1 0 0,-6-1 0,-6 3 0,-16 7 0,23-13 0,-23 13 0,0 0-1,0 0 1,16-16-1,-16 16 1,0 0-2,0 0 1,0 0-2,0 0 0,-16-20-3,16 20-6,0 0-21,0 0-8,0 0 0,0 0 1</inkml:trace>
          <inkml:trace contextRef="#ctx0" brushRef="#br0" timeOffset="25894.4811">11531-814 67,'0'0'39,"-19"5"-1,19-5 2,0 0-21,0 0-8,6-20-4,14 11-3,2-7 0,10-5-1,5-2-2,0 0 1,-1 0-1,1 1-1,-5 5 0,-7 2-1,-6 8-1,-19 7-1,17-2-2,-17 2-3,0 0-15,0 0-17,0 0 1,0 0-1,0 0 2</inkml:trace>
          <inkml:trace contextRef="#ctx0" brushRef="#br0" timeOffset="26469.514">12372-1614 63,'0'-24'36,"0"0"0,-4-2 0,4 26-22,-2-38-6,6 21-3,-11-5-1,7 22-2,-13-29 0,13 29 0,-24-13 0,24 13 0,-35 9 0,16 6 0,-5 3 0,2 10 0,-4 5 0,2 9 0,-3 4 0,5 9 1,-2 4-1,7 5 0,2 0 0,12 0 0,4-9-1,12-5 1,11-10-1,11-10 0,8-14-1,10-10 0,4-8 0,1-7-1,-5-2 0,-5-8-2,-6 5-2,-14-16-4,11 27-18,-26-21-14,2 4 1,-12-12-1,5 5 2</inkml:trace>
          <inkml:trace contextRef="#ctx0" brushRef="#br0" timeOffset="26988.5437">12608-1433 55,'-18'-3'36,"18"3"0,-26-6 0,26 6-12,0 0-14,0 0-3,26-5-3,-1 3-1,7-6-2,5 5 0,5-1 0,6 0-3,5 4-1,-6-7-3,13 14-7,-28-18-18,10 11-6,-10-9 0,-5 2-1</inkml:trace>
          <inkml:trace contextRef="#ctx0" brushRef="#br0" timeOffset="26774.5314">12678-1750 66,'0'0'35,"-13"-28"1,13 28 1,-18-27-24,18 27-4,0 0-2,0 0-1,9 23 0,-4 5-1,-6 1-1,6 15 0,-7 4-1,8 7 0,-2 2-1,3 2 0,0-4-2,2-4 1,3-7-2,-1-9-1,2-5 0,-8-14-3,8 6-2,-13-22-7,0 0-24,0 0-3,0 0 3,4-27-2</inkml:trace>
        </inkml:traceGroup>
        <inkml:traceGroup>
          <inkml:annotationXML>
            <emma:emma xmlns:emma="http://www.w3.org/2003/04/emma" version="1.0">
              <emma:interpretation id="{506DDA3C-539B-4020-BA4C-C01AC3A8DFA8}" emma:medium="tactile" emma:mode="ink">
                <msink:context xmlns:msink="http://schemas.microsoft.com/ink/2010/main" type="inkWord" rotatedBoundingBox="13217,15325 14891,16457 14221,17449 12547,16317"/>
              </emma:interpretation>
              <emma:one-of disjunction-type="recognition" id="oneOf4">
                <emma:interpretation id="interp20" emma:lang="en-US" emma:confidence="0">
                  <emma:literal>GHz</emma:literal>
                </emma:interpretation>
                <emma:interpretation id="interp21" emma:lang="en-US" emma:confidence="0">
                  <emma:literal>CH 3</emma:literal>
                </emma:interpretation>
                <emma:interpretation id="interp22" emma:lang="en-US" emma:confidence="0">
                  <emma:literal>Cut 3</emma:literal>
                </emma:interpretation>
                <emma:interpretation id="interp23" emma:lang="en-US" emma:confidence="0">
                  <emma:literal>CH3</emma:literal>
                </emma:interpretation>
                <emma:interpretation id="interp24" emma:lang="en-US" emma:confidence="0">
                  <emma:literal>bit 3</emma:literal>
                </emma:interpretation>
              </emma:one-of>
            </emma:emma>
          </inkml:annotationXML>
          <inkml:trace contextRef="#ctx0" brushRef="#br0" timeOffset="-5622.3216">571 133 72,'0'0'39,"0"0"-2,-4 17 2,-14-14-27,27 19-5,-7-5-1,5 11-2,-1-1-1,6 13 0,-4 3 0,5 4-1,0 5 0,-2 3-2,0-4 1,-2-1-1,2-4-1,-9-10 0,7-2-2,-11-14-1,6-2-3,-4-18-5,0 0-23,-15-16-4,15 16-1,-24-44 1</inkml:trace>
          <inkml:trace contextRef="#ctx0" brushRef="#br0" timeOffset="-5407.3093">493 491 52,'0'0'39,"0"0"-2,0 0 2,6 26-11,-6-26-19,38-4-2,-6-1-4,8-1-1,5-1-2,1-6-1,2 4-2,-8-11-2,10 12-5,-30-19-16,10 12-14,-12-7 2,1 6-1,-10-10 1</inkml:trace>
          <inkml:trace contextRef="#ctx0" brushRef="#br0" timeOffset="-5148.2945">917-23 80,'-18'-11'39,"18"11"1,0 0-1,-4 39-27,-1-19-6,12 15-2,-5 3-1,5 8-1,1 4 0,1 10-1,0 1 1,0 0-2,1-3 1,1-4-2,0-5 0,-2-10-2,4-3-1,-13-36-6,33 44-14,-33-44-17,28 13 0,-28-13 1,22-13 0</inkml:trace>
          <inkml:trace contextRef="#ctx0" brushRef="#br0" timeOffset="-5928.3391">289 190 74,'0'0'38,"-8"19"1,8-19-1,9 33-27,-9-33-4,10 31-1,-10-31-3,12 27 0,-12-27-2,0 0 1,21 13-1,-21-13 0,0 0-1,11-22 0,-11 6 1,-2-5-2,0-2 1,-3-3 0,-3-4-1,-3 1 0,-2 0 1,-3-1-1,1 5 0,-4 1 1,-1 4 0,-2 7-1,2 7 1,-4 8 0,2 11 0,-2 7 1,0 15-1,0 9 1,5 15 1,3 14-1,-3 10 1,8 7 0,4 0 0,7 0-1,5-9 1,12-12-1,3-12 0,12-16-1,12-19 0,6-15 0,1-13 0,5-10-2,-5-4 1,-7-8-2,-1-1-2,-21-15-6,13 24-20,-28-21-10,3 12 0,-14-12 1</inkml:trace>
          <inkml:trace contextRef="#ctx0" brushRef="#br0" timeOffset="-671.0384">1963 282 53,'0'0'39,"0"0"-3,0 0 3,0-22-18,26 27-10,-10-14-3,21 9-3,0-9 0,17 5-1,-1-3-1,10 3-1,3-3 0,3 0-1,-5 1 0,-3 3-1,-9 3 0,-10 1 0,-7 3 0,-13 2-1,-5-1 0,-17-5-1,0 0-1,0 0-2,0 0-3,0 0-10,0 0-22,16-27 0,-16 27 0,13-19 1</inkml:trace>
        </inkml:traceGroup>
      </inkml:traceGroup>
    </inkml:traceGroup>
    <inkml:traceGroup>
      <inkml:annotationXML>
        <emma:emma xmlns:emma="http://www.w3.org/2003/04/emma" version="1.0">
          <emma:interpretation id="{83DC5123-87E7-41D2-877B-E4C77938B2DB}" emma:medium="tactile" emma:mode="ink">
            <msink:context xmlns:msink="http://schemas.microsoft.com/ink/2010/main" type="paragraph" rotatedBoundingBox="4786,16725 6735,16725 6735,17722 4786,177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4FEC4E-CA85-4851-83A9-B8E9170FEBCD}" emma:medium="tactile" emma:mode="ink">
              <msink:context xmlns:msink="http://schemas.microsoft.com/ink/2010/main" type="line" rotatedBoundingBox="4786,16725 6735,16725 6735,17722 4786,17722"/>
            </emma:interpretation>
          </emma:emma>
        </inkml:annotationXML>
        <inkml:traceGroup>
          <inkml:annotationXML>
            <emma:emma xmlns:emma="http://www.w3.org/2003/04/emma" version="1.0">
              <emma:interpretation id="{5E861BF4-B95E-4B24-A06C-4DED04BBE960}" emma:medium="tactile" emma:mode="ink">
                <msink:context xmlns:msink="http://schemas.microsoft.com/ink/2010/main" type="inkWord" rotatedBoundingBox="4786,16725 5212,16725 5212,17378 4786,17378"/>
              </emma:interpretation>
              <emma:one-of disjunction-type="recognition" id="oneOf5">
                <emma:interpretation id="interp25" emma:lang="en-US" emma:confidence="0">
                  <emma:literal>3</emma:literal>
                </emma:interpretation>
                <emma:interpretation id="interp26" emma:lang="en-US" emma:confidence="0">
                  <emma:literal>}</emma:literal>
                </emma:interpretation>
                <emma:interpretation id="interp27" emma:lang="en-US" emma:confidence="0">
                  <emma:literal>g</emma:literal>
                </emma:interpretation>
                <emma:interpretation id="interp28" emma:lang="en-US" emma:confidence="0">
                  <emma:literal>Z</emma:literal>
                </emma:interpretation>
                <emma:interpretation id="interp2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.22931E6">1563 510 25,'-17'-21'17,"4"3"3,13 18 0,-22-33 2,22 33-3,-18-31-1,18 31-1,-9-19-2,9 19-3,0 0-4,0 0-1,0 0-3,0 0-1,20 13-1,-20-13 0,31 2-1,-11-7 1,4 1-1,2-2 0,0 3 0,-2 3 0,-2 3-1,-2 3 0,-20-6 0,24 31 0,-18-9 0,-4 0 0,-6 4 0,0-4-1,-1 0 1,-4-2 0,-2-1 0,11-19 0,-19 25 0,19-25 0,-18 17 0,18-17-1,0 0 1,-13 16 0,13-16 0,0 0 0,0 0-1,0 0 1,0 0 0,18 17 0,-18-17 1,24-2-1,-24 2 0,32-4 0,-14 1 0,1 3 1,-1 1-1,4 5 0,-3 1 0,-1 6 0,-1 2 0,-3 1 0,-1 3 0,-2 3 0,-1-2 0,-5 2 1,-1-2-1,-2 2 1,-2-2-1,0-3 1,-4 5-1,0-6 1,-5 1-1,3 1 1,-6-1-1,-5-1 1,-1-1-1,-5 3 1,-4-7-1,-3 4 0,1-7 0,-6-7 0,7-4-2,-2-7 0,10 1-2,-7-15-5,27 24-22,-13-25-9,13 25 0,-10-33-1</inkml:trace>
        </inkml:traceGroup>
        <inkml:traceGroup>
          <inkml:annotationXML>
            <emma:emma xmlns:emma="http://www.w3.org/2003/04/emma" version="1.0">
              <emma:interpretation id="{52D74FA1-0BFF-43F5-8911-75A0701BE700}" emma:medium="tactile" emma:mode="ink">
                <msink:context xmlns:msink="http://schemas.microsoft.com/ink/2010/main" type="inkWord" rotatedBoundingBox="6657,17265 6735,17265 6735,17722 6657,17722"/>
              </emma:interpretation>
              <emma:one-of disjunction-type="recognition" id="oneOf6">
                <emma:interpretation id="interp30" emma:lang="en-US" emma:confidence="0">
                  <emma:literal>I</emma:literal>
                </emma:interpretation>
                <emma:interpretation id="interp31" emma:lang="en-US" emma:confidence="0">
                  <emma:literal>l</emma:literal>
                </emma:interpretation>
                <emma:interpretation id="interp32" emma:lang="en-US" emma:confidence="0">
                  <emma:literal>|</emma:literal>
                </emma:interpretation>
                <emma:interpretation id="interp33" emma:lang="en-US" emma:confidence="0">
                  <emma:literal>1</emma:literal>
                </emma:interpretation>
                <emma:interpretation id="interp3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10097.5775">3355 925 62,'0'0'39,"0"0"-1,0 0 1,0 0-23,0 0-7,0 0-3,0 0-2,10 36 0,-10-8-1,3 7 0,-4 3-1,2 12 1,-2-6-1,1 2 0,0 0-1,0-8 0,1-7-1,1-5 0,4-8 0,-6-18-1,13 19-1,-13-19-2,16 2-5,-19-26-16,3 24-17,16-17 1,-16 17 0,15-20 0</inkml:trace>
        </inkml:traceGroup>
      </inkml:traceGroup>
    </inkml:traceGroup>
    <inkml:traceGroup>
      <inkml:annotationXML>
        <emma:emma xmlns:emma="http://www.w3.org/2003/04/emma" version="1.0">
          <emma:interpretation id="{113D4B5A-392F-4354-9776-3CA34873BCB9}" emma:medium="tactile" emma:mode="ink">
            <msink:context xmlns:msink="http://schemas.microsoft.com/ink/2010/main" type="paragraph" rotatedBoundingBox="6527,17806 8161,17806 8161,18730 6527,187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F89633B-8A03-46A5-9F34-7430CC73051D}" emma:medium="tactile" emma:mode="ink">
              <msink:context xmlns:msink="http://schemas.microsoft.com/ink/2010/main" type="line" rotatedBoundingBox="6527,17806 8161,17806 8161,18730 6527,18730"/>
            </emma:interpretation>
          </emma:emma>
        </inkml:annotationXML>
        <inkml:traceGroup>
          <inkml:annotationXML>
            <emma:emma xmlns:emma="http://www.w3.org/2003/04/emma" version="1.0">
              <emma:interpretation id="{C52BDB52-B00B-48A1-A7F8-C5F3294520FA}" emma:medium="tactile" emma:mode="ink">
                <msink:context xmlns:msink="http://schemas.microsoft.com/ink/2010/main" type="inkWord" rotatedBoundingBox="6527,17806 8161,17806 8161,18730 6527,18730"/>
              </emma:interpretation>
              <emma:one-of disjunction-type="recognition" id="oneOf7">
                <emma:interpretation id="interp35" emma:lang="en-US" emma:confidence="0">
                  <emma:literal>CH3</emma:literal>
                </emma:interpretation>
                <emma:interpretation id="interp36" emma:lang="en-US" emma:confidence="0">
                  <emma:literal>Cts</emma:literal>
                </emma:interpretation>
                <emma:interpretation id="interp37" emma:lang="en-US" emma:confidence="0">
                  <emma:literal>Cuts</emma:literal>
                </emma:interpretation>
                <emma:interpretation id="interp38" emma:lang="en-US" emma:confidence="0">
                  <emma:literal>CHs</emma:literal>
                </emma:interpretation>
                <emma:interpretation id="interp39" emma:lang="en-US" emma:confidence="0">
                  <emma:literal>CHS</emma:literal>
                </emma:interpretation>
              </emma:one-of>
            </emma:emma>
          </inkml:annotationXML>
          <inkml:trace contextRef="#ctx0" brushRef="#br0" timeOffset="10713.6128">3555 1668 67,'0'0'37,"-28"-31"1,28 31-3,-48-31-26,48 31-2,-42-24-4,21 20 0,-5-1 0,4 8-1,-2 3 1,2 10 0,0 6 0,4 11-1,-1 4 2,4 7-2,3 4 0,4 7 0,5-2 0,6 4 0,5-7-1,6-1 0,5-7 0,8-7-1,3-11 1,5-5-1,2-8-1,-2-10 1,0-2-2,-9-10-1,1 3-3,-14-19-5,22 19-26,-31-23-5,13 7 1,-10-14-1</inkml:trace>
          <inkml:trace contextRef="#ctx0" brushRef="#br0" timeOffset="11060.6326">3868 1607 67,'-16'-23'38,"16"23"0,0 0 2,0 0-26,-17 9-6,21 13-3,-8 0 1,6 16-2,-4 8 0,6 15-1,-3 1-1,5 12 0,0-6-1,3 1 1,0-6-2,2-14 0,4-8-2,-4-21 0,-11-20-2,22 7-1,-22-7-3,11-36-5,11 19-28,-24-21 1,6 10-1,-11-14 2</inkml:trace>
          <inkml:trace contextRef="#ctx0" brushRef="#br0" timeOffset="11301.6464">3835 1875 49,'0'0'37,"0"0"-1,-17-5 1,34 20-17,-17-15-10,22-6-3,-3 2-2,12 12-1,0-6-1,12 5 0,-3-1-1,10-1-1,0-1-2,-6-6-1,2 6-5,-18-25-6,16 16-27,-25-15 1,3 7-1,-19-15 2</inkml:trace>
          <inkml:trace contextRef="#ctx0" brushRef="#br0" timeOffset="11575.6621">4200 1494 52,'0'0'40,"-29"-13"-3,29 13 1,-23-15-12,23 15-18,0 0-3,13 31-1,-11-11 0,9 12-2,-7 8 2,5 13-2,-5 6 1,5 11-2,-3-2 1,5 0-1,2-6-2,-4-9 0,7-9-2,-6-20-2,15 4-6,-25-28-22,24-13-9,-14-11 1,8 8 0</inkml:trace>
          <inkml:trace contextRef="#ctx0" brushRef="#br0" timeOffset="12270.7018">4538 1934 67,'0'0'37,"0"0"1,0 0-1,-23-14-26,23 14-4,21-11-2,-3 5-2,-18 6 0,33-15-1,-16 8 0,5 5-1,-3-2 1,1 6-2,-4 0 1,-16-2-1,26 8 0,-26-8 1,0 0-1,9 22 0,-9-22 0,-12 25 0,12-25 0,-24 31 0,11-12 0,-2 3-1,0-2 1,0 0 0,3 0 0,0-3 0,1-1 0,11-16 0,-16 21 0,16-21 0,0 0 0,0 0 0,0 0 0,0 0 0,0 0 0,16 11 0,-16-11 1,28-6-1,-9 4 0,-1-1 0,2 1 0,4 4 1,2-2-1,0 5 0,0 3 1,-2 3-1,-6 3 0,1 6 1,-5 2-1,-6 0 1,-6 4 0,-6 0-1,-5-2 0,-2 0 1,-4-6-1,-6-2 0,3-1 0,-4-6-2,0 1 0,-4-12-2,26 2-6,-52-9-20,36 9-10,-5-17 0,21 17-1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46.41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E2D2C00-124B-4979-9FA7-C79BFD64DFFA}" emma:medium="tactile" emma:mode="ink">
          <msink:context xmlns:msink="http://schemas.microsoft.com/ink/2010/main" type="writingRegion" rotatedBoundingBox="13866,15633 16263,14118 16998,15280 14601,16795"/>
        </emma:interpretation>
      </emma:emma>
    </inkml:annotationXML>
    <inkml:traceGroup>
      <inkml:annotationXML>
        <emma:emma xmlns:emma="http://www.w3.org/2003/04/emma" version="1.0">
          <emma:interpretation id="{EBA0D817-0B4C-48F0-9703-E738E3C6C5AB}" emma:medium="tactile" emma:mode="ink">
            <msink:context xmlns:msink="http://schemas.microsoft.com/ink/2010/main" type="paragraph" rotatedBoundingBox="13866,15633 16263,14118 16998,15280 14601,16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D0C9F6-BCA8-428C-8A56-0059E878DD72}" emma:medium="tactile" emma:mode="ink">
              <msink:context xmlns:msink="http://schemas.microsoft.com/ink/2010/main" type="line" rotatedBoundingBox="13866,15633 16263,14118 16998,15280 14601,16795"/>
            </emma:interpretation>
          </emma:emma>
        </inkml:annotationXML>
        <inkml:traceGroup>
          <inkml:annotationXML>
            <emma:emma xmlns:emma="http://www.w3.org/2003/04/emma" version="1.0">
              <emma:interpretation id="{AFFE7352-57BE-40AA-9CCE-7786B6F10A35}" emma:medium="tactile" emma:mode="ink">
                <msink:context xmlns:msink="http://schemas.microsoft.com/ink/2010/main" type="inkWord" rotatedBoundingBox="13866,15633 16263,14118 16998,15280 14601,16795"/>
              </emma:interpretation>
              <emma:one-of disjunction-type="recognition" id="oneOf0">
                <emma:interpretation id="interp0" emma:lang="en-US" emma:confidence="0">
                  <emma:literal>acts</emma:literal>
                </emma:interpretation>
                <emma:interpretation id="interp1" emma:lang="en-US" emma:confidence="0">
                  <emma:literal>cats</emma:literal>
                </emma:interpretation>
                <emma:interpretation id="interp2" emma:lang="en-US" emma:confidence="0">
                  <emma:literal>cots</emma:literal>
                </emma:interpretation>
                <emma:interpretation id="interp3" emma:lang="en-US" emma:confidence="0">
                  <emma:literal>&lt;CH3</emma:literal>
                </emma:interpretation>
                <emma:interpretation id="interp4" emma:lang="en-US" emma:confidence="0">
                  <emma:literal>coats</emma:literal>
                </emma:interpretation>
              </emma:one-of>
            </emma:emma>
          </inkml:annotationXML>
          <inkml:trace contextRef="#ctx0" brushRef="#br0">12942-1842 91,'-26'-9'38,"26"9"0,-20-8-9,20 8-18,3 19-4,7-3-2,-10-16-1,11 41 0,-4-10-2,2 13 1,0 5-1,1 7 0,-1 2-1,0 5 0,0-6-1,1-4 0,2-5-2,1-17-1,6-2-4,-19-29-6,39 17-26,-39-17-2,36-8 2,-21-8-2</inkml:trace>
          <inkml:trace contextRef="#ctx0" brushRef="#br0" timeOffset="649.0369">13294-1286 59,'-17'9'38,"17"-9"-2,0 0 2,-11-22-16,30 24-12,-19-2-4,27-20-2,-6 5-2,5 4 0,-1-2-1,3 4 0,-2 2 0,-4 3 0,-4 2-1,-18 2 0,24 11 0,-24-11 0,4 26-1,-4-26 1,-11 29 0,11-29 0,-20 32 0,20-32 0,-21 27 0,21-27 0,-18 24 0,18-24 0,-20 22 0,20-22 1,-17 18-1,17-18 0,0 0 0,-15 19 0,15-19 0,0 0 0,0 0 0,0 0 0,19-11 0,-19 11 0,26-11 0,-8 5 0,2 4 0,6 6 0,0 2 1,0 5 0,-2 3-1,-4 7 1,-3 1 0,-4 3-1,-12 1 1,-1-4-1,-7 0 0,-6-2 0,-2-3-1,-5-6-1,4 2-3,-14-15-6,30 2-20,-33 14-9,14-10 3,-5-4-3</inkml:trace>
          <inkml:trace contextRef="#ctx0" brushRef="#br0" timeOffset="1.17531E6">10500-619 79,'0'0'38,"0"0"0,0 0 0,-30 14-24,38 32-5,-10 0-5,11 18 0,-3 8-1,5 9-1,-2 1-1,6 5 0,-2-5-2,1-5 1,3-3-2,-6-16-2,8-2-5,-21-34-17,17 7-13,-15-29 0,12 20 0,-12-20 0</inkml:trace>
          <inkml:trace contextRef="#ctx0" brushRef="#br0" timeOffset="1.17605E6">10773 196 90,'0'0'38,"0"0"0,7-21 1,10 21-29,-17 0-4,18-20-2,-18 20-1,35-14-2,-12 8 1,1 6-1,-2-2 0,2 4 0,-4 0-1,-2 0 1,-18-2-1,26 5 0,-26-5 0,0 0 1,0 0-2,11 22 2,-11-22-1,-11 26 0,2-8 0,-2 4 0,-2 4 0,2 2-1,-2-1 1,0 1-1,0-3 1,2-1-1,0-2 1,2-1 0,1-5 0,8-16 0,-9 22 0,9-22 0,0 0 0,0 0 0,11 17 0,-11-17 0,0 0 0,24-6 0,-24 6 0,24-4 0,-24 4 0,28-3 0,-11 5 0,1-2 0,2 3 0,1 3 0,1 1 0,0 2 0,0 4 1,-2 0-1,-1 3 0,-3 5 1,-3-1-1,-4 2 1,-3 2-1,-4 3 1,-6 1-1,-3 1 1,-4-3-1,-8 1 0,-1-3-1,-6-2 1,-3-3-2,-5-12-1,3 2-4,-17-31-15,19 13-19,-14-22 2,15 1-2,-1-14 1</inkml:trace>
          <inkml:trace contextRef="#ctx0" brushRef="#br1" timeOffset="37730.1581">-2386-502 46,'0'0'35,"0"0"2,-18-11 0,18 11-11,0 0-11,0 0-6,15-16-3,-15 16-1,18-11-1,1 5-1,-1-1-1,6-1 1,2-1-2,3 2 1,3-1-1,5-1 0,-6 2-1,-2 1 1,-6 3-1,-3 1 0,-20 2 0,22 5 0,-22-5 0,-2 19 0,2-19 0,-20 31 0,9-13 0,-8 4 0,1 0 0,-2 2 0,-1 0 0,3 2 0,-2-4 0,5 2 0,-4-4 0,8-2 0,0-1 0,11-17 0,-11 27-1,11-27 1,0 19 0,0-19 0,0 0 1,17 16-1,-17-16 0,24 6 0,-24-6 0,31 2 1,-14-2-1,5 1 0,2 1 0,0-2 0,2 6 0,-1-1 1,-1 3-1,0 3 0,-1 1 0,-7 5 0,-1 1 0,-2 6 1,-4-4-1,-3 4 0,-3 4 0,-1-4 1,-4 1-1,-1-1 0,-3-2 0,-1 2 0,-6-2 0,0-3 1,-6-3-1,-1-1 0,-2-6 0,-4-4 0,0-3 0,0-4 0,1-1 0,1-5-1,0 1 0,3-6-1,3 4 0,0-2-1,18 11 0,-24-20-1,24 20-3,-15-24-5,33 26-22,-18-2-6,17-19 2,-4 1-1</inkml:trace>
          <inkml:trace contextRef="#ctx0" brushRef="#br1" timeOffset="38099.1792">-1646-498 90,'0'0'41,"0"0"0,0 0 0,4 24-27,-4-24-9,0 0-2,5 16-2,-5-16-1,0 0 0,9 17-2,-9-17 0,0 0-3,6 24-5,-6-24-24,0 0-8,0 0 2,0 0-1</inkml:trace>
          <inkml:trace contextRef="#ctx0" brushRef="#br1" timeOffset="38405.1965">-1521-146 98,'10'26'41,"-10"-26"1,7 37-1,-7-37-33,-4 20-3,4-20-2,0 0-1,0 0-1,0 0-1,0 0-1,0 0-1,0 0-4,-2-31-19,2 31-17,2-32 1,2 16-1,-8-13 1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1:35.2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BEB9AD-8A54-4CA1-8FD2-5F706AC19554}" emma:medium="tactile" emma:mode="ink">
          <msink:context xmlns:msink="http://schemas.microsoft.com/ink/2010/main" type="writingRegion" rotatedBoundingBox="12876,7881 14714,7914 14704,8474 12866,8441"/>
        </emma:interpretation>
      </emma:emma>
    </inkml:annotationXML>
    <inkml:traceGroup>
      <inkml:annotationXML>
        <emma:emma xmlns:emma="http://www.w3.org/2003/04/emma" version="1.0">
          <emma:interpretation id="{FFC901CC-D895-427A-956F-DCC262817622}" emma:medium="tactile" emma:mode="ink">
            <msink:context xmlns:msink="http://schemas.microsoft.com/ink/2010/main" type="paragraph" rotatedBoundingBox="12876,7881 14714,7914 14704,8474 12866,8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4A541-FBB4-4E8A-B906-C788304BFD6A}" emma:medium="tactile" emma:mode="ink">
              <msink:context xmlns:msink="http://schemas.microsoft.com/ink/2010/main" type="line" rotatedBoundingBox="12876,7881 14714,7914 14704,8474 12866,8441"/>
            </emma:interpretation>
          </emma:emma>
        </inkml:annotationXML>
        <inkml:traceGroup>
          <inkml:annotationXML>
            <emma:emma xmlns:emma="http://www.w3.org/2003/04/emma" version="1.0">
              <emma:interpretation id="{3DE4FAC4-9488-4FCF-9702-219FC962598F}" emma:medium="tactile" emma:mode="ink">
                <msink:context xmlns:msink="http://schemas.microsoft.com/ink/2010/main" type="inkWord" rotatedBoundingBox="12872,7927 13432,7912 13445,8430 12885,8444"/>
              </emma:interpretation>
              <emma:one-of disjunction-type="recognition" id="oneOf0">
                <emma:interpretation id="interp0" emma:lang="en-US" emma:confidence="1">
                  <emma:literal>15</emma:literal>
                </emma:interpretation>
                <emma:interpretation id="interp1" emma:lang="en-US" emma:confidence="0">
                  <emma:literal>155</emma:literal>
                </emma:interpretation>
                <emma:interpretation id="interp2" emma:lang="en-US" emma:confidence="0">
                  <emma:literal>•5</emma:literal>
                </emma:interpretation>
                <emma:interpretation id="interp3" emma:lang="en-US" emma:confidence="0">
                  <emma:literal>55</emma:literal>
                </emma:interpretation>
                <emma:interpretation id="interp4" emma:lang="en-US" emma:confidence="0">
                  <emma:literal>its</emma:literal>
                </emma:interpretation>
              </emma:one-of>
            </emma:emma>
          </inkml:annotationXML>
          <inkml:trace contextRef="#ctx0" brushRef="#br0">11 0 52,'0'0'36,"0"0"-1,0 0 2,-21 26-16,38 18-8,-24-9-4,18 21-1,-13-10-3,11 13 0,-7-9-2,3-3-1,1-8-1,-1-11-1,3-6-2,-8-22-3,16 14-4,-16-14-24,2-27-5,2 3-2,5-2 1</inkml:trace>
          <inkml:trace contextRef="#ctx0" brushRef="#br0" timeOffset="699.04">215 59 66,'0'0'37,"0"0"0,28-22 0,-11 23-19,-4-21-11,14 7-3,-3-5-3,2 2-1,5 5-3,-12-8-3,16 25-16,-15-12-16,-1 4 1,-19 2-1,24-2 2</inkml:trace>
          <inkml:trace contextRef="#ctx0" brushRef="#br0" timeOffset="486.0278">226 60 37,'0'0'32,"4"23"2,-4-23 0,2 40-12,-2-40-9,2 31-5,-2-31-2,-2 35-2,2-35-1,0 31 0,0-31-1,-2 22 0,2-22-2,0 0 1,0 0-1,0 0 1,17 2-1,-17-2 0,18-15 0,-18 15 0,28-18 0,-12 7 0,5 0 0,3 0 0,3 4 1,3 5-1,-2 0 1,1 7 0,-5 3 0,0 10 1,-7 2 0,-1 8-1,-10-1 1,-3 3-1,-3 1 1,-3-2-1,-3-1-1,-3-6 0,-6-4-1,-5-8-1,3 1-2,-10-21-4,27 10-20,-34-7-11,9-11 2,-3-8-2</inkml:trace>
        </inkml:traceGroup>
        <inkml:traceGroup>
          <inkml:annotationXML>
            <emma:emma xmlns:emma="http://www.w3.org/2003/04/emma" version="1.0">
              <emma:interpretation id="{9F972EF1-9D7C-40B8-8A79-1C28C3F7023A}" emma:medium="tactile" emma:mode="ink">
                <msink:context xmlns:msink="http://schemas.microsoft.com/ink/2010/main" type="inkWord" rotatedBoundingBox="13644,7923 14692,7875 14713,8335 13666,8384"/>
              </emma:interpretation>
              <emma:one-of disjunction-type="recognition" id="oneOf1">
                <emma:interpretation id="interp5" emma:lang="en-US" emma:confidence="1">
                  <emma:literal>min</emma:literal>
                </emma:interpretation>
                <emma:interpretation id="interp6" emma:lang="en-US" emma:confidence="0">
                  <emma:literal>main</emma:literal>
                </emma:interpretation>
                <emma:interpretation id="interp7" emma:lang="en-US" emma:confidence="0">
                  <emma:literal>min.</emma:literal>
                </emma:interpretation>
                <emma:interpretation id="interp8" emma:lang="en-US" emma:confidence="0">
                  <emma:literal>minx</emma:literal>
                </emma:interpretation>
                <emma:interpretation id="interp9" emma:lang="en-US" emma:confidence="0">
                  <emma:literal>mink</emma:literal>
                </emma:interpretation>
              </emma:one-of>
            </emma:emma>
          </inkml:annotationXML>
          <inkml:trace contextRef="#ctx0" brushRef="#br0" timeOffset="1462.0836">776 275 53,'0'0'36,"4"-16"0,-4 16 0,13 16-17,-13-16-7,3 17-4,-3-17-3,11 31 0,-11-31-2,15 35 0,-15-35-2,15 29 0,-15-29 0,11 17-1,-11-17 0,0 0 0,0 0-1,0 0 0,11-28 0,-13 12 0,2-3 0,-2-1-1,4 0 1,-2 0 1,4 1-1,-2 3 2,-2 16-1,9-26 1,-9 26-1,0 0 2,18-11-1,-18 11 0,19 11 1,-19-11-1,18 24 0,-18-24 0,21 29 0,-21-29-1,14 26 0,-14-26 0,13 17 0,-13-17 0,0 0 0,0 0-1,22-21 1,-22 21 0,8-31-1,-3 13 1,1-2 0,-3 0 0,3 1 0,-6 19 0,15-26 0,-15 26 1,16-7-1,-16 7 1,17 9 0,-17-9-1,17 26 1,-8-9-1,-4-1 0,1 1-1,-1 3 0,-5-20-2,10 35-2,-10-35-8,7 18-22,-7-18-4,0 0 1,0 0-2</inkml:trace>
          <inkml:trace contextRef="#ctx0" brushRef="#br0" timeOffset="1675.0958">1246 229 72,'0'0'37,"0"0"-1,15 19 1,-15-19-27,9 16-4,-9-16-3,17 22-2,-17-22-2,18 22-1,-7-3-4,-11-19-20,0 0-9,0 0-2,0 0 0,-16-2 1</inkml:trace>
          <inkml:trace contextRef="#ctx0" brushRef="#br0" timeOffset="1841.1053">1228-35 82,'0'0'38,"-17"-22"-2,17 22 1,0 0-31,-7-17-4,7 17-4,0 0-4,24 23-11,-24-23-20,7 16 0,-7-16 0,9 22 1</inkml:trace>
          <inkml:trace contextRef="#ctx0" brushRef="#br0" timeOffset="2290.131">1462 244 50,'9'17'36,"2"1"-2,-11-18 1,10 18-19,8 4-6,-18-22-4,13 19-3,-13-19 0,0 0-2,0 0 1,0 0-2,18-13 1,-18 13-1,6-26 0,-2 10-1,1-1 1,-1 1 0,-4 16 0,9-30 0,-9 30 0,11-22 0,-11 22 1,0 0 0,22-22 0,-22 22 1,26-4 1,-8 10-1,-18-6 1,36 15 0,-20-6 0,6 9 0,-22-18-1,32 31 0,-32-31-1,27 28 0,-27-28-2,21 16-1,-21-16-3,0 0-14,20-5-20,-20 5 0,0 0-1,5-26 1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8:44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A136E9-1610-4C54-921D-C328F9C6610C}" emma:medium="tactile" emma:mode="ink">
          <msink:context xmlns:msink="http://schemas.microsoft.com/ink/2010/main" type="writingRegion" rotatedBoundingBox="19521,9556 19480,5907 20182,5900 20223,9548"/>
        </emma:interpretation>
      </emma:emma>
    </inkml:annotationXML>
    <inkml:traceGroup>
      <inkml:annotationXML>
        <emma:emma xmlns:emma="http://www.w3.org/2003/04/emma" version="1.0">
          <emma:interpretation id="{F55D637A-1E8B-43A5-BE92-536665F04B6B}" emma:medium="tactile" emma:mode="ink">
            <msink:context xmlns:msink="http://schemas.microsoft.com/ink/2010/main" type="paragraph" rotatedBoundingBox="19521,9556 19480,5907 20182,5900 20223,9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B1FF9-F538-4093-A482-AC66C22B847E}" emma:medium="tactile" emma:mode="ink">
              <msink:context xmlns:msink="http://schemas.microsoft.com/ink/2010/main" type="line" rotatedBoundingBox="19521,9556 19480,5907 20182,5900 20223,9548"/>
            </emma:interpretation>
          </emma:emma>
        </inkml:annotationXML>
        <inkml:traceGroup>
          <inkml:annotationXML>
            <emma:emma xmlns:emma="http://www.w3.org/2003/04/emma" version="1.0">
              <emma:interpretation id="{1B60E9A6-8646-4CBF-948F-A860368BB8A0}" emma:medium="tactile" emma:mode="ink">
                <msink:context xmlns:msink="http://schemas.microsoft.com/ink/2010/main" type="inkWord" rotatedBoundingBox="20182,5900 20223,9548 19521,9556 19480,5907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"it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-9 11 79,'15'-20'40,"-15"20"0,0 0 1,37 8-27,-37-8-5,9 33-2,-7-6-2,5 17 0,-7 2-2,8 5 0,-6 3-1,1-3-1,1-5 0,2-6 0,-1-8-2,1-14-1,-6-18-2,0 0-3,38 26-22,-38-26-14,13-17 1,-13 1-1,0 16 2</inkml:trace>
          <inkml:trace contextRef="#ctx0" brushRef="#br0" timeOffset="515.0294">-270 1036 75,'3'-30'39,"-1"-1"1,5 9 0,-3-13-24,13 28-8,-17 7-2,16-6-1,-16 6-2,17 33 1,-13-5-1,3 11 0,-5 5-1,3 13 1,-6-1-1,2 7-1,1-6 0,0-2 0,0-7-1,2-6 0,-1-9-1,-1-11 0,4-6-1,-6-16-1,0 0-2,0 0-1,0 0-8,-24-7-25,24 7-4,-22-38 2,9 15 0</inkml:trace>
          <inkml:trace contextRef="#ctx0" brushRef="#br0" timeOffset="1025.0586">229 926 94,'0'0'39,"-20"-8"2,20 8-7,0 0-23,-13 24-3,19 9-3,-6 8 0,7 17-1,-1 7-1,3 8 0,-4 4-1,5-2 0,-1-3-2,0-8 1,0-12-1,-1-17-1,3-12-2,-11-23-2,22 13-12,-30-33-25,16-13-1,-14-22 0,6-13 0</inkml:trace>
          <inkml:trace contextRef="#ctx0" brushRef="#br0" timeOffset="777.0444">-381 1254 89,'-17'11'40,"17"-11"1,17-9 0,23 9-28,-14-22-6,20 9-2,4-5-2,13-1 0,0 3-1,5 3-1,-4 6-1,-6 1 1,-7 8-2,-7-6 0,-9 6 0,-9-4-1,-4 6-2,-22-4-1,28-2-4,-35-18-14,7 20-19,0 0 1,3-22 0,-3 22 1</inkml:trace>
          <inkml:trace contextRef="#ctx0" brushRef="#br0" timeOffset="1726.0987">-154-1281 88,'0'0'39,"3"-22"0,-3 22 2,0 0-27,0 0-6,19-9-3,-19 9-1,0 0-1,11 27-1,-11-27-1,9 28 0,-9-28-1,15 29-1,-15-29-2,16 24-3,-16-24-13,0 0-22,19-15-1,-19 15 2,20-11-2</inkml:trace>
          <inkml:trace contextRef="#ctx0" brushRef="#br0" timeOffset="1998.1139">97-1325 94,'0'0'38,"0"0"2,12 31-9,-12-31-19,0 17-4,0-17-4,8 23-1,-8-23 0,11 19-2,-11-19-2,0 0-2,18 11-6,-18-11-24,0 0-8,-13-20 1,13 20-1</inkml:trace>
          <inkml:trace contextRef="#ctx0" brushRef="#br0" timeOffset="4605.2634">-68-2003 82,'0'0'38,"0"0"1,-11-19 0,11 19-26,0 0-5,11 24-2,-11-24-2,4 33 1,-6-13-1,10 15-1,-10-2 0,7 6-1,-3-2 1,4 1-1,-1-5-1,1 0 0,-1-5-1,1-12-1,-6-16 0,7 20-1,-7-20-2,0 0-3,13 17-9,-13-17-25,-17-6-1,17 6 1,0 0-1</inkml:trace>
          <inkml:trace contextRef="#ctx0" brushRef="#br0" timeOffset="4944.2827">-269-1732 76,'0'0'38,"0"0"1,0 0 0,37-11-24,-29-11-6,23 9-2,-7-7-1,13 6-2,-4-5 0,8 4-1,-5 3-1,1 6-1,-3 4 1,-1 2-2,-6 2 0,-4 0 0,-3 2-1,-20-4-1,28 3-1,-28-3-4,18 9-16,-18-9-20,0 0 3,0 0-1,-7-18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2.1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122CB13-1181-4233-896A-80D4FE4A19F7}" emma:medium="tactile" emma:mode="ink">
          <msink:context xmlns:msink="http://schemas.microsoft.com/ink/2010/main" type="inkDrawing" rotatedBoundingBox="17530,11208 18201,11181 18203,11245 17533,11271" shapeName="Other"/>
        </emma:interpretation>
      </emma:emma>
    </inkml:annotationXML>
    <inkml:trace contextRef="#ctx0" brushRef="#br0">11174 347 77,'0'0'34,"0"0"0,-16-1-8,16 1-13,0 0-5,-15-17-2,15 17-1,0 0 0,0 0 0,0 0 0,0 0 0,0 0-1,0 0 0,4 20-1,-4-20-1,0 0 1,14 24-1,-14-24-1,39 9 0,-8-5 0,8-2-1,9-4 1,11-2-1,4-3 0,1 0 0,-1-1 0,-2 1 0,-9 0 0,-8 3-1,-9 0 1,-13 2-1,-5 4-1,-17-2-1,16 6-3,-16-6-6,0 0-25,0 0-3,0 0 1,0-19-1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2.276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4F0FD8-D37A-4997-ADCC-BD01B3528AC3}" emma:medium="tactile" emma:mode="ink">
          <msink:context xmlns:msink="http://schemas.microsoft.com/ink/2010/main" type="writingRegion" rotatedBoundingBox="836,10651 24735,10900 24718,12585 818,12336"/>
        </emma:interpretation>
      </emma:emma>
    </inkml:annotationXML>
    <inkml:traceGroup>
      <inkml:annotationXML>
        <emma:emma xmlns:emma="http://www.w3.org/2003/04/emma" version="1.0">
          <emma:interpretation id="{DF9D75B9-CD0F-4172-B8B6-3F8B57121208}" emma:medium="tactile" emma:mode="ink">
            <msink:context xmlns:msink="http://schemas.microsoft.com/ink/2010/main" type="paragraph" rotatedBoundingBox="836,10651 24735,10900 24718,12585 818,12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AE5A4-2BDE-49B2-A27D-E963694507E4}" emma:medium="tactile" emma:mode="ink">
              <msink:context xmlns:msink="http://schemas.microsoft.com/ink/2010/main" type="line" rotatedBoundingBox="836,10651 24735,10900 24718,12585 818,12336"/>
            </emma:interpretation>
          </emma:emma>
        </inkml:annotationXML>
        <inkml:traceGroup>
          <inkml:annotationXML>
            <emma:emma xmlns:emma="http://www.w3.org/2003/04/emma" version="1.0">
              <emma:interpretation id="{CC98B566-77BB-469E-A278-02594F8B4611}" emma:medium="tactile" emma:mode="ink">
                <msink:context xmlns:msink="http://schemas.microsoft.com/ink/2010/main" type="inkWord" rotatedBoundingBox="831,11137 1692,11146 1685,11829 823,11820"/>
              </emma:interpretation>
              <emma:one-of disjunction-type="recognition" id="oneOf0">
                <emma:interpretation id="interp0" emma:lang="en-US" emma:confidence="1">
                  <emma:literal>2:</emma:literal>
                </emma:interpretation>
                <emma:interpretation id="interp1" emma:lang="en-US" emma:confidence="0">
                  <emma:literal>2;</emma:literal>
                </emma:interpretation>
                <emma:interpretation id="interp2" emma:lang="en-US" emma:confidence="0">
                  <emma:literal>2!</emma:literal>
                </emma:interpretation>
                <emma:interpretation id="interp3" emma:lang="en-US" emma:confidence="0">
                  <emma:literal>Z:</emma:literal>
                </emma:interpretation>
                <emma:interpretation id="interp4" emma:lang="en-US" emma:confidence="0">
                  <emma:literal>Z;</emma:literal>
                </emma:interpretation>
              </emma:one-of>
            </emma:emma>
          </inkml:annotationXML>
          <inkml:trace contextRef="#ctx0" brushRef="#br0">-1809 4772 59,'-18'-7'37,"18"7"-1,-17-17 2,1-9-15,16 26-9,-4-22-6,4 22-1,0-23-2,0 23-2,9-23 0,-9 23 0,15-16-1,-15 16-1,20-13 1,-20 13-1,32-9-1,-14 5 1,2 2 0,4 1-1,0-1 0,0-2 1,0 4-1,-1 4 0,-5-2 0,-18-2 0,26 14 1,-26-14-1,11 24 0,-9-7 0,-6 3 0,0 2 0,-7 4 0,2 3 0,-4 0 0,-5 4 0,-1 4 0,-5 2 0,2 1 0,-4 4 0,0-2 0,1-1 0,-1-1 0,4 1 0,1-7 0,7-4 0,-1-6 1,6-4 0,9-20-1,-6 24 1,6-24 0,0 0 0,26 5 0,-26-5-1,33-7 1,-11 1 1,4 3-2,0-1 0,-2 2 0,2 0 0,-4 2 0,0 0 0,-4 2 0,1 0 0,-19-2-2,29-2 0,-12 2-1,-17 0-2,33-9-3,-31-13-12,20 15-21,-14-10 0,10 4 0,-11-9 1</inkml:trace>
          <inkml:trace contextRef="#ctx0" brushRef="#br0" timeOffset="311.0178">-1224 4744 104,'0'0'39,"0"0"1,2 22-1,-2-22-32,0 0-3,0 23-3,0-23 0,0 0-3,0 0-1,17 29-7,-17-29-23,0 0-7,0 0 1,-4 16-2</inkml:trace>
          <inkml:trace contextRef="#ctx0" brushRef="#br0" timeOffset="489.028">-1128 4965 94,'2'22'39,"13"2"1,-10-6-1,12 13-26,-8-14-11,-9-17-5,33 33-21,-33-33-15,22 7 1,-22-7-2,0 0 1</inkml:trace>
        </inkml:traceGroup>
        <inkml:traceGroup>
          <inkml:annotationXML>
            <emma:emma xmlns:emma="http://www.w3.org/2003/04/emma" version="1.0">
              <emma:interpretation id="{95B68D4E-991E-4048-82C3-F45EDEFA034F}" emma:medium="tactile" emma:mode="ink">
                <msink:context xmlns:msink="http://schemas.microsoft.com/ink/2010/main" type="inkWord" rotatedBoundingBox="3007,10715 4256,10728 4241,12153 2992,12140"/>
              </emma:interpretation>
              <emma:one-of disjunction-type="recognition" id="oneOf1">
                <emma:interpretation id="interp5" emma:lang="en-US" emma:confidence="0">
                  <emma:literal>(ct</emma:literal>
                </emma:interpretation>
                <emma:interpretation id="interp6" emma:lang="en-US" emma:confidence="0">
                  <emma:literal>(Ct</emma:literal>
                </emma:interpretation>
                <emma:interpretation id="interp7" emma:lang="en-US" emma:confidence="0">
                  <emma:literal>(at</emma:literal>
                </emma:interpretation>
                <emma:interpretation id="interp8" emma:lang="en-US" emma:confidence="0">
                  <emma:literal>Get</emma:literal>
                </emma:interpretation>
                <emma:interpretation id="interp9" emma:lang="en-US" emma:confidence="0">
                  <emma:literal>(C+</emma:literal>
                </emma:interpretation>
              </emma:one-of>
            </emma:emma>
          </inkml:annotationXML>
          <inkml:trace contextRef="#ctx0" brushRef="#br1" timeOffset="-142970.1774">770 4577 88,'-4'24'37,"4"-24"2,2 30 0,-2-30-28,2 33-3,-2-33-3,11 31-1,-11-31-2,13 24 1,-13-24-2,0 0 0,0 0 0,16 13-1,-16-13 0,4-17 0,-4 17 1,4-31-1,-6 11-1,2-2 1,-4-2 0,0 0 0,-5 2-1,0 2 1,-2 1-1,-4 3 1,15 16 0,-33-20-1,15 18 1,-3 4 0,3 9 0,-2 7 1,3 8-1,-2 12 1,3 10-1,3 13 2,-4 8-1,6 12 1,-2 2 0,8 5 0,-3-6 0,10-4 0,4-14 0,10-9 0,8-17-2,10-16 0,6-12 0,4-14 0,3-11 0,1-5 0,-6-2 0,-7-7-4,0 3 0,-18-14-7,14 18-28,-27-13-3,5 11 1,-13-13-1</inkml:trace>
          <inkml:trace contextRef="#ctx0" brushRef="#br1" timeOffset="-142683.161">1072 4623 96,'0'0'39,"2"-22"1,-2 22 0,0 0-28,0 0-6,0 0-2,2 28-1,2-3 0,3 14-1,-2 9 0,3 12 0,-1 10-1,1 4 1,-1 1-1,4-4-1,-2-4-1,0-12 0,1-8-2,-5-19-2,6-2-3,-11-26-15,0 0-18,0 0-1,-16-22 2,3-6-1</inkml:trace>
          <inkml:trace contextRef="#ctx0" brushRef="#br1" timeOffset="-142480.1494">997 5040 101,'0'0'40,"0"0"0,20 26-1,-20-26-30,55 0-3,-12-6-3,8-3-1,6-4-2,2-9-2,0 6-2,-11-14-4,13 23-20,-26-17-13,-7 8 1,-15-6 0,-2 3 1</inkml:trace>
          <inkml:trace contextRef="#ctx0" brushRef="#br1" timeOffset="-140144.0158">700 4183 73,'-24'29'38,"-11"6"-1,0 13 2,-21-8-24,21 26-6,-15-7-2,12 18-3,-5 2 0,8 9 0,6 2-1,8 9 1,9 0-2,13 6 1,12-6-2,15-5 2,12-10-2,16-14 0,8-13-1,8-15-2,8-7-1,-12-24-10,13 7-28,-28-16 0,-1-2-1,-17-13-1</inkml:trace>
        </inkml:traceGroup>
        <inkml:traceGroup>
          <inkml:annotationXML>
            <emma:emma xmlns:emma="http://www.w3.org/2003/04/emma" version="1.0">
              <emma:interpretation id="{3F22A0E4-13DB-4895-A35A-ECB6CCC3B6C7}" emma:medium="tactile" emma:mode="ink">
                <msink:context xmlns:msink="http://schemas.microsoft.com/ink/2010/main" type="inkWord" rotatedBoundingBox="7979,11179 8952,11189 8945,11901 7971,11891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it</emma:literal>
                </emma:interpretation>
                <emma:interpretation id="interp12" emma:lang="en-US" emma:confidence="0">
                  <emma:literal>-H</emma:literal>
                </emma:interpretation>
                <emma:interpretation id="interp13" emma:lang="en-US" emma:confidence="0">
                  <emma:literal>-It</emma:literal>
                </emma:interpretation>
                <emma:interpretation id="interp14" emma:lang="en-US" emma:confidence="0">
                  <emma:literal>'H</emma:literal>
                </emma:interpretation>
              </emma:one-of>
            </emma:emma>
          </inkml:annotationXML>
          <inkml:trace contextRef="#ctx0" brushRef="#br1" timeOffset="-135261.7365">5281 4961 81,'0'0'40,"-17"-5"0,17 5 1,0 0-20,0 0-11,17-13-4,1 7-2,10-3-2,3 2 0,2-4-2,2 9-2,-1-7-1,2 18-6,-36-9-26,35 2-7,-35-2 2,24 11-2</inkml:trace>
          <inkml:trace contextRef="#ctx0" brushRef="#br1" timeOffset="-134682.7034">5712 5080 102,'0'0'39,"0"0"1,0 0-1,21-11-32,10 6-2,8-12-3,10-1 0,5-2-1,3-2-1,0 0-1,-3 2-2,-1 7-2,-18-13-6,8 19-27,-27-3-2,1 10 1,-17 0-1</inkml:trace>
          <inkml:trace contextRef="#ctx0" brushRef="#br1" timeOffset="-134914.7167">5766 4693 83,'-8'-18'39,"8"18"0,0 0 0,-16-28-23,16 28-8,0 0-4,24 9 0,-24-9-2,18 28 0,-12-2 0,1 12 1,-3 10-2,1 11 2,-3 7-2,2 5 0,1-1 0,3-2 0,-1-6-2,4-8 0,0-12 0,0-13-2,2-7-1,-13-22-4,26 22-15,-26-22-19,0 0 3,-2-33-1,0 15 0</inkml:trace>
          <inkml:trace contextRef="#ctx0" brushRef="#br1" timeOffset="-134448.69">6153 4697 102,'-13'-26'39,"13"26"2,0 0-1,0 35-29,-4-8-5,8 16-2,-2 6-1,5 12-1,1 3-1,1 4 1,0-2-2,0-7-1,1-6-2,-5-13-2,14 10-20,-23-28-16,2 0 0,2-22-1,-28 17 1</inkml:trace>
        </inkml:traceGroup>
        <inkml:traceGroup>
          <inkml:annotationXML>
            <emma:emma xmlns:emma="http://www.w3.org/2003/04/emma" version="1.0">
              <emma:interpretation id="{3A49E442-07DE-4920-8E79-F07BAEA5E032}" emma:medium="tactile" emma:mode="ink">
                <msink:context xmlns:msink="http://schemas.microsoft.com/ink/2010/main" type="inkWord" rotatedBoundingBox="10075,11306 11218,11318 11211,12072 10068,12060"/>
              </emma:interpretation>
              <emma:one-of disjunction-type="recognition" id="oneOf3">
                <emma:interpretation id="interp15" emma:lang="en-US" emma:confidence="0">
                  <emma:literal>=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}</emma:literal>
                </emma:interpretation>
              </emma:one-of>
            </emma:emma>
          </inkml:annotationXML>
          <inkml:trace contextRef="#ctx0" brushRef="#br1" timeOffset="-130591.4694">7470 4943 82,'-33'3'38,"10"5"-1,-1-8 2,24 0-26,-16 11-4,16-11-4,0 0-1,33 20-1,-11-18 0,13 5-1,2-5 0,13 2 0,9-6 0,11 0 0,7-2 0,6-1-1,4-3 0,4 1-1,-1-2 1,-7 2-1,-11-1 0,-11 3 0,-12 1-1,-12-1 1,-9 1 0,-11 0 0,-17 4-1,16-3 1,-16 3-1,0 0 1,0 0-1,0 0 1,17-10-1,-17 10 0,0 0 1,0 0-1,0 0 1,0 0 0,0 0 0,0 0 0,0 0-1,0 0 1,11-18 0,-11 18-1,0 0 1,7-18 0,-7 18-1,0 0 1,-2-21 0,2 21-1,0 0 1,-24-18 0,24 18 0,-27-13 0,27 13 0,-33-14 0,10 8 0,-1 1 0,-3-3 0,-5 3 0,-3-1 0,-1 4 0,-1 2 0,0 2 0,7 2-1,3-2-1,27-2-1,-32 5-7,32-5-23,0 0-6,33 19 0,-12-27-1</inkml:trace>
          <inkml:trace contextRef="#ctx0" brushRef="#br1" timeOffset="-129870.4282">8477 5308 53,'0'0'35,"-28"-4"-1,28 4 1,-31-14-11,31 14-14,-46 2-2,20 3-3,-15-7-1,2 8-1,-14-4-1,0 5 0,-16-2 0,-1 5-1,-4-3 0,1 4-1,-5-2 0,4 0 1,4 2-1,6 0 1,5 0-1,11-1 0,5-1 1,12-2-1,7-1 1,24-6-1,-26 5 0,26-5 1,0 0 0,0 0 0,22-11 0,-3 7 1,-3 1 0,10 3-1,0-2 1,7 4 0,0 0-1,4 1 1,0 1-1,4 3 0,1-1 0,4 1 0,-3 0 0,1 4-1,-5-1 1,-1 1-2,-4 0 1,-7-2-1,-3 2 0,-24-11-2,32 18-3,-32-18-13,18-5-22,-18 5-1,0 0 3,17-17-4</inkml:trace>
        </inkml:traceGroup>
        <inkml:traceGroup>
          <inkml:annotationXML>
            <emma:emma xmlns:emma="http://www.w3.org/2003/04/emma" version="1.0">
              <emma:interpretation id="{1744CC23-EA9E-4619-A608-09EBEA0C0D19}" emma:medium="tactile" emma:mode="ink">
                <msink:context xmlns:msink="http://schemas.microsoft.com/ink/2010/main" type="inkWord" rotatedBoundingBox="12303,10939 17664,10738 17725,12372 12364,12573"/>
              </emma:interpretation>
              <emma:one-of disjunction-type="recognition" id="oneOf4">
                <emma:interpretation id="interp20" emma:lang="en-US" emma:confidence="0">
                  <emma:literal>(octect</emma:literal>
                </emma:interpretation>
                <emma:interpretation id="interp21" emma:lang="en-US" emma:confidence="0">
                  <emma:literal>(octet</emma:literal>
                </emma:interpretation>
                <emma:interpretation id="interp22" emma:lang="en-US" emma:confidence="0">
                  <emma:literal>(octects</emma:literal>
                </emma:interpretation>
                <emma:interpretation id="interp23" emma:lang="en-US" emma:confidence="0">
                  <emma:literal>(Octect</emma:literal>
                </emma:interpretation>
                <emma:interpretation id="interp24" emma:lang="en-US" emma:confidence="0">
                  <emma:literal>(octuplet</emma:literal>
                </emma:interpretation>
              </emma:one-of>
            </emma:emma>
          </inkml:annotationXML>
          <inkml:trace contextRef="#ctx0" brushRef="#br1" timeOffset="-127385.286">9928 4407 94,'0'0'38,"-24"-8"2,9 25-6,-20-8-22,19 26-4,-16-2-3,8 13 0,-7 5-2,7 10 0,-4 3 0,8 11-1,-2 6 0,7 5 1,1 1 0,8 1-3,6-6 0,7 5 0,8-10 0,9-9 0,6-9 0,6-10 0,5-7 0,1-5 0,-3-8 0,-2-10 0,-7-5 0,-8-4 0,-6-5 0,-16-5 0,17-4 0,-17 4-5,5-20-6,-23-11-24,22 2-7,-8-12 0,11 5 1</inkml:trace>
          <inkml:trace contextRef="#ctx0" brushRef="#br1" timeOffset="-126816.2535">10411 4906 81,'0'0'39,"0"0"0,0 0 2,0 0-21,8 28-10,-16-10-3,12 4-3,-6-2-1,6 0 0,-4-20-1,7 17-1,-7-17-1,0 0 1,21-33-1,-16 9 0,1-4 0,-1-5-1,-1-3 1,-2-3 0,-4 1-1,-2 1 0,-3 4 0,-4 3 1,-2 7-1,-4 6 0,-3 11 1,-2 10 0,-2 7 0,0 13 0,0 9 0,0 7 1,2 12 0,3 8 0,5 8 0,2 6 1,3 5-1,9-2 2,6-4-3,7 3 0,5-18 0,8-6 0,9-19 0,6-13 0,5-11 0,-2-11 0,0-5-4,-7-17-1,7 15-6,-29-28-21,15 15-10,-17-11 1,3 4 0,-9-13 0</inkml:trace>
          <inkml:trace contextRef="#ctx0" brushRef="#br1" timeOffset="-126342.2264">10673 5246 92,'0'0'39,"-26"16"1,26-16 0,0 0-27,32 6-6,-1-16-3,17-1-2,6-7 0,8-6-2,6-1-1,-3-10-2,3 5-2,-18-16-6,16 26-18,-27-17-12,-7 8 2,-18 2-1,-5 6 2</inkml:trace>
          <inkml:trace contextRef="#ctx0" brushRef="#br1" timeOffset="-126555.2385">10786 4702 104,'3'-20'38,"-8"4"3,5 16-4,0 0-28,-2 33-2,2-4-3,11 13 0,-4 11-1,6 12 0,0 8-1,4 4 1,-1-2-3,1-1 0,-2-6 0,0-9 0,-3-12 0,-2-12-2,-1-7-2,-9-28-3,13 35-8,-30-37-28,17 2 2,-16-19 0,5 3 0</inkml:trace>
          <inkml:trace contextRef="#ctx0" brushRef="#br1" timeOffset="-126122.2137">11121 4632 82,'-16'-34'39,"7"12"0,-4-2-2,13 24-20,-2 22-6,11 16-4,-7 4-2,9 19-1,-2 9-1,4 9-1,-2 0-1,0-2 0,2-4-1,0-10-1,0-5-2,-6-19-2,15 3-8,-27-22-24,16-1-4,-11-19 0,0 0 1</inkml:trace>
          <inkml:trace contextRef="#ctx0" brushRef="#br1" timeOffset="-125266.1648">11352 4467 97,'0'0'39,"22"-13"2,0 24-1,-22-11-29,44 44-5,-7-9-1,13 17-1,-4 6-1,8 16 0,-8 10-1,0 10 0,-9 5 0,-8-2-2,-12 4 0,-6-9 0,-13-2 0,-9-15 0,0-5-6,-17-24-5,17 4-29,-20-17-3,11-9 2,-10-15-1</inkml:trace>
          <inkml:trace contextRef="#ctx0" brushRef="#br1" timeOffset="-125560.1816">11359 5332 72,'0'0'40,"0"0"-3,0 0 3,0 0-14,22-4-19,-22 4-2,39-9-2,-15 5-1,4 4-1,-2-1 0,-2 1-1,-4 0 1,-4 1-1,-16-1 0,19 10 0,-19-10 0,-6 18 0,6-18 0,-29 29 0,12-12 0,-3-1 0,0 3 0,1 1 0,1-2 0,5-1-1,13-17 2,-19 26-2,19-26 2,-3 16-1,3-16 0,0 0 0,18 4 0,-18-4 0,28-8 0,-12 8 1,3 0-1,1 2 0,0 4 1,3 1 0,-3 2 0,0 4 0,-3 7 0,-4-1 0,-4 1 0,-2 2 0,-7 0 0,-3 0 0,-8-2-1,-6-2 0,-2-3-1,-6-6 0,1 1-3,-10-18-5,34 8-20,-47-4-12,23-8 0,-10-16 0,10-9 3</inkml:trace>
          <inkml:trace contextRef="#ctx0" brushRef="#br1" timeOffset="-124604.1269">12062 5427 87,'-19'4'38,"19"-4"2,0 0-1,0 0-22,0 0-11,0 0-1,0 0-1,24-13-2,-24 13 0,32-13 0,-16 8 0,5 3-1,-1-2 0,-2 4 0,-1 4 0,-17-4-1,24 13 0,-24-13 1,7 22-1,-7-22 0,-14 31 0,1-13 0,-2 1 0,-2-1 0,-1 1 0,1-1 0,3 2 0,-1-2-1,2-1 1,13-17 0,-17 26 0,17-26 0,0 0 0,10 16 0,-10-16 0,27-2 0,-5 1 0,2-1 0,0 4 0,2 1 0,-2 5 1,-2 3-1,-5 5 1,-6 4 0,-6 2-1,-6 4 1,-5 0 0,-7 3-1,-4-3 2,-3 1-2,-4-5 0,-3-1-2,1-3 1,-6-9-1,8 2-3,-9-20-6,33 9-21,-31-15-9,20-9-1,-4-16 1</inkml:trace>
          <inkml:trace contextRef="#ctx0" brushRef="#br1" timeOffset="-123982.0914">12635 4851 86,'0'0'39,"0"0"1,0 0 1,15 42-25,-15-42-7,-3 31-2,3-31-3,1 26-1,-1-26-1,0 0-1,19 4-1,-19-4 1,15-24-1,-8 7 0,-2-7 0,-1-1 0,-2-5 0,-4-3-1,-2 4 1,-3-2 0,-6 1 0,-2 3 0,-5 7 0,-2 5-1,-6 9 2,-1 10-1,-2 5 0,1 12 0,2 2 1,1 5-1,3 7 1,2 5 0,3 6 0,4 4 0,4 5 1,4 0-2,7 2 0,9 3 0,4-5 0,9-3 0,10-6 0,4-6 0,5-7 0,5-5 0,-3-8 0,-1-5 0,-1-8 0,-8-5 0,-2-6 0,-5-5 0,0-4 0,-10-5 0,5 3 0,-12-13-11,15 25-15,-19-21-17,-5 24 0,17-31 1,-17 31 1</inkml:trace>
          <inkml:trace contextRef="#ctx0" brushRef="#br1" timeOffset="-121522.9507">12914 4552 79,'0'0'40,"0"0"-1,0 0 2,0 0-22,20-13-9,10 11-3,-6-5-3,11 3 0,2-5-2,7 1-1,2-1 0,4 0 0,0-4-1,-2 0 0,-4-1 1,-2-3-2,-5 4-1,-11-1-2,2 12-4,-28 2-22,0 0-13,0 0 2,0 0-2,0 0 3</inkml:trace>
          <inkml:trace contextRef="#ctx0" brushRef="#br1" timeOffset="-121809.9671">13078 4331 74,'0'0'37,"7"-27"0,-5 8 0,15 21-22,-21-18-7,4 16-2,0 0-1,15 20 0,-19-2 0,8 12-1,-6 6 1,4 10-2,-4 6 0,6-1 0,-1 1-1,3-1-1,1-7-1,1-5 0,1-8 0,-2-9-2,-7-22 0,15 16 0,-15-16-2,0 0-2,0 0-3,-5-33-9,5 33-23,-2-35 1,-4 17 0,-5-4 0</inkml:trace>
          <inkml:trace contextRef="#ctx0" brushRef="#br1" timeOffset="-119340.8259">14264 5244 70,'-30'3'38,"30"-3"1,0 0 0,0 0-15,19-3-15,16 1-3,-2-7-3,13 1-1,6-3-1,7 0-1,5 2-1,1-5-2,7 10-5,-19-20-16,16 13-16,-7-9 1,3 1-2,-8-8 2</inkml:trace>
          <inkml:trace contextRef="#ctx0" brushRef="#br1" timeOffset="-119569.839">14389 4895 47,'-2'-22'36,"2"22"2,-5-31 0,5 31-12,0 0-9,0 0-5,0 0-4,0 0-1,9 35-2,-3-2-1,-3 7 0,5 10-1,-5 3-1,5 7 0,-4-1-1,3-4 0,0-7 0,3-8-1,-3-8-1,2-12-1,-9-20-1,15 18-1,-15-18-3,0 0-7,20-13-26,-20 13-3,-5-25 3,-6 4-1</inkml:trace>
        </inkml:traceGroup>
        <inkml:traceGroup>
          <inkml:annotationXML>
            <emma:emma xmlns:emma="http://www.w3.org/2003/04/emma" version="1.0">
              <emma:interpretation id="{A90DA7C4-1604-4D1A-8D7A-F107DCD714AA}" emma:medium="tactile" emma:mode="ink">
                <msink:context xmlns:msink="http://schemas.microsoft.com/ink/2010/main" type="inkWord" rotatedBoundingBox="19358,10964 20592,12019 20007,12703 18773,11647"/>
              </emma:interpretation>
              <emma:one-of disjunction-type="recognition" id="oneOf5">
                <emma:interpretation id="interp25" emma:lang="en-US" emma:confidence="0">
                  <emma:literal>#2</emma:literal>
                </emma:interpretation>
                <emma:interpretation id="interp26" emma:lang="en-US" emma:confidence="0">
                  <emma:literal>Had</emma:literal>
                </emma:interpretation>
                <emma:interpretation id="interp27" emma:lang="en-US" emma:confidence="0">
                  <emma:literal>Ha</emma:literal>
                </emma:interpretation>
                <emma:interpretation id="interp28" emma:lang="en-US" emma:confidence="0">
                  <emma:literal>Hah</emma:literal>
                </emma:interpretation>
                <emma:interpretation id="interp29" emma:lang="en-US" emma:confidence="0">
                  <emma:literal>£12</emma:literal>
                </emma:interpretation>
              </emma:one-of>
            </emma:emma>
          </inkml:annotationXML>
          <inkml:trace contextRef="#ctx0" brushRef="#br1" timeOffset="-118527.7794">16246 5165 88,'0'0'38,"-27"4"1,27-4 1,0 0-29,27-2-4,1-6-3,22 5-1,5-5-1,10 1-1,3 0 0,2 1-1,2-1-2,-6-1 0,-1 7-2,-17-12-2,5 13-5,-32-24-13,10 13-16,-14-7 0,-3 1 1,-10-9 1</inkml:trace>
          <inkml:trace contextRef="#ctx0" brushRef="#br1" timeOffset="-118768.7931">16495 4713 82,'-9'-22'40,"-6"6"-1,15 16 2,-33-4-27,35 30-5,-7-2-3,10 16-1,-3 6-2,5 14 1,1 8-2,3 8 1,-2 4-1,6 1 0,-6-4 1,6 0-3,-4-9 0,0-13 0,2-11 0,-6-14-2,4-8 0,-11-22-4,0 0-2,-5-22-9,14 4-25,-26-10-1,6 0 2,-7-8 0</inkml:trace>
          <inkml:trace contextRef="#ctx0" brushRef="#br1" timeOffset="-118266.7645">16844 4605 86,'-18'-24'39,"18"24"0,-28-24 1,28 24-29,0 0-3,2 33-3,-2-9 0,9 16-2,-4 12 0,7 16 0,-3 7-1,4 6 0,0 3-1,1 1 0,1-8-1,2-11 0,-1-11-2,-1-16 0,5-6-4,-20-33-2,39 33-22,-39-33-12,35-2 1,-35 2-1,35-26 2</inkml:trace>
          <inkml:trace contextRef="#ctx0" brushRef="#br1" timeOffset="-117679.7309">17191 5350 75,'0'0'39,"-33"8"-2,33-8 3,-34-10-26,34 10-7,0 0-2,24-11-2,-7 0 0,9 0-1,3-3-1,6 3 1,0-2-1,2 4 0,0-1 0,-2 5-1,-2 3 1,-3 6-1,-6 5 0,-6 2 0,-5 6 0,-5 3 0,-10 2 0,-2 2 0,-5 1 1,-4 8 0,-2-1 0,-1-1-1,-3 0 1,-1 0-1,-2 0 1,-4 1-1,-2 1 0,-3-6 0,-4 3 0,0-1 0,2-1 0,-1-1 0,9-3 1,1-2-1,9-4 1,7-1 0,8-17 1,6 16-1,-6-16 1,37 4-1,-10-8 1,12 1-1,2-3 0,5-1 0,0 1 0,-2 1-1,-1-1 0,-8 1-1,-4 3 0,-9-2-2,-2 4-1,-20 0-5,37-3-17,-31-14-16,-6 17 1,24-35-1,-4 11 1</inkml:trace>
        </inkml:traceGroup>
        <inkml:traceGroup>
          <inkml:annotationXML>
            <emma:emma xmlns:emma="http://www.w3.org/2003/04/emma" version="1.0">
              <emma:interpretation id="{9B80F5B4-E35F-493C-81CA-6B1B74545181}" emma:medium="tactile" emma:mode="ink">
                <msink:context xmlns:msink="http://schemas.microsoft.com/ink/2010/main" type="inkWord" rotatedBoundingBox="23551,11261 24732,11273 24726,11822 23545,11810"/>
              </emma:interpretation>
              <emma:one-of disjunction-type="recognition" id="oneOf6">
                <emma:interpretation id="interp30" emma:lang="en-US" emma:confidence="1">
                  <emma:literal>ow</emma:literal>
                </emma:interpretation>
                <emma:interpretation id="interp31" emma:lang="en-US" emma:confidence="0">
                  <emma:literal>own</emma:literal>
                </emma:interpretation>
                <emma:interpretation id="interp32" emma:lang="en-US" emma:confidence="0">
                  <emma:literal>owe</emma:literal>
                </emma:interpretation>
                <emma:interpretation id="interp33" emma:lang="en-US" emma:confidence="0">
                  <emma:literal>owl</emma:literal>
                </emma:interpretation>
                <emma:interpretation id="interp34" emma:lang="en-US" emma:confidence="0">
                  <emma:literal>Dow</emma:literal>
                </emma:interpretation>
              </emma:one-of>
            </emma:emma>
          </inkml:annotationXML>
          <inkml:trace contextRef="#ctx0" brushRef="#br0" timeOffset="5924.3389">20944 4934 79,'0'0'39,"-21"14"0,14 10-4,-17-18-23,22 25-4,-13-7-2,14 11-1,-7-4-1,10 5 0,0-2-1,9 0 0,2-6-1,7-6 0,6-7 0,5-8-2,4-9 1,4-7-1,-2-8 0,0-5 0,-6-7 0,-1-4-1,-12-6 1,-9-1-1,-9 0 1,-9 1-1,-6 4 1,-12 0-1,-1 10 0,-9 3 0,0 12 0,0 5 0,4 10-1,-2 1 0,9 7-2,-1 2-1,14 10-5,-17-19-13,23 16-18,-2-4 2,9 2-1,0-20 1</inkml:trace>
          <inkml:trace contextRef="#ctx0" brushRef="#br0" timeOffset="6739.3855">21337 4919 70,'0'0'39,"0"0"0,-24-20 1,36 36-25,-12-16-6,-11 19-3,4-3-1,7 12-1,-5-1 0,6 10-1,-1-4 0,6 4-1,1-4 0,4-4-1,6-7 0,5-5 0,6-10-1,1-5 0,1-6 0,-1-7 0,-3-2 0,-2-3 0,-4-1-1,-5-3 1,-4 0-1,-5-2 1,-4-2-1,-2 0 0,-2 0 1,-4 2-1,1 4 1,5 18 0,-8-20 0,8 20 1,0 0-1,-7 23 1,7-1 0,5 6 0,3 1 0,3 3 0,2-3 0,5 0 1,4-7-1,8-3-1,1-6 1,1-8-1,3-7 0,1-5 0,1-6 1,0-3-1,-4-3 0,-3-3-1,-4 0 2,-4 0-2,-6 0 1,-4-2 0,-7 2-1,-9 2 1,-1-2 0,-4 0 0,-6 0 0,-2-2 0,-1 0 0,-2 6 0,-3-1 0,7 5 0,-3 1 0,3 6-1,16 7 1,-24-10-1,24 10 0,0 0-1,0 0-2,-19-12-2,19 12-14,0 0-22,0 0-1,10-39 1,-3 13-1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4:36.5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DBCED9-617D-4397-B3D5-BE498080B426}" emma:medium="tactile" emma:mode="ink">
          <msink:context xmlns:msink="http://schemas.microsoft.com/ink/2010/main" type="writingRegion" rotatedBoundingBox="14252,8864 15681,8802 15712,9517 14282,9579"/>
        </emma:interpretation>
      </emma:emma>
    </inkml:annotationXML>
    <inkml:traceGroup>
      <inkml:annotationXML>
        <emma:emma xmlns:emma="http://www.w3.org/2003/04/emma" version="1.0">
          <emma:interpretation id="{C5675A71-6284-4A79-8099-9E15702872EA}" emma:medium="tactile" emma:mode="ink">
            <msink:context xmlns:msink="http://schemas.microsoft.com/ink/2010/main" type="paragraph" rotatedBoundingBox="14252,8864 15681,8802 15712,9517 14282,9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0AD975-C7C9-4D31-BC0F-A602C1856FB8}" emma:medium="tactile" emma:mode="ink">
              <msink:context xmlns:msink="http://schemas.microsoft.com/ink/2010/main" type="line" rotatedBoundingBox="14252,8864 15681,8802 15712,9517 14282,9579"/>
            </emma:interpretation>
          </emma:emma>
        </inkml:annotationXML>
        <inkml:traceGroup>
          <inkml:annotationXML>
            <emma:emma xmlns:emma="http://www.w3.org/2003/04/emma" version="1.0">
              <emma:interpretation id="{060281FA-0083-4B6D-8643-399BF5502552}" emma:medium="tactile" emma:mode="ink">
                <msink:context xmlns:msink="http://schemas.microsoft.com/ink/2010/main" type="inkWord" rotatedBoundingBox="14252,8864 15681,8802 15712,9517 14282,9579"/>
              </emma:interpretation>
              <emma:one-of disjunction-type="recognition" id="oneOf0">
                <emma:interpretation id="interp0" emma:lang="en-US" emma:confidence="1">
                  <emma:literal>heat</emma:literal>
                </emma:interpretation>
                <emma:interpretation id="interp1" emma:lang="en-US" emma:confidence="1">
                  <emma:literal>he at</emma:literal>
                </emma:interpretation>
                <emma:interpretation id="interp2" emma:lang="en-US" emma:confidence="0">
                  <emma:literal>hue at</emma:literal>
                </emma:interpretation>
                <emma:interpretation id="interp3" emma:lang="en-US" emma:confidence="0">
                  <emma:literal>hie at</emma:literal>
                </emma:interpretation>
                <emma:interpretation id="interp4" emma:lang="en-US" emma:confidence="0">
                  <emma:literal>hey at</emma:literal>
                </emma:interpretation>
              </emma:one-of>
            </emma:emma>
          </inkml:annotationXML>
          <inkml:trace contextRef="#ctx0" brushRef="#br0">12323-645 71,'0'0'38,"-11"-20"-1,11 20 1,0 0-24,-7-20-5,7 20-4,0 0-2,17 20 0,-14 2 0,10 16 0,-5 12-1,4 14 1,-2 6-1,3 11 0,-2-4-1,2-2 0,-1-9 0,0-11 0,-1-11-1,-2-12 0,-2-16-1,-7-16 1,0 0 0,21-4-1,-21 4 1,5-36-1,-1 12 0,-4-4 0,3 1 0,-3-1 0,2 1 1,2 1-1,-2 0 1,3 4-1,1 2 1,5 2-1,-11 18 1,22-26 0,-22 26 0,26-4 0,-26 4 1,22 26-1,-13-6 0,-3 8 1,1-1-1,-3 6 1,1-3-1,1-3 1,3-5-1,0-3 0,-9-19 1,26 24-1,-26-24 0,33 5 0,-12-7 0,1-3 0,0-6 0,2 0 0,2-6 0,-2 1 0,-2-6 0,-2 0 0,-1-2 0,-5-2-1,-3 2 1,-3-3 0,-5 1 0,-3 2-1,-1 2 1,-3 5-1,4 17 1,-15-18 0,15 18 0,-20 9 0,20-9 0,-22 35 0,11-5 0,1 3 0,1 3 1,4 3-1,1-2 1,4-3-1,4-4 0,5-6 1,-9-24-1,29 24-1,-6-23 0,1-8-1,7 2-1,-5-14-4,14 19-7,-23-22-20,14 11-5,-9-4 0,4 4 0</inkml:trace>
          <inkml:trace contextRef="#ctx0" brushRef="#br0" timeOffset="461.0264">13301-309 45,'-2'-18'34,"2"18"2,0 0-1,-37-24-15,37 24-6,-24 7-4,17 10-3,-15-10-2,9 19-1,-4-6 0,8 13-1,-2-2-1,5 6 0,-1-4 0,7 2-1,4-6 0,3-5-1,2-7 0,-9-17 1,30 12-2,-12-13 1,1-9 0,-1-4-1,-3-5 1,0-3-1,-6-2 1,-2 1-1,-1 2 1,-4 3-1,-4 1 1,2 17 0,-2-16 0,2 16 1,0 0-1,-2 22 1,2-4-1,4 3 1,-1 1-1,5 0 0,1-2-1,-9-20-1,24 33-4,-24-33-13,22-4-20,-22 4 0,24-9 0,-24 9 1</inkml:trace>
          <inkml:trace contextRef="#ctx0" brushRef="#br0" timeOffset="976.0558">13483-237 52,'-16'1'37,"16"-1"0,0 0 0,-9-18-15,31 27-7,-22-9-6,29-13-4,-8 6-1,6 3-3,3 1-1,-1-8-4,14 18-9,-23-16-26,11 2 1,-9-5-1,-1 0 0</inkml:trace>
          <inkml:trace contextRef="#ctx0" brushRef="#br0" timeOffset="775.0443">13541-588 59,'-6'-18'37,"6"18"-1,-9-21 2,3 5-20,6 16-8,2 18-3,6 6-2,-10 0-2,7 15 0,-5 3 0,6 11-1,-3-2-1,5 4 1,-3-3-2,5-6 1,-1-4-2,-2-11 0,4-5-1,-11-26 0,15 26-3,-15-26-4,0 0-4,-2-17-15,2 17-10,-4-24 0,4 24 1,-7-27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5:08.347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4E6C2A-E596-4403-A318-08DC3079B32A}" emma:medium="tactile" emma:mode="ink">
          <msink:context xmlns:msink="http://schemas.microsoft.com/ink/2010/main" type="writingRegion" rotatedBoundingBox="23396,8377 23922,12018 23337,12103 22811,8461"/>
        </emma:interpretation>
      </emma:emma>
    </inkml:annotationXML>
    <inkml:traceGroup>
      <inkml:annotationXML>
        <emma:emma xmlns:emma="http://www.w3.org/2003/04/emma" version="1.0">
          <emma:interpretation id="{4AE3EA7C-C8BC-4D49-93BB-5D1CA409341E}" emma:medium="tactile" emma:mode="ink">
            <msink:context xmlns:msink="http://schemas.microsoft.com/ink/2010/main" type="paragraph" rotatedBoundingBox="23396,8377 23922,12018 23337,12103 22811,8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25BE61-8091-47F4-B29E-8F8EF324E5D2}" emma:medium="tactile" emma:mode="ink">
              <msink:context xmlns:msink="http://schemas.microsoft.com/ink/2010/main" type="line" rotatedBoundingBox="23396,8377 23922,12018 23337,12103 22811,8461"/>
            </emma:interpretation>
          </emma:emma>
        </inkml:annotationXML>
        <inkml:traceGroup>
          <inkml:annotationXML>
            <emma:emma xmlns:emma="http://www.w3.org/2003/04/emma" version="1.0">
              <emma:interpretation id="{89DB5657-4384-4232-91CD-0981A882D2DB}" emma:medium="tactile" emma:mode="ink">
                <msink:context xmlns:msink="http://schemas.microsoft.com/ink/2010/main" type="inkWord" rotatedBoundingBox="23396,8377 23922,12018 23337,12103 22811,8461"/>
              </emma:interpretation>
              <emma:one-of disjunction-type="recognition" id="oneOf0">
                <emma:interpretation id="interp0" emma:lang="en-US" emma:confidence="0">
                  <emma:literal>in,</emma:literal>
                </emma:interpretation>
                <emma:interpretation id="interp1" emma:lang="en-US" emma:confidence="0">
                  <emma:literal>"'in</emma:literal>
                </emma:interpretation>
                <emma:interpretation id="interp2" emma:lang="en-US" emma:confidence="0">
                  <emma:literal>inn,</emma:literal>
                </emma:interpretation>
                <emma:interpretation id="interp3" emma:lang="en-US" emma:confidence="0">
                  <emma:literal>'"in</emma:literal>
                </emma:interpretation>
                <emma:interpretation id="interp4" emma:lang="en-US" emma:confidence="0">
                  <emma:literal>i,</emma:literal>
                </emma:interpretation>
              </emma:one-of>
            </emma:emma>
          </inkml:annotationXML>
          <inkml:trace contextRef="#ctx0" brushRef="#br0">21163-331 76,'0'0'40,"0"0"-2,4 24 2,-4-24-28,0 0-7,9 22-2,-9-22-1,24 26-2,-24-26-1,27 23-2,-27-23-2,28 26-7,-28-26-22,0 0-4,0 0-2,24 0 2</inkml:trace>
          <inkml:trace contextRef="#ctx0" brushRef="#br0" timeOffset="194.0111">21467-382 79,'6'22'39,"-6"-22"0,7 29 0,-7-29-28,6 27-7,-6-27-4,16 24-2,3-2-7,-19-22-25,0 0-4,0 0-1,18 19 1</inkml:trace>
          <inkml:trace contextRef="#ctx0" brushRef="#br1" timeOffset="8482.4849">21190-1023 68,'-3'-19'36,"1"1"1,-4-11-7,6 29-14,4-30-7,-4 30-2,11-16-3,-11 16 1,0 0-1,24 24 0,-20-2 0,3 14-2,-1 5 0,1 7 0,-5-1-1,5 5 0,-1-3-1,1-5 0,-1-5-2,-3-8 1,5-2-2,-8-29-1,5 35-5,-5-35-12,-16-1-20,16 1 1,-22-13 0,5 0 1</inkml:trace>
          <inkml:trace contextRef="#ctx0" brushRef="#br1" timeOffset="8774.5019">21041-812 68,'0'0'39,"0"0"-1,0 0 0,0 0-25,0 0-4,19 7-3,-19-7-2,29-7 0,-10 1-1,6 1-1,1-4 1,5 1-2,1-1 1,1 0-1,0 0-1,-1 2 0,-1 1 0,-7 1-1,0 6-2,-24-1-1,39 19-12,-39-19-25,0 0 0,3 16 1,-3-16-2</inkml:trace>
          <inkml:trace contextRef="#ctx0" brushRef="#br0" timeOffset="879.0503">21515 1149 59,'0'0'38,"0"0"-1,-4-21 3,4 21-23,0 0-6,0 0-4,2 17-1,-2 0-2,8 19 0,-3 1 0,4 3-2,-3-1 1,3-1-2,-2-3 1,3-7-2,-3-4 0,-7-24-2,15 20-4,-15-20-11,0 0-25,0 0 2,0 0-1,2-26 0</inkml:trace>
          <inkml:trace contextRef="#ctx0" brushRef="#br0" timeOffset="1465.0837">21388 1931 70,'0'0'38,"-6"-33"0,6 33 1,-9-37-23,9 37-8,0 0-3,0 0-2,0 0-1,22 5 1,-20 12-1,4 14 0,-5 6 0,7 12 1,-5 3-1,5 10 0,-4 1 0,5-3-1,-2-5 0,-1-3-1,5-12 0,-6-9-2,6-10 0,-11-21-2,0 0-3,0 0-7,22-6-22,-31-16-5,9 22 1,-18-44-1</inkml:trace>
          <inkml:trace contextRef="#ctx0" brushRef="#br0" timeOffset="1745.0998">21342 2221 56,'0'0'36,"0"0"-1,0 0 0,0 0-18,0 0-5,20-22-4,11 13-1,-5-13-2,15 7-1,-1-3-1,10 5-1,0 0 0,5 5-1,-3 7-1,-2 1 0,-6 7-1,-11-3-2,-2 7 0,-14-11-3,7 14-7,-24-14-18,0-16-7,0 16-1,-4-30 0</inkml:trace>
          <inkml:trace contextRef="#ctx0" brushRef="#br0" timeOffset="2133.122">21878 1795 74,'0'0'38,"0"0"0,0 0-7,0 0-15,0 0-5,0 0-4,-1 24-2,-1-6-1,5 11 0,-4 6 0,4 11-1,-5 4-1,6 5 1,-2 0-2,3 4 1,1-2-1,3-6 1,-1-5-2,1-4 1,4-12-1,-4-3 1,0-9-1,-1-1 0,-8-17 0,0 0-1,14 16-1,-14-16-1,0 0 0,-5-18-3,5 18-11,-17 2-22,17-2-3,-15-17 0,15 17 2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5:32.89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D57B74-178B-41C6-80A0-A451BDAAD23F}" emma:medium="tactile" emma:mode="ink">
          <msink:context xmlns:msink="http://schemas.microsoft.com/ink/2010/main" type="writingRegion" rotatedBoundingBox="698,9394 25109,9313 25117,11894 706,11975"/>
        </emma:interpretation>
      </emma:emma>
    </inkml:annotationXML>
    <inkml:traceGroup>
      <inkml:annotationXML>
        <emma:emma xmlns:emma="http://www.w3.org/2003/04/emma" version="1.0">
          <emma:interpretation id="{CD2E434C-25B0-4C27-A05F-B7E306B424F1}" emma:medium="tactile" emma:mode="ink">
            <msink:context xmlns:msink="http://schemas.microsoft.com/ink/2010/main" type="paragraph" rotatedBoundingBox="698,9394 25109,9313 25117,11894 706,1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059E77-856F-4192-A0ED-8BE15984B79C}" emma:medium="tactile" emma:mode="ink">
              <msink:context xmlns:msink="http://schemas.microsoft.com/ink/2010/main" type="inkBullet" rotatedBoundingBox="698,9635 1268,9633 1270,10332 701,10334"/>
            </emma:interpretation>
            <emma:one-of disjunction-type="recognition" id="oneOf0">
              <emma:interpretation id="interp0" emma:lang="en-US" emma:confidence="0">
                <emma:literal>1:</emma:literal>
              </emma:interpretation>
              <emma:interpretation id="interp1" emma:lang="en-US" emma:confidence="0">
                <emma:literal>I:</emma:literal>
              </emma:interpretation>
              <emma:interpretation id="interp2" emma:lang="en-US" emma:confidence="0">
                <emma:literal>l:</emma:literal>
              </emma:interpretation>
              <emma:interpretation id="interp3" emma:lang="en-US" emma:confidence="0">
                <emma:literal>t:</emma:literal>
              </emma:interpretation>
              <emma:interpretation id="interp4" emma:lang="en-US" emma:confidence="0">
                <emma:literal>L:</emma:literal>
              </emma:interpretation>
            </emma:one-of>
          </emma:emma>
        </inkml:annotationXML>
        <inkml:trace contextRef="#ctx0" brushRef="#br0">-1246 102 75,'0'0'38,"1"-16"-2,-1 16 3,0 0-26,0 0-5,-3 20-3,10 6-1,-3-1-1,5 12 0,-7 7 0,5 11-1,-3 8 0,1 3 0,-3 0 0,0 2-1,0-6-1,2-3 1,-1-13-1,1-8 0,2-14 0,-6-24 0,0 0-1,0 0-1,24-5-2,-24-23-3,20 19-15,-22-20-18,8 7 0,-10-8 1,6 12 0</inkml:trace>
        <inkml:trace contextRef="#ctx0" brushRef="#br0" timeOffset="424.0242">-837 321 73,'0'0'37,"0"0"0,0 0 0,0 0-20,17-2-11,-17 2-4,0 0-5,25 15-8,-25-15-25,0 0-1,0 0 1,10 16-2</inkml:trace>
        <inkml:trace contextRef="#ctx0" brushRef="#br0" timeOffset="609.0348">-712 572 93,'0'0'39,"11"30"0,-11-30-1,8 22-28,-8-22-9,0 0-9,16 7-29,-16-7-2,0 0 1,0 0-1</inkml:trace>
      </inkml:traceGroup>
      <inkml:traceGroup>
        <inkml:annotationXML>
          <emma:emma xmlns:emma="http://www.w3.org/2003/04/emma" version="1.0">
            <emma:interpretation id="{DF8F276C-AA0F-4B9D-86FA-8029E7059857}" emma:medium="tactile" emma:mode="ink">
              <msink:context xmlns:msink="http://schemas.microsoft.com/ink/2010/main" type="line" rotatedBoundingBox="1942,9390 25109,9313 25114,10980 1948,11057"/>
            </emma:interpretation>
          </emma:emma>
        </inkml:annotationXML>
        <inkml:traceGroup>
          <inkml:annotationXML>
            <emma:emma xmlns:emma="http://www.w3.org/2003/04/emma" version="1.0">
              <emma:interpretation id="{73A3A090-AD29-4003-9AD8-B79665367127}" emma:medium="tactile" emma:mode="ink">
                <msink:context xmlns:msink="http://schemas.microsoft.com/ink/2010/main" type="inkWord" rotatedBoundingBox="1965,9189 9583,9379 9539,11148 1921,10958"/>
              </emma:interpretation>
              <emma:one-of disjunction-type="recognition" id="oneOf1">
                <emma:interpretation id="interp5" emma:lang="en-US" emma:confidence="0">
                  <emma:literal>newish-to.</emma:literal>
                </emma:interpretation>
                <emma:interpretation id="interp6" emma:lang="en-US" emma:confidence="0">
                  <emma:literal>newish-to'.</emma:literal>
                </emma:interpretation>
                <emma:interpretation id="interp7" emma:lang="en-US" emma:confidence="0">
                  <emma:literal>crotchet-to.</emma:literal>
                </emma:interpretation>
                <emma:interpretation id="interp8" emma:lang="en-US" emma:confidence="0">
                  <emma:literal>crotchet-to'.</emma:literal>
                </emma:interpretation>
                <emma:interpretation id="interp9" emma:lang="en-US" emma:confidence="0">
                  <emma:literal>aerofoil-to.</emma:literal>
                </emma:interpretation>
              </emma:one-of>
            </emma:emma>
          </inkml:annotationXML>
          <inkml:trace contextRef="#ctx0" brushRef="#br1" timeOffset="-82195.7013">2783 991 88,'0'0'37,"0"0"-1,26 7-2,-22-25-25,20 12-2,-10-12-3,10 5-1,-1-2-1,-1 4-1,-4 2 0,-1 5 0,-17 4 0,26 2 0,-26-2 0,0 0 0,16 26-1,-16-26 1,4 24-1,-4-24 0,-6 31 0,1-14 0,-1 3 0,-3 2 0,-4 5 0,-2 1 0,-1 3 0,-1 4 0,-3-2 0,1 2 0,-1 0 1,2-2-1,1-4 0,6-3 1,4-8 0,7-18 0,0 20 0,0-20-1,25 2 1,-1-7-1,4-3 0,5-3-2,4 0 0,-2-11-6,19 21-18,-17-21-14,3 5 1,-10-9-1,-1 4 2</inkml:trace>
          <inkml:trace contextRef="#ctx0" brushRef="#br1" timeOffset="-81532.6634">3407 282 90,'12'28'38,"-10"-10"1,8 11 0,-16-12-27,17 16-5,-7-13-4,5-1 0,-9-19-2,0 0 0,0 0-1,0 0 0,15-24 0,-17-2 0,-2-7-1,-1-6 0,-3-1 0,-1 1 0,-2 5-1,-2 2 1,-2 7 0,-1 6 1,-1 14 0,-1 10 0,-1 8 1,1 11 0,-1 5 0,1 10 0,-2 9 0,3 9 0,-1 9 0,1 5 0,2 5-1,10 2 1,1 1-1,10-3 0,8-8 0,7-11 1,12-17-1,7-13 0,12-17 0,2-14 0,3-18-1,0-9-1,-4-8-1,-10-14-5,12 16-17,-29-16-15,-4 7 1,-13-5-1,-3 10 2</inkml:trace>
          <inkml:trace contextRef="#ctx0" brushRef="#br1" timeOffset="-81059.6364">3680 765 78,'-21'0'39,"21"0"-2,0 0 2,17 4-20,-17-4-12,51-24-4,-14 9-1,11 0-1,4-1-2,-2-8-1,7 9-3,-17-16-7,16 18-23,-23-7-4,-3 0 1,-12-6 0</inkml:trace>
          <inkml:trace contextRef="#ctx0" brushRef="#br1" timeOffset="-81245.647">3750 174 96,'-4'-19'38,"4"19"1,0 0-2,0 19-30,0-19-1,2 31-3,0-9 0,9 7-1,-4 8 0,4 9-1,-2 4 1,2 7-1,-1 1-1,-1 7 1,0-3-1,0-3 0,2-8-2,-5-11 0,5-6-1,-11-34-4,18 45-14,-18-45-19,0 0 0,-18-5 0,18 5 2</inkml:trace>
          <inkml:trace contextRef="#ctx0" brushRef="#br1" timeOffset="-80824.6229">4083 163 89,'0'0'38,"-22"27"-1,17 3 4,-14-6-30,23 25-6,-8 3 0,8 12-2,0-5-2,5 7 0,0 2-1,4-4-1,2 0-1,-4-16-4,18 11-22,-18-28-12,6 0 1,-17-31-1,18 26 1</inkml:trace>
          <inkml:trace contextRef="#ctx0" brushRef="#br1" timeOffset="-80344.5955">4290 1007 78,'0'0'37,"17"8"-1,-17-8 1,40-11-28,-29-8-2,17 12-3,-4-10-1,5 6-1,-7 0 0,2 6-1,-5-1 0,-2 8 1,-17-2-1,16 13 0,-16-13-1,-4 29 1,-3-10-1,-4 3 1,0 0-1,-2 4 0,-2-1 0,0 3 1,-1 1-1,-1 1 0,-5 4 1,2 1 0,0-2 0,1-1 0,3-5 0,3-3 0,3-6 0,10-18 0,8 17-1,-8-17 0,29-9 0,-8-6-2,6 2-1,-5-13-4,23 23-17,-23-23-16,11 2 3,-9-7-3,9 5 2</inkml:trace>
          <inkml:trace contextRef="#ctx0" brushRef="#br1" timeOffset="-79817.5653">4921 363 82,'5'-18'39,"-5"18"-1,15-19 1,3 27-24,-18-8-7,0 0-4,19 0-1,-19 0-1,0 0-1,16 7 0,-16-7-1,0 0 0,4-18 1,-4 18-1,-11-34-1,4 14 1,-4-4-1,-4 2 1,-2 0-1,-3 2 1,-4 2 0,-2 5 0,0 6 0,-1 1-1,1 10 2,0 7-2,0 7 2,2 8-1,2 7 1,0 11 0,4 9 0,-1 11 1,6 6-1,4 4 2,3-1-2,10 4 1,7-5-1,10-4 1,6-13-1,10-11-1,5-17 1,10-8-2,3-12-1,1-14 0,1-6-2,-13-20-5,15 20-16,-26-27-16,2 8 1,-16-12-1,1 4 2</inkml:trace>
          <inkml:trace contextRef="#ctx0" brushRef="#br1" timeOffset="-79333.5376">5179 785 89,'-26'-2'38,"26"2"0,0 0 1,20 0-27,-20 0-6,41-18-3,-12 11-1,10-6-1,4 4-1,5-4-2,1 5-1,-8-14-4,12 22-9,-27-14-23,7-1 1,-12-5 0,-3 1 0</inkml:trace>
          <inkml:trace contextRef="#ctx0" brushRef="#br1" timeOffset="-79543.5496">5238 218 92,'-4'-28'37,"6"10"1,-7 1 1,5 17-28,0 0-6,0 0-2,11 34 0,-6-3 0,-3 5 0,5 16-1,-3 7 1,5 7-1,-3 3 1,3 3-1,0-4-1,2 0 0,0-9-1,0-10-1,0-10-1,-3-10-1,3-3-2,-11-26-8,0 0-22,0 0-6,0 0 1,-2-20-1</inkml:trace>
          <inkml:trace contextRef="#ctx0" brushRef="#br1" timeOffset="-79087.5236">5529 177 80,'-29'-7'40,"29"7"-3,-26 35 2,26 11-24,-15-15-6,23 22-4,-8 1 0,14 6-2,-6-3-1,10 7 0,-3-3-1,2 0-1,3-5-1,-5-8-1,5-2-3,-16-28-11,20 10-23,-24-28-1,16 20 1,-16-20-2</inkml:trace>
          <inkml:trace contextRef="#ctx0" brushRef="#br1" timeOffset="-78499.4899">5673 1053 70,'0'0'35,"0"0"1,0 0 0,33-9-23,-27-9-4,14 8-4,-5-6-2,7 3-2,-2 0 1,2 4 0,-1 2-1,-3 5 1,-18 2-1,26 5 0,-26-5 0,15 17 0,-15-17 0,2 22-1,-2-22 1,-6 27-1,1-10 0,-1 0 0,-3 1 1,0 4-1,-4 2 0,0 1 0,-4 1 0,1 0 0,-1-2 0,-1 0 0,3-2 0,0 0 1,2-6-1,4 1 0,9-17 0,-8 25 1,8-25 0,0 0 0,0 0 0,28 17-1,-11-21 1,3 4-1,2-5 1,4 3-1,0 0 0,1 2 0,1 0 0,-2-5 0,-4 5-1,-2-8-1,-1 17-4,-17-25-11,-2 16-23,0 0 3,11 16-1,-11-16-1</inkml:trace>
          <inkml:trace contextRef="#ctx0" brushRef="#br1" timeOffset="-74233.2459">5989 638 98,'0'0'39,"29"11"0,-11-29-4,19 20-28,-5-17-2,10 6-2,2-8-1,1 6-2,-1-1 0,-4 1-1,-3 5-1,-11-3-3,6 18-7,-32-9-22,20 0-5,-20 0 1,18-4-1</inkml:trace>
          <inkml:trace contextRef="#ctx0" brushRef="#br1" timeOffset="-84615.8398">900 121 91,'0'0'38,"-9"-24"-1,13 40 0,-4-16-26,-4 53-4,6-10-2,5 15-2,1 9-1,3 8 0,-2 4-1,6-2 0,-2-4-2,3-3 1,3-8-3,-3-16-1,8 6-7,-20-28-25,14-2-4,-18-22 1,24 5 0</inkml:trace>
          <inkml:trace contextRef="#ctx0" brushRef="#br1" timeOffset="-84020.8057">1173 969 65,'0'0'36,"-7"18"0,7-18 1,0 0-17,0 0-12,28-4-4,-28 4-1,35-16-1,-13 7-1,2 1 1,0 1-1,0 3-1,-2 1 1,-2 5-1,-20-2 1,26 9-1,-26-9 0,11 20 1,-11-20-1,-9 29 1,-1-12-1,-1 1 1,0 1 0,-2 1-1,1-2 1,-1 0-1,0-1 1,13-17-1,-17 24 0,17-24 0,-7 16 0,7-16 0,0 0 0,0 0 0,26-7 0,-8 1 0,4-1 0,4 2 0,2 1 0,1 6 1,-3 3 0,2 6-1,-6 6 1,-8 7 0,-6 1 0,-8 8 0,-9 2 0,-8 0 0,-7-2-1,-2-5 0,-3-2-1,-8-8-1,7 0-3,-18-32-17,26 8-16,-11-22-2,15-3 2,-1-16-2</inkml:trace>
          <inkml:trace contextRef="#ctx0" brushRef="#br1" timeOffset="-83438.7724">1916 223 95,'0'19'39,"2"3"1,-7-4-1,8 21-28,-8-17-6,10 5-2,-3-5-1,2-3-1,-4-19 0,9 18 0,-9-18-1,0 0 0,8-24 0,-8 4 0,-2-4-1,-2-7 1,-1-6-1,-3-3 0,-3-1 0,-4 1-1,-1 1 2,-3 6-1,-3 4 0,0 9 0,-2 11 1,0 9 0,0 9 0,4 18 0,-2 12 1,1 12 1,3 15-1,3 12 0,2 4 1,4 10-1,5 2 1,6-6-1,6-6-1,8-6 1,6-14-1,6-12 0,7-10-1,0-14-1,4-10 0,-6-16-3,9 4-6,-23-28-21,10 6-9,-10-21 2,5-1-1</inkml:trace>
          <inkml:trace contextRef="#ctx0" brushRef="#br1" timeOffset="-82950.7444">2023 622 66,'-18'3'36,"18"-3"0,0 0 1,0 0-20,0 0-8,20 2-4,10 0-2,-1-6-1,14 1-1,-3-1-1,6-9-3,10 11-4,-18-25-8,12 9-23,-7-8 2,-3 0-2,-10-9 3</inkml:trace>
          <inkml:trace contextRef="#ctx0" brushRef="#br1" timeOffset="-83164.7567">2160 170 83,'2'-18'37,"-2"18"1,0 0 0,-19-13-26,27 35-6,-12-2-1,8 15-1,-4 4-1,3 12-1,1 8 0,0 7 1,1 7-1,3 3-1,-3 1 0,6-2 0,-2-7-1,3-9-1,-3-12 0,0-10-1,4-9-2,-13-28-7,22 7-21,-26-24-9,6-1 2,-13-19-1</inkml:trace>
          <inkml:trace contextRef="#ctx0" brushRef="#br1" timeOffset="-82711.7307">2472 99 56,'-15'-32'36,"0"7"0,15 25 1,-20-39-12,20 39-13,-2 18-3,9 10-3,-1 3-1,5 17-2,-2 9 0,4 11-1,0 7 0,4 4 0,-5 0-1,5 2-1,-4-6 0,2-9-1,1-5-3,-5-25-4,21 8-23,-21-22-9,11-3 0,-22-19 0</inkml:trace>
          <inkml:trace contextRef="#ctx0" brushRef="#br1" timeOffset="-85337.8811">258 42 37,'0'0'32,"2"-17"4,-2 17-2,0 0-8,-11-20-10,11 20-6,0 0-2,0 0-2,0 0-1,0 0-1,0 0 0,17 11 0,-15 5-1,7 8-1,-4 4 0,7 7 0,-3 0-1,0 0 0,0-6 0,0-2 0,-3-6 0,-6-21-1,13 22 0,-13-22 1,0 0-1,2-28-1,-4 8 1,-2-4-1,2-2 0,-5-5 0,-2 2 1,-4-2-1,0 5 0,-6 0 1,-3 6-1,0 3 1,-4 6-1,-1 10 1,-3 8 0,1 8 0,-1 10 0,4 19 0,4 13 1,2 15-1,5 10 1,6 8 1,3 4-1,14 5 1,5-7-1,5-9 1,8-14-1,13-14 1,3-16-2,8-13 1,2-15-1,-4-15-1,-4-9 0,-4-11-1,-3-3-1,-15-8-3,6 15-8,-32-23-25,14 10-2,-12-11 2,7 10-1</inkml:trace>
          <inkml:trace contextRef="#ctx0" brushRef="#br1" timeOffset="-85049.8646">590 80 64,'0'0'37,"0"0"1,0 0 0,-1 46-13,-7-18-15,19 25-3,-5-2-1,7 19-2,-2 2-1,4 5 0,-3 0-1,1-2 0,0-7-2,0-6 0,-2-10-1,-3-14-1,-1-8-1,-7-30-2,11 35-6,-29-43-26,18 8-3,-15-35 1,6 13-1</inkml:trace>
          <inkml:trace contextRef="#ctx0" brushRef="#br1" timeOffset="-84847.853">511 625 96,'-7'17'38,"12"3"1,-5-20-1,32 37-29,-10-32-5,15 1-1,3-10-2,6-7-1,4-2-2,-2-5-2,4 7-5,-23-22-15,4 15-15,-10-10 1,-3 6-1,-13-6 2</inkml:trace>
          <inkml:trace contextRef="#ctx0" brushRef="#br1" timeOffset="-73170.1851">6868-87 79,'9'-20'38,"-9"20"-1,0 0 2,0 0-25,23 0-7,-23 0-3,9 22-3,-9-22-1,9 29-1,-2-10-1,-7-19-5,13 25-7,-13-25-24,0 0 1,0 0-1,15-25 2</inkml:trace>
          <inkml:trace contextRef="#ctx0" brushRef="#br1" timeOffset="-73626.2111">6995 372 77,'-11'-27'37,"11"27"-2,-18-17 2,18 17-25,-17 4-5,17-4-3,-18 22-1,11 0 0,-5 3-1,7 12 1,-6 7-1,3 9 1,-1 8-1,6 9 1,1 1-1,9 1 1,6-10-1,11-3-1,6-15 1,14-11 0,2-20-1,15-15 0,3-16 0,5-11-1,-3-14 1,-3-3-1,-8-7 0,-7-4-1,-9 0 1,-14 0 0,-13 8 0,-14 1-1,-11 8 1,-9-2-1,-12 7 1,-10-2-1,-2 6 0,-7 0-1,-1 5 0,-1 0 0,5 10-1,-4 1-1,19 24-6,-14-11-15,17 22-15,3 3 2,10 6-1,3-3 1</inkml:trace>
          <inkml:trace contextRef="#ctx0" brushRef="#br1" timeOffset="-72957.1729">7143-182 83,'17'7'37,"-17"-7"1,18 15 0,4 7-26,-22-22-5,15 24-5,-15-24-2,15 22-3,1-2-7,-16-20-23,0 0-5,0 0 0,26 16 1</inkml:trace>
          <inkml:trace contextRef="#ctx0" brushRef="#br1" timeOffset="-72475.1454">7123 1371 94,'0'16'38,"0"-16"2,-2 24-2,-17-18-27,29 16-7,-10-22-1,9 25-3,-9-25 0,0 0-2,28 21-1,-28-21-5,18-2-10,-18 2-20,11-20 0,-9-1-1,-2 21 1</inkml:trace>
          <inkml:trace contextRef="#ctx0" brushRef="#br1" timeOffset="-72229.1313">7506 1286 97,'26'22'38,"-26"-22"0,19 35 1,-19-35-29,5 39-7,1-23-1,-6-16-4,20 26-4,-20-26-18,4-18-16,-3-1 2,7 1-1,-4-10 1</inkml:trace>
        </inkml:traceGroup>
        <inkml:traceGroup>
          <inkml:annotationXML>
            <emma:emma xmlns:emma="http://www.w3.org/2003/04/emma" version="1.0">
              <emma:interpretation id="{B117B29E-05A2-4D1A-8612-164B5A977B55}" emma:medium="tactile" emma:mode="ink">
                <msink:context xmlns:msink="http://schemas.microsoft.com/ink/2010/main" type="inkWord" rotatedBoundingBox="9936,9746 11279,10042 11098,10861 9755,10565"/>
              </emma:interpretation>
              <emma:one-of disjunction-type="recognition" id="oneOf2">
                <emma:interpretation id="interp10" emma:lang="en-US" emma:confidence="0">
                  <emma:literal>His</emma:literal>
                </emma:interpretation>
                <emma:interpretation id="interp11" emma:lang="en-US" emma:confidence="0">
                  <emma:literal>N t</emma:literal>
                </emma:interpretation>
                <emma:interpretation id="interp12" emma:lang="en-US" emma:confidence="0">
                  <emma:literal>N +</emma:literal>
                </emma:interpretation>
                <emma:interpretation id="interp13" emma:lang="en-US" emma:confidence="0">
                  <emma:literal>H+</emma:literal>
                </emma:interpretation>
                <emma:interpretation id="interp14" emma:lang="en-US" emma:confidence="0">
                  <emma:literal>N x</emma:literal>
                </emma:interpretation>
              </emma:one-of>
            </emma:emma>
          </inkml:annotationXML>
          <inkml:trace contextRef="#ctx0" brushRef="#br1" timeOffset="-71401.0839">7907 849 79,'0'0'38,"0"0"-2,0 0 2,14-33-22,16 30-9,-8-14-3,15 6-1,-4-4-2,6 4 0,1 2 0,1 4-1,-1 3-1,-5-4-2,4 16-3,-19-23-11,10 15-21,-12-6 1,-1 2 0,-17 2-1</inkml:trace>
          <inkml:trace contextRef="#ctx0" brushRef="#br1" timeOffset="-71668.0992">7966 350 52,'0'0'37,"0"-22"-1,0 22 1,0 0-12,0-24-10,0 24-3,0 0-5,16 33-1,-16-9-2,6 15 0,-5 7-1,3 10 0,-2 9-1,4 4 0,-1 3-1,2 1 0,1-6 0,-1-7-1,2-8 0,-1-10-1,-1-9-1,-1-13 0,3-2-2,-9-18-3,0 0-13,0 0-20,0 0 0,0 0 0,5-25 1</inkml:trace>
          <inkml:trace contextRef="#ctx0" brushRef="#br1" timeOffset="-71047.0637">8299 266 85,'0'0'38,"-18"3"0,18-3 1,2 26-26,-2-26-5,0 37-3,3-12-1,12 16-1,-4 1 0,8 13 0,-5 4 0,5 9-1,-3 0 0,1 3 1,-2-5-2,-2-5 0,-4-8-1,-2-7 1,-1-11-2,-1-11 1,-3-8-2,-2-16 0,2 17-2,-2-17-2,0 0-12,0 0-22,0 0-1,-9-22 1,9 22 0</inkml:trace>
          <inkml:trace contextRef="#ctx0" brushRef="#br1" timeOffset="132477.5773">8956 640 79,'0'0'38,"0"0"0,0 0 0,0 0-19,28 17-10,-28-17-5,12 29 0,-2-12-2,3 10 0,-4 6 0,7 6 0,-6 5-1,4 2-1,-1 1 0,-2-3 0,0-1-2,-3-14-1,5-1-3,-13-28-5,14 16-15,-14-16-13,0 0 0,-7-33 0,2 15 3</inkml:trace>
          <inkml:trace contextRef="#ctx0" brushRef="#br1" timeOffset="132724.5913">8904 866 98,'-13'29'38,"13"-29"1,4 21 0,-4-21-29,24-4-4,-4-4-3,13-1 0,3-5-2,2-1 0,3-5-1,-2 0-1,1 1-3,-12-10-7,14 12-28,-22-5-1,1 8 1,-12-8-2</inkml:trace>
        </inkml:traceGroup>
        <inkml:traceGroup>
          <inkml:annotationXML>
            <emma:emma xmlns:emma="http://www.w3.org/2003/04/emma" version="1.0">
              <emma:interpretation id="{84A27FA4-A1CC-463F-9959-CB2F0FF9D96D}" emma:medium="tactile" emma:mode="ink">
                <msink:context xmlns:msink="http://schemas.microsoft.com/ink/2010/main" type="inkWord" rotatedBoundingBox="12043,9319 12391,10642 11757,10808 11410,9486"/>
              </emma:interpretation>
              <emma:one-of disjunction-type="recognition" id="oneOf3">
                <emma:interpretation id="interp15" emma:lang="en-US" emma:confidence="0.5">
                  <emma:literal>it</emma:literal>
                </emma:interpretation>
                <emma:interpretation id="interp16" emma:lang="en-US" emma:confidence="0">
                  <emma:literal>It</emma:literal>
                </emma:interpretation>
                <emma:interpretation id="interp17" emma:lang="en-US" emma:confidence="0">
                  <emma:literal>¥1</emma:literal>
                </emma:interpretation>
                <emma:interpretation id="interp18" emma:lang="en-US" emma:confidence="0">
                  <emma:literal>¥</emma:literal>
                </emma:interpretation>
                <emma:interpretation id="interp19" emma:lang="en-US" emma:confidence="0">
                  <emma:literal>Il</emma:literal>
                </emma:interpretation>
              </emma:one-of>
            </emma:emma>
          </inkml:annotationXML>
          <inkml:trace contextRef="#ctx0" brushRef="#br2" timeOffset="135209.7335">9732 901 94,'-18'-9'38,"18"9"1,13-19-1,18 17-27,-7-16-5,17 9-2,1-6-2,10 2 0,1 1-1,-1 2 0,1 1-1,-5 2-1,-5-1 0,-6-4-2,-4 1 0,-11-8-4,6 16-8,-25-16-24,-3 19 1,11-37 0,-9 21-1</inkml:trace>
          <inkml:trace contextRef="#ctx0" brushRef="#br2" timeOffset="136017.7798">9729 80 92,'0'0'36,"-15"17"3,15-17-1,33 5-28,-15-14-4,21 2-4,2-4 0,7-4-3,5 6-3,-12-21-14,7 18-21,-8-9 1,-1 3 0,-11-8-2</inkml:trace>
          <inkml:trace contextRef="#ctx0" brushRef="#br2" timeOffset="135805.7676">9815-155 72,'-3'20'39,"-3"2"-2,10 11 2,-2-14-19,16 27-11,-11-10-4,14 7-3,-5-8 0,3-4-1,-1-4-1,-5-8-2,0-1-2,-13-18-9,0 0-24,0 0-1,0 0 0,-2-28 0</inkml:trace>
          <inkml:trace contextRef="#ctx0" brushRef="#br2" timeOffset="134948.7186">9841 488 89,'0'0'38,"-15"-19"-1,15 19 2,0 0-26,-5-18-5,5 18-4,0 0 0,22 0-2,-22 0 1,18 6-1,-18-6 0,21 31 1,-16 0-2,4 11 1,-3 10-1,-1 12 1,1 6-2,1 3 1,1-1-1,-1-8 0,2-11-1,-1-7 0,3-11 0,-4-17-2,-7-18 0,19 9-1,-19-9-4,5-23-9,-5 23-22,6-35-2,-8 16 3,-11-5-2</inkml:trace>
          <inkml:trace contextRef="#ctx0" brushRef="#br2" timeOffset="135470.7485">10269 429 74,'-22'-24'39,"22"24"0,-24 0 2,18 30-17,-12-12-14,25 22-4,-9 8-1,13 14-2,1 4-1,2 8-1,5-4 0,-3-4 0,6-6-1,-5-5-1,2-12 0,-8-14-1,1-5-1,-12-24-5,23 20-18,-23-20-15,-6-20 1,-7-8-1,2-3 2</inkml:trace>
        </inkml:traceGroup>
        <inkml:traceGroup>
          <inkml:annotationXML>
            <emma:emma xmlns:emma="http://www.w3.org/2003/04/emma" version="1.0">
              <emma:interpretation id="{6C8EA4D2-28ED-4EBD-9BD5-65A357437FDE}" emma:medium="tactile" emma:mode="ink">
                <msink:context xmlns:msink="http://schemas.microsoft.com/ink/2010/main" type="inkWord" rotatedBoundingBox="13410,9392 13532,10649 12825,10718 12702,9461"/>
              </emma:interpretation>
              <emma:one-of disjunction-type="recognition" id="oneOf4">
                <emma:interpretation id="interp20" emma:lang="en-US" emma:confidence="0">
                  <emma:literal>El</emma:literal>
                </emma:interpretation>
                <emma:interpretation id="interp21" emma:lang="en-US" emma:confidence="0">
                  <emma:literal>E,</emma:literal>
                </emma:interpretation>
                <emma:interpretation id="interp22" emma:lang="en-US" emma:confidence="0">
                  <emma:literal>at</emma:literal>
                </emma:interpretation>
                <emma:interpretation id="interp23" emma:lang="en-US" emma:confidence="0">
                  <emma:literal>E</emma:literal>
                </emma:interpretation>
                <emma:interpretation id="interp24" emma:lang="en-US" emma:confidence="0">
                  <emma:literal>G,</emma:literal>
                </emma:interpretation>
              </emma:one-of>
            </emma:emma>
          </inkml:annotationXML>
          <inkml:trace contextRef="#ctx0" brushRef="#br3" timeOffset="138042.8956">11169 488 89,'0'0'36,"4"-28"1,-4 28-5,-17-31-21,17 31-4,-7-40-2,1 21-1,-7-3-2,2 6 0,-7 3 0,-1 9-1,-3 6 0,-2 9 1,-3 9-2,1 10 2,-2 6-2,6 14 2,-2 1-1,5 14 1,3 2-1,5 9 0,3 1 0,7 4 1,4-8-2,10-9 2,7-7-2,10-13 2,7-16-2,5-17 1,8-17 0,4-10-1,-3-10 0,-3-3-1,-4-1 0,-10-6-2,-3 8-2,-18-14-9,15 18-26,-25-7-1,3 9 1,-8-11-1</inkml:trace>
          <inkml:trace contextRef="#ctx0" brushRef="#br3" timeOffset="138625.9289">11038-76 73,'0'0'40,"0"0"0,0 0 0,28 24-16,-28-24-14,48-7-3,-17-1-4,8 1-1,1-4-1,-1-4-3,3 13-5,-23-18-25,10 15-9,-29 5 0,34-22 0</inkml:trace>
          <inkml:trace contextRef="#ctx0" brushRef="#br3" timeOffset="138325.9118">11473 431 79,'0'0'39,"0"0"0,9 29 0,-9-29-20,6 53-9,-6-8-5,9 13-1,-1 5-1,3 6-1,-2 1-1,4-2 1,-4-5-2,2-8 0,-4-13 0,-1-11-2,1-11-1,-7-20-3,0 0-14,0 0-20,4-36 0,-15-7 0,2-6 0</inkml:trace>
        </inkml:traceGroup>
        <inkml:traceGroup>
          <inkml:annotationXML>
            <emma:emma xmlns:emma="http://www.w3.org/2003/04/emma" version="1.0">
              <emma:interpretation id="{65628398-626C-4CDF-B193-A299DA1D1E76}" emma:medium="tactile" emma:mode="ink">
                <msink:context xmlns:msink="http://schemas.microsoft.com/ink/2010/main" type="inkWord" rotatedBoundingBox="14299,9932 15893,9426 16163,10278 14569,10783"/>
              </emma:interpretation>
              <emma:one-of disjunction-type="recognition" id="oneOf5">
                <emma:interpretation id="interp25" emma:lang="en-US" emma:confidence="0">
                  <emma:literal>y</emma:literal>
                </emma:interpretation>
                <emma:interpretation id="interp26" emma:lang="en-US" emma:confidence="0">
                  <emma:literal>=</emma:literal>
                </emma:interpretation>
                <emma:interpretation id="interp27" emma:lang="en-US" emma:confidence="0">
                  <emma:literal>k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4" timeOffset="-61715.5299">12382 411 45,'0'0'34,"-16"-10"1,16 10-4,0 0-10,-13-18-4,13 18-5,0 0-3,24 9-3,-24-9-1,29 2-1,-3-4-1,13 4 0,3-4-1,14 2 0,5-3 0,14-1-1,6-3 0,13-1 0,0-1 0,6 2 0,1-4-1,5 0 1,-5 2-1,-1-4 1,-8 2-1,-5 0 0,-10 3 0,-7-1 0,-11 5 0,-7 3 0,-12 1 0,-7 5 0,-7 1 0,-5 3-1,-21-9 1,20 16 0,-20-16 0,0 0 0,11 19 0,-11-19 0,0 0 0,0 0-1,0 0 1,0 0 0,0 0-1,0 0 1,9-17-1,-9 17 0,0 0 1,-4-20 0,4 20-1,-7-20 1,7 20 0,-9-26 0,1 10-1,3-3 0,-2 1 1,-3-1-1,-3 3 0,-3-1 1,-4 5-1,-6 1 0,-7 3 0,-6 3 0,-4 3 0,1 0 0,3 4-2,1-2 0,14 13-4,-11-22-13,35 9-18,0 0-1,0 0 1,0 0 0</inkml:trace>
          <inkml:trace contextRef="#ctx0" brushRef="#br4" timeOffset="-60905.4836">13937 798 62,'0'0'37,"6"-18"1,-6 18-2,-15-21-18,15 21-5,0 0-5,-28 6-3,2-8-2,-3 4-1,-10-2 0,-5 2-2,-11-2 1,-8 0-1,-13 0 0,-9 3 0,-5 3 0,-4 3 0,-6 2 0,3 2 0,1 2 0,5 1 0,12 3 0,11-3 0,7-3 1,13-2-1,11-2 0,13-3 0,4-1 0,20-5 1,0 0-1,0 0 0,0 0 0,0 0 0,29-16 1,-29 16 0,37-4-1,-13 2 2,2 2-1,7 0 0,2 0 0,6 2 0,5 0 0,8 1 0,1-3 0,9 4-1,1 0 0,1 1 1,-5 1-1,-4 1 0,-7 2-1,-11-1 0,-6 3-2,-33-11-3,39 20-14,-39-20-20,0 0 0,0 0 0,0 0 0</inkml:trace>
        </inkml:traceGroup>
        <inkml:traceGroup>
          <inkml:annotationXML>
            <emma:emma xmlns:emma="http://www.w3.org/2003/04/emma" version="1.0">
              <emma:interpretation id="{1C5EAF85-0E2C-4A0A-9558-407BC61C85D8}" emma:medium="tactile" emma:mode="ink">
                <msink:context xmlns:msink="http://schemas.microsoft.com/ink/2010/main" type="inkWord" rotatedBoundingBox="17160,9423 18302,9909 17900,10855 16758,10369"/>
              </emma:interpretation>
              <emma:one-of disjunction-type="recognition" id="oneOf6">
                <emma:interpretation id="interp30" emma:lang="en-US" emma:confidence="0">
                  <emma:literal>CH</emma:literal>
                </emma:interpretation>
                <emma:interpretation id="interp31" emma:lang="en-US" emma:confidence="0">
                  <emma:literal>Ctl</emma:literal>
                </emma:interpretation>
                <emma:interpretation id="interp32" emma:lang="en-US" emma:confidence="0">
                  <emma:literal>Cit</emma:literal>
                </emma:interpretation>
                <emma:interpretation id="interp33" emma:lang="en-US" emma:confidence="0">
                  <emma:literal>(H</emma:literal>
                </emma:interpretation>
                <emma:interpretation id="interp34" emma:lang="en-US" emma:confidence="0">
                  <emma:literal>cit</emma:literal>
                </emma:interpretation>
              </emma:one-of>
            </emma:emma>
          </inkml:annotationXML>
          <inkml:trace contextRef="#ctx0" brushRef="#br1" timeOffset="-36301.0763">15324 216 58,'7'-16'39,"-7"16"-1,0 0 2,0 0-15,-1-17-13,1 17-4,0 0-4,0 0-1,0 0-2,0-18 0,0 18-1,-12-24 1,12 24-2,-20-22 1,20 22 0,-27-17 0,8 12 0,-3 5 0,0 2 0,-4 7 0,2 2 1,-2 11-2,2 3 2,0 7-1,0 6 0,4 10 1,-2 11-1,9 10 1,-4 14-1,12 2 1,3 1 0,9-4 0,10-8 0,11-14 0,14-17 0,4-16 0,13-21-1,0-14 0,2-4-1,-6-10-1,-5 3 0,-11-10-3,1 23-8,-30-23-21,6 12-7,-14-7 2,2 2-2</inkml:trace>
          <inkml:trace contextRef="#ctx0" brushRef="#br1" timeOffset="-35800.0476">15582 640 68,'-31'-20'40,"31"20"-2,0 0 2,-11 22-17,11-22-14,24 2-4,0-2-3,13 2-1,5-4-1,2-4-2,6 4-1,-8-12-4,14 19-10,-23-18-23,2 1 2,-11-10-2,-2-2 2</inkml:trace>
          <inkml:trace contextRef="#ctx0" brushRef="#br1" timeOffset="-36006.0594">15639 286 85,'0'0'37,"0"0"1,0 0 0,-16 7-27,31 15-3,-15-3-4,11 14 0,-4 3-1,6 14 0,-4 1-1,4 10 0,-4 1-1,2 1-1,0-5 0,-1-6 0,1-8-2,-4-15-1,4 4-4,-11-33-7,0 0-23,0 0-3,0 0 0,-7-24 0</inkml:trace>
          <inkml:trace contextRef="#ctx0" brushRef="#br1" timeOffset="-35559.0338">15953 218 78,'-7'-18'39,"-6"-1"1,13 19 0,0 0-21,0 0-11,-6 28-3,13 7-2,-3 9 0,5 13-1,1 10-1,1 5 1,0 3-2,0 2 0,2-1-1,-2-7 0,5-4-3,-8-23-4,21 8-15,-21-30-19,-8-20 2,22 11-1,-22-11 2</inkml:trace>
        </inkml:traceGroup>
        <inkml:traceGroup>
          <inkml:annotationXML>
            <emma:emma xmlns:emma="http://www.w3.org/2003/04/emma" version="1.0">
              <emma:interpretation id="{203C955A-5B54-41CA-8547-42DBD3373CED}" emma:medium="tactile" emma:mode="ink">
                <msink:context xmlns:msink="http://schemas.microsoft.com/ink/2010/main" type="inkWord" rotatedBoundingBox="20060,9543 22968,9534 22973,10926 20065,10936"/>
              </emma:interpretation>
              <emma:one-of disjunction-type="recognition" id="oneOf7">
                <emma:interpretation id="interp35" emma:lang="en-US" emma:confidence="0">
                  <emma:literal>3CH,CH2CHz-0-H</emma:literal>
                </emma:interpretation>
                <emma:interpretation id="interp36" emma:lang="en-US" emma:confidence="0">
                  <emma:literal>3Ctl,CH2CHz-0-H</emma:literal>
                </emma:interpretation>
                <emma:interpretation id="interp37" emma:lang="en-US" emma:confidence="0">
                  <emma:literal>3Ctl,CH2Ctlz-0-H</emma:literal>
                </emma:interpretation>
                <emma:interpretation id="interp38" emma:lang="en-US" emma:confidence="0">
                  <emma:literal>3CH,CH2Ctlz-0-H</emma:literal>
                </emma:interpretation>
                <emma:interpretation id="interp39" emma:lang="en-US" emma:confidence="0">
                  <emma:literal>3CH,CH2CHZ-0-H</emma:literal>
                </emma:interpretation>
              </emma:one-of>
            </emma:emma>
          </inkml:annotationXML>
          <inkml:trace contextRef="#ctx0" brushRef="#br1" timeOffset="-32739.8726">18385 234 69,'6'-22'40,"-6"22"-2,15-18 3,14 36-23,-29-18-6,17 15-5,-17-15-3,22 24-1,-22-24-1,0 0-1,17 5-1,-17-5 0,-6-20 0,6 20 0,-20-33-1,5 13 1,0 0-1,-7 0 0,4 7 0,-8-2 1,4 10 0,-4 6-1,0 7 1,2 12 0,0 6 1,0 10-1,2 8 1,2 10 0,-1 10 0,5 6 0,3 7 0,2 2 0,7 0-1,8-6 2,7-7-2,11-13 1,8-16-1,6-15 0,9-18-1,4-17-1,7-7 0,-8-17-3,3 13-5,-23-29-16,9 16-15,-11-7 0,1 7 0,-14-5 2</inkml:trace>
          <inkml:trace contextRef="#ctx0" brushRef="#br1" timeOffset="-32290.8469">18568 609 97,'-22'22'39,"22"-22"0,5 31-9,-5-31-22,41-15-3,-6-1-3,11-4-1,6-6-2,1-11-2,8 8-5,-20-21-17,5 16-14,-11-5 0,-6 6-1,-8-4 2</inkml:trace>
          <inkml:trace contextRef="#ctx0" brushRef="#br1" timeOffset="-32478.8577">18690 198 72,'-6'-33'39,"2"9"0,-1 0 0,5 24-20,0 0-12,0 0-2,7 27-2,3 6-1,-1 10 1,2 12-1,-4 9 0,4 6-1,-3 0 1,3 5-1,-2-7-1,2-8-1,2-8 0,-4-16-1,4-6-2,-13-30-4,20 33-14,-20-33-19,0 0 1,-22-29-1,9 6 2</inkml:trace>
          <inkml:trace contextRef="#ctx0" brushRef="#br1" timeOffset="-32077.8348">18983 86 64,'0'0'40,"-22"-19"-2,18 36 3,4-17-19,0 42-12,-7-2-3,14 21-4,-5 3 0,5 12-1,1-1-1,3-2 0,0 1-3,-6-8 0,10 0-4,-15-29-17,13 7-18,-9-15 1,7-1-1,-11-28 1</inkml:trace>
          <inkml:trace contextRef="#ctx0" brushRef="#br1" timeOffset="-31674.8117">19121 978 74,'0'0'38,"0"0"-1,19 2 1,-19-21-28,29 14-3,-10-10-4,10 6-1,1-2 0,-1 7-1,-5 1 0,-2 6-1,-22-3 1,24 19 0,-20-3-1,-8 4 0,-5 2 0,-6 2 1,-1 4-1,-5-1 1,-3 3 0,0 1 0,0-2 0,2 6 0,2 0 0,5-4 0,2-5 0,8-2 0,7-8 0,-2-16-2,22 11 0,-4-23 0,12-3-4,-10-20-7,26 15-21,-14-15-7,4 0 1,-2-9-1</inkml:trace>
          <inkml:trace contextRef="#ctx0" brushRef="#br1" timeOffset="-31193.7842">19754 295 89,'0'0'38,"18"0"1,-18 0-1,0 0-31,17 20-3,-17-20-2,0 0-1,0 0 0,0 0-1,0 0 1,0 0-1,11-16 0,-15-1 0,1-7 0,-7-5 0,-1-2-1,-5-6 1,-5 0-1,-4-1 1,-1 1 0,-4 6 0,1 12 0,1 10 0,-1 11 1,5 18 1,5 11-1,6 17 1,0 9 0,4 17 0,2 8 0,3 8-1,2 4 1,4-6-1,2-6 0,7-4-1,4-14 1,10-15-2,9-19 0,1-16 0,7-15-1,2-14-2,6-2-2,-15-21-6,22 21-17,-29-19-12,3 3 1,-10-6-1</inkml:trace>
          <inkml:trace contextRef="#ctx0" brushRef="#br1" timeOffset="-30744.7585">19791 624 63,'0'0'40,"-28"7"-1,28-7 2,0 0-16,0 0-18,22 0-3,6-11-2,7-7-2,7-8-1,10-4 0,0-8-4,12 16-9,-25-15-23,9 6-2,-17-2 0,-1 5-1</inkml:trace>
          <inkml:trace contextRef="#ctx0" brushRef="#br1" timeOffset="-30934.7694">19949 185 78,'-2'-28'40,"-1"6"-1,3 22 1,-17-9-27,26 35-6,-7 1-2,6 17-1,-5 8-1,5 12-1,-5 4 0,3 0-1,-1 2 0,1-2 0,0-4-2,-1-9 0,4-9-1,-7-17-1,9 4-5,-11-33-13,0 0-20,-16 2 0,16-2-1,-23-35 2</inkml:trace>
          <inkml:trace contextRef="#ctx0" brushRef="#br1" timeOffset="-30527.7461">20137 47 75,'-14'-16'39,"14"16"1,0 0-1,-11 36-24,3-6-8,19 25-2,-11 7-2,6 19-2,-1 3 1,3 8-1,-3-2-1,5-7 0,-1-4-2,-4-17-1,16 1-6,-23-34-24,18 0-8,-16-29 1,28 21 0</inkml:trace>
          <inkml:trace contextRef="#ctx0" brushRef="#br1" timeOffset="-30046.7186">20303 934 75,'0'0'39,"24"-2"0,-24 2-1,34-5-27,-34 5-4,29-23-4,-10 14-1,5 2-2,-2 3 1,-4 4-1,-1 4 0,-17-4 0,18 20 0,-18-1 0,-5-1 1,-6 4-1,-8 2 0,1 0 0,-6 1 0,-2 3 0,-4-1 0,3 5 0,-3-3 0,1 8 1,5-2 1,5-1-1,3-4 1,6-3 0,7-5 0,6-1 0,-3-21 1,28 18-2,-9-18 0,5-2 0,-1-2-2,3-3 1,4 2-3,-8-14-2,13 25-12,-24-25-20,9 12-4,-3-13 1,1 2-1</inkml:trace>
          <inkml:trace contextRef="#ctx0" brushRef="#br1" timeOffset="-27304.5617">20543 480 65,'-18'0'39,"18"0"1,0 0 0,2-16-20,20 25-9,-22-9-5,40-4-1,-12 3-2,7 1 0,0-4-1,9 4 0,-3-4-1,-2 1 0,-3-3-1,0-1 0,-3-2 0,-6-3-2,-1 1 0,-26 11-1,32-20-1,-32 20-4,22-2-15,-22 2-18,0 0 0,0 0 0,0 0 1</inkml:trace>
          <inkml:trace contextRef="#ctx0" brushRef="#br1" timeOffset="-34983.0009">16241 943 81,'0'0'37,"0"0"1,0 0-3,0 0-24,0 0-5,18-18-2,-18 18-1,26-21-1,-26 21-1,37-23 1,-17 12-1,4 3-1,-4 5 1,2 4-1,-5 5 1,-17-6 0,22 27-1,-18-8 1,-6 5-1,-4 0 1,-5-2-1,0 0 0,-2-4 0,13-18 1,-25 28-1,25-28 0,-21 20 0,21-20 1,0 0-1,-16 18 0,16-18 0,0 0 0,0 0 1,0 0-1,0 0 0,22 9 0,-22-9 0,24-3 0,-24 3 1,31 0-1,-31 0 0,30 14 1,-30-14 0,20 31 0,-15-12 0,-5 8-1,-3-6 0,-6 4 1,-2-8-1,-6-1-1,0 1 0,-5-15-3,6 11-2,-18-36-15,18 18-19,-8-15 0,7 3 0,1-10 0</inkml:trace>
          <inkml:trace contextRef="#ctx0" brushRef="#br1" timeOffset="-34469.9716">17010 289 70,'0'0'41,"0"0"-3,0 0 3,0 0-20,0 0-13,18 21-3,-18-21-2,0 0-1,0 0-1,15-19 0,-15 19 0,-4-29-1,-1 7 0,-3-2 0,-5-3 0,-3 1-1,-3 2 1,-1 4-1,-2 3 1,-4 10 0,-2 5 0,1 9-1,1 10 2,-2 7-1,2 9 0,1 9 1,-1 13 0,4 9 0,3 13 0,6 8 1,4 3-1,11 0 0,5-7 0,17-9 0,8-17 0,12-15-1,8-20-1,1-14 0,6-14 0,-4-10-2,-1-2-1,-15-21-7,12 21-19,-25-20-12,-4 7 2,-11-11-1</inkml:trace>
          <inkml:trace contextRef="#ctx0" brushRef="#br1" timeOffset="-34201.9562">17235 187 97,'0'0'39,"-2"-19"1,2 19-2,0 0-30,3 33-2,1-3-3,-4 8-1,6 14 1,-3 6-1,8 9-1,-3 6 0,5 2 0,0-1-1,1-6 0,1-6-1,-2-12 0,2-12-2,-10-18-2,8 1-4,-13-21-15,-9-23-17,2-2 0,3-5 1,-11-10 1</inkml:trace>
          <inkml:trace contextRef="#ctx0" brushRef="#br1" timeOffset="-34015.9456">17177 574 62,'-22'0'39,"22"0"-2,-29 13 3,25 13-17,4-26-12,0 0-5,19 5-3,5-9-2,7-3 0,6-4-2,5 2-2,-3-9-2,13 19-9,-19-15-24,7 1-1,-6-7 1,-7 3-2</inkml:trace>
          <inkml:trace contextRef="#ctx0" brushRef="#br1" timeOffset="-33761.9309">17532 192 81,'-12'-20'39,"-2"2"0,14 18 1,-30-21-27,30 21-5,8 22-3,3 2-2,-2 6-1,4 12-1,0 7 0,1 14 0,-1 1-1,0 6 0,0 2-1,-4-3 0,2-1-1,-3-13-1,5 2-4,-17-33-8,23 15-25,-16-19 0,6-2 1,-9-18-1</inkml:trace>
          <inkml:trace contextRef="#ctx0" brushRef="#br1" timeOffset="-33366.9085">17686 989 74,'0'0'38,"0"0"-1,0 0-2,10-17-23,14 17-4,-24 0-4,35-16-1,-17 7-1,8 3 0,0 1-1,1 3 0,-3-2-1,0 6 1,-7 2-1,-17-4 0,22 14 0,-22-14 0,-5 32 0,-8-12 0,-4 4 0,-3 3 1,-4 3-1,0 4 0,0 1 1,0 0 0,4-2 0,3 0 0,2-5 0,6-2 0,3-6 1,6-20-2,13 18 1,-13-18-2,32-2-2,-12-14-6,21 14-19,-16-13-12,7 1 1,-5-10-2,7 3 2</inkml:trace>
          <inkml:trace contextRef="#ctx0" brushRef="#br1" timeOffset="-26708.5276">21460 262 44,'11'-24'36,"-4"2"1,-7 2 0,0 20-17,-11-24-7,11 24-3,-18-4-4,18 4-1,-32 21-1,19 1 0,-9 3-2,4 14 1,-1 3-1,5 13 0,3 2-1,9 11 1,0-2-1,4 2 0,11-4 0,11-5 0,9-15 0,6-9 0,7-15 0,3-14-1,1-17 0,2-10 0,-6-10 0,-7-6 0,-10-8 0,-8-5-1,-10-3 1,-11-4 0,-8-2-1,-7-3 0,-7 3 0,-7 2 0,-4 7 0,-6 5 0,-4 12 0,1 5 0,3 15 0,6 8-2,5 16-1,1-4-6,29 30-19,-10-10-11,14 8 1,1-2-2</inkml:trace>
          <inkml:trace contextRef="#ctx0" brushRef="#br1" timeOffset="-25394.4525">21987 462 42,'-16'-4'35,"16"4"4,0 0-2,-28-22-15,28 22-7,0 0-5,24 2-3,-24-2-2,24-3-1,-24 3-1,29-2 0,-12 2-2,3 3 1,-1-1-1,1 0 0,2 0 0,0 0-1,2-4 0,-2 0 0,1 0-1,-5-3 0,2 1-1,-20 4-1,26-13-2,-26 13-4,26-5-18,-26 5-14,0 0 1,0 0 0,0 0 1</inkml:trace>
          <inkml:trace contextRef="#ctx0" brushRef="#br2" timeOffset="-20191.1548">22675 187 62,'0'-24'37,"-4"4"2,4 20-9,-7-21-11,25 38-6,-18-17-4,12 31-3,-9-7-1,6 16-1,-5 1-1,4 12 0,-5 2-1,5 4 1,-7 0-2,3 5 0,2-4 0,-1-3-1,1-5 0,1-12 0,2-9-2,-3-9 0,-6-22-1,16 15-1,-16-15-1,6-20-4,-6 20-6,-6-24-24,5 6-1,-12-4 0,3 3 2</inkml:trace>
          <inkml:trace contextRef="#ctx0" brushRef="#br2" timeOffset="-19918.139">22620 616 70,'0'0'38,"-21"6"0,21-6-4,0 0-18,0 0-7,0 0-3,21 5-1,5-10-3,1-4 1,10-1-1,2-4 0,7 3-1,2-4-1,-2 2 1,0-2-1,-3 3-1,-3-1 0,-9 0-1,-3 4 0,-9-4-1,1 7-2,-16-12-4,16 22-6,-29-21-21,9 17-3,0-27 0,-2 10 0</inkml:trace>
          <inkml:trace contextRef="#ctx0" brushRef="#br2" timeOffset="-19557.1184">23053 126 75,'-11'-16'39,"11"16"-1,-18-32-8,18 32-16,0 0-5,0 0-4,0 0 0,-2 19-2,2-19 0,5 40 0,-3-12-1,4 10 0,-4 6 1,7 9-1,-6 4 1,7 2-1,-1 0-1,2 3 1,0-3-1,2-2 0,0-6-1,0-8 0,-2-12 0,-2 0 0,-2-9 0,-7-22 0,10 24-1,-10-24 1,0 0-2,0 0 0,0 0-2,0 0-5,0 0-18,0 0-16,0 0 1,-22 0 0,22 0 1</inkml:trace>
        </inkml:traceGroup>
      </inkml:traceGroup>
      <inkml:traceGroup>
        <inkml:annotationXML>
          <emma:emma xmlns:emma="http://www.w3.org/2003/04/emma" version="1.0">
            <emma:interpretation id="{105B7697-EB28-4C48-9026-7B94C54C2330}" emma:medium="tactile" emma:mode="ink">
              <msink:context xmlns:msink="http://schemas.microsoft.com/ink/2010/main" type="line" rotatedBoundingBox="14229,10599 16036,10833 15868,12131 14061,11897"/>
            </emma:interpretation>
          </emma:emma>
        </inkml:annotationXML>
        <inkml:traceGroup>
          <inkml:annotationXML>
            <emma:emma xmlns:emma="http://www.w3.org/2003/04/emma" version="1.0">
              <emma:interpretation id="{C90A696F-C875-4932-A7B6-38A41C90F613}" emma:medium="tactile" emma:mode="ink">
                <msink:context xmlns:msink="http://schemas.microsoft.com/ink/2010/main" type="inkWord" rotatedBoundingBox="14229,10599 16036,10833 15868,12131 14061,11897"/>
              </emma:interpretation>
              <emma:one-of disjunction-type="recognition" id="oneOf8">
                <emma:interpretation id="interp40" emma:lang="en-US" emma:confidence="0">
                  <emma:literal>Zip</emma:literal>
                </emma:interpretation>
                <emma:interpretation id="interp41" emma:lang="en-US" emma:confidence="0">
                  <emma:literal>Zaire</emma:literal>
                </emma:interpretation>
                <emma:interpretation id="interp42" emma:lang="en-US" emma:confidence="0">
                  <emma:literal>Zink</emma:literal>
                </emma:interpretation>
                <emma:interpretation id="interp43" emma:lang="en-US" emma:confidence="0">
                  <emma:literal>Zips</emma:literal>
                </emma:interpretation>
                <emma:interpretation id="interp44" emma:lang="en-US" emma:confidence="0">
                  <emma:literal>Zip'</emma:literal>
                </emma:interpretation>
              </emma:one-of>
            </emma:emma>
          </inkml:annotationXML>
          <inkml:trace contextRef="#ctx0" brushRef="#br4" timeOffset="-54216.101">12259 1233 74,'0'0'36,"0"0"1,0 0 0,16 24-21,-14-41-8,20 16-3,-3-9-1,7 5-1,0-8-1,3 6-1,-3-2 0,0 3 0,-6 2-1,-2 3 0,-18 1 0,24 1 0,-24-1 0,0 0 0,0 0 0,13 19 0,-13-19 0,0 0-1,0 0 1,0 16 0,0-16 0,-7 26-1,1-6 2,-3 6-1,-2 3 0,-4 8 0,-3 3 1,1 3-1,-1 1 1,1-4 0,4 0-1,2-3 0,6-4 0,3-2 1,6-7-1,5-4 1,-9-20-1,31 26 1,-11-22 0,6-6-1,4-2 0,-3-5 0,1-2-1,-6-4-1,2 3 0,-9-5-1,2 10-4,-25-17-3,8 24-15,0 0-13,-5-24 1,-14 11-1,3 2 2</inkml:trace>
          <inkml:trace contextRef="#ctx0" brushRef="#br4" timeOffset="-53979.0874">12288 1598 94,'0'0'37,"17"-14"-1,1-8-5,17 14-21,-14-14-5,10 8-2,-3-3-2,-1 2-1,-3 6-1,-7 0-2,7 11-4,-24-2-4,28-6-21,-28 6-4,16-3-1,-16 3 0</inkml:trace>
          <inkml:trace contextRef="#ctx0" brushRef="#br4" timeOffset="-53554.0629">12729 1496 77,'4'18'37,"-4"-18"0,5 22 0,-5-22-24,8 24-5,-8-24-3,11 29-2,-11-29-1,13 26-1,-13-26 0,7 18 0,-7-18-1,0 0 0,0 0-1,0 0 1,9-20-1,-9 20 1,6-31-1,-2 13 1,1-1-1,-1 1 1,3-1 0,1 3 1,-8 16 0,14-22 0,-14 22 0,19-4 0,-19 4 1,20 17-1,-20-17 0,17 31 0,-10-11-1,0 2 1,-1 0-2,-1-5 0,3 1-1,-8-18-3,18 26-8,-18-26-19,0 0-8,0 0 3,32-24-2</inkml:trace>
          <inkml:trace contextRef="#ctx0" brushRef="#br4" timeOffset="-53050.0343">13277 1303 87,'0'31'38,"0"-31"0,2 33 1,-2-33-30,0 20-3,0-20-2,0 0-2,18 9-1,-18-9 0,0 0-1,17-18 0,-14 2-1,-3-3 1,0 1-1,-1-4 1,-1-2-2,-4-2 2,-1 4-2,-2 0 1,9 22 1,-26-25 0,26 25-1,-30-10 1,14 16 0,-1 3 1,1 8-1,-1 6 1,0 7 0,4 7 0,-1 3 1,4 6 0,1 3 0,6 5-1,3-5 1,5-3 0,4-7-2,8-8 1,5-7 0,6-11-1,5-12-1,0-8 0,6-8-1,-4-9-2,5 10-6,-23-25-15,11 15-15,-12-7 1,3 7 0,-12-1 1</inkml:trace>
          <inkml:trace contextRef="#ctx0" brushRef="#br4" timeOffset="-52804.0202">13489 1290 71,'0'0'37,"4"-26"0,-4 26 1,0 0-21,5-18-9,-5 18-2,2 24-1,0-4-1,-2 6-1,2 10-1,-2 3 1,3 7-2,1 2 1,3-2-1,1-4-1,1-4-1,2-3-1,-2-16-1,8 8-8,-17-27-19,0 0-10,17-9 1,-17 9-1</inkml:trace>
          <inkml:trace contextRef="#ctx0" brushRef="#br4" timeOffset="-52162.9836">13738 1650 74,'0'0'37,"0"0"-2,0 0 2,-13-22-25,13 22-4,18-24-4,-1 11-1,-6-3 0,-11 16-1,30-28-1,-14 17 1,-16 11-2,30-18 1,-30 18 0,20-8 0,-20 8-1,17 2 1,-17-2-1,0 0 1,11 20-1,-11-20 0,-2 22 1,2-22-1,-6 24 0,6-24 0,-9 24 0,9-24 0,-11 24 0,11-24 0,-13 28 0,6-12 1,-6 2-1,2 3 0,-2 1 1,2 0-1,-2 0 1,4-2 0,-2-2-1,11-18 1,-10 26 0,10-26-1,0 0 1,15 16-1,-15-16 0,24 2 1,-7-5-1,5 1 0,2-2 0,0 2-1,7-3 0,-7 1 0,4 4-2,-10-7-2,10 16-6,-28-9-17,0 0-11,9-17 0,-9 17 0,0 0 1</inkml:trace>
          <inkml:trace contextRef="#ctx0" brushRef="#br4" timeOffset="-48711.7862">12377 2090 71,'0'0'36,"0"0"0,0 0 1,0 0-24,0 0-3,0 0-5,0 0 0,0 0-1,18 15-1,-18-15 0,19 15-1,-19-15 1,24 18-1,-24-18-1,33 20 0,-15-12 0,5 1 0,-1 0-1,-2-2 0,-2 3 0,1-3 0,-3-2 0,-16-5 0,28 10 0,-28-10 0,0 0 0,0 0 0,0 0 0,0 0 0,0 0 0,0 0-1,0 0 2,-20 12-1,3-2 0,-1 1 0,-3 2 0,-1-1 0,-2 3 0,0 0 0,4-2 0,0-1 0,0-1 0,3-1 0,17-10 0,-28 14 0,28-14-1,-18 10 1,18-10-1,0 0 0,0 0-1,0 0 0,0 0-2,0 0-3,0 0-7,11-17-21,-11 17-2,26-18 0,-26 18-1</inkml:trace>
          <inkml:trace contextRef="#ctx0" brushRef="#br4" timeOffset="-47809.7345">12866 2002 45,'0'0'34,"0"0"2,7-25-4,-7 25-9,0 0-6,0 0-5,0 0-3,0 0-2,0 0-2,0 0 0,13 20-2,-9 0 0,-6 2-1,5 6 0,-3 1-1,4 4 1,-2-4-2,2 1 1,-2-3-1,1-3 0,1-4 0,0-3-1,-4-17 0,5 26-1,-5-26-2,4 16-1,11 2-8,-15-18-23,0 0-3,0 0 0,0 0 0</inkml:trace>
          <inkml:trace contextRef="#ctx0" brushRef="#br4" timeOffset="-46915.6832">13329 2017 45,'-2'-26'35,"2"26"1,-4-22 0,-9 2-13,13 20-7,0 0-5,0 0-3,0 0-2,9 17-1,-9-17-2,4 31 0,-4-9-1,6 7 1,-3 2-2,3 2 1,-1 2-1,3 2 0,1-2 0,0-4 0,2-1-1,-2-7 0,1-2 0,-10-21 0,14 23 0,-14-23 0,0 0-1,19-1 1,-19 1-1,9-17 1,-9 17-1,7-24 1,-7 24-1,10-25 1,-10 25 0,11-24-1,-11 24 1,13-22 0,-13 22 0,20-21 0,-20 21-1,22-16 1,-22 16 0,26-7 0,-26 7 0,26 5 1,-26-5-1,24 20 0,-24-20 1,22 33-1,-11-14 1,-2 3 0,-2-4-1,1 0 1,-8-18-1,13 26 0,-13-26 0,0 0-1,0 0-1,18 0-1,-18 0-4,2-33-15,9 17-17,-11-6-1,6 3 1,-6-5-1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6:11.2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DDA838-ED72-4B8F-BC3E-2118822ADCD0}" emma:medium="tactile" emma:mode="ink">
          <msink:context xmlns:msink="http://schemas.microsoft.com/ink/2010/main" type="writingRegion" rotatedBoundingBox="4383,13921 7205,16514 6452,17334 3629,14741"/>
        </emma:interpretation>
      </emma:emma>
    </inkml:annotationXML>
    <inkml:traceGroup>
      <inkml:annotationXML>
        <emma:emma xmlns:emma="http://www.w3.org/2003/04/emma" version="1.0">
          <emma:interpretation id="{1D811B1C-092F-45E2-A0C0-24BC3DC5DB14}" emma:medium="tactile" emma:mode="ink">
            <msink:context xmlns:msink="http://schemas.microsoft.com/ink/2010/main" type="paragraph" rotatedBoundingBox="4383,13921 7205,16514 6452,17334 3629,1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B062B-C5D9-481D-A88C-6488E7A5443F}" emma:medium="tactile" emma:mode="ink">
              <msink:context xmlns:msink="http://schemas.microsoft.com/ink/2010/main" type="line" rotatedBoundingBox="4383,13921 7205,16514 6452,17334 3629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C3C61173-EA7D-4296-B604-87E959A36E50}" emma:medium="tactile" emma:mode="ink">
                <msink:context xmlns:msink="http://schemas.microsoft.com/ink/2010/main" type="inkWord" rotatedBoundingBox="6476,15845 7205,16514 6555,17222 5826,16552"/>
              </emma:interpretation>
              <emma:one-of disjunction-type="recognition" id="oneOf0">
                <emma:interpretation id="interp0" emma:lang="en-US" emma:confidence="0">
                  <emma:literal>it!</emma:literal>
                </emma:interpretation>
                <emma:interpretation id="interp1" emma:lang="en-US" emma:confidence="0">
                  <emma:literal>is,</emma:literal>
                </emma:interpretation>
                <emma:interpretation id="interp2" emma:lang="en-US" emma:confidence="0">
                  <emma:literal>i',</emma:literal>
                </emma:interpretation>
                <emma:interpretation id="interp3" emma:lang="en-US" emma:confidence="0">
                  <emma:literal>i'.</emma:literal>
                </emma:interpretation>
                <emma:interpretation id="interp4" emma:lang="en-US" emma:confidence="0">
                  <emma:literal>to!</emma:literal>
                </emma:interpretation>
              </emma:one-of>
            </emma:emma>
          </inkml:annotationXML>
          <inkml:trace contextRef="#ctx0" brushRef="#br0">4360 7253 66,'0'0'38,"0"0"2,3 18 0,-3-18-22,32 11-9,-14-7-4,12 1-2,3-6-1,6 1-1,2-6 0,0 1-1,-1-1 0,-1 1-1,0 1 0,-6 0-1,1 6-2,-12-9-4,13 21-13,-35-14-19,32-3 1,-32 3-1,18-15 1</inkml:trace>
          <inkml:trace contextRef="#ctx0" brushRef="#br0" timeOffset="-239.0134">4417 7047 90,'0'0'40,"0"0"-2,2 22-4,-2-22-25,5 28-3,3-6-2,1 11-1,0 0 0,1 11-2,-3 0 1,0 6-1,-3-1 1,2 1-2,-5-8 0,1-3 0,0-10-1,0-9 0,-2-20-1,4 17-2,-4-17 0,0 0-5,0 0-11,5-33-21,-5 33 0,-13-44 1,8 20 1</inkml:trace>
          <inkml:trace contextRef="#ctx0" brushRef="#br0" timeOffset="-834.0477">4539 6342 48,'-4'-16'38,"4"16"0,0 0 0,-5-30-10,5 30-16,0 0-5,0 0-2,17 17-2,-14 3 1,-3 2-1,2 13 0,-6 5-1,3 14 1,-3 1-1,0 5 0,-1-5-1,3-3 0,2-10 0,0-9-1,3-13-1,-3-20 0,0 0-2,23-20 0,-10 2-3,-13-25-11,14 16-25,-10-13 1,9 10-1,-11-7 1</inkml:trace>
          <inkml:trace contextRef="#ctx0" brushRef="#br0" timeOffset="217.0125">4876 7027 79,'0'0'40,"0"0"-1,0 0 1,-35-7-28,39 29-5,-10 0-3,10 13 0,-4 5-2,4 6 0,-1 0 0,1 2-2,0-6-1,1-7-1,5-6-3,-10-29-12,0 0-24,18-20 1,-7-8-3,-7-25 3</inkml:trace>
          <inkml:trace contextRef="#ctx0" brushRef="#br1" timeOffset="40560.32">341 5421 52,'0'0'38,"0"0"-2,10-19 1,-10 19-11,0 0-15,0 0-4,13 28-2,-13-8-2,3 13 1,-3 4-1,6 14 0,-4 2-1,3 4 0,-1-3 0,3-1-1,1-7 0,3-6-1,-2-9 0,2-10-1,-11-21-1,18 16-1,-18-16-2,0 0-7,26-22-25,-29 2-4,3 20 3,0-41-3</inkml:trace>
          <inkml:trace contextRef="#ctx0" brushRef="#br1" timeOffset="40186.2985">85 5371 53,'0'0'37,"0"0"-1,0 0 1,0 0-16,0 0-9,11 26-4,-14-10-3,10 12-1,-7-2 0,4 3-2,-3-1 0,3 1 0,-4-7-1,2-4-1,-2-18 1,4 17-1,-4-17 0,0 0 0,0-20 0,-2 1 0,0-5 0,-2-5-1,-1 0 0,-4-3 0,1 1 1,-3 0-1,-2 3 1,-2 5-1,2 6 1,-5 6-1,18 11 1,-31-9 0,14 18 0,17-9 0,-31 35 0,16-2 1,0 7-1,2 10 1,0 5-1,4 7 1,0 3 1,5 3-1,4-4 1,10-4-1,-1-12 0,13-4 0,2-20 0,11-9-1,4-12 0,-3-8 0,1-8-1,-2-9 1,-1 2-2,-12-8 0,4 12-2,-21-12-5,19 25-15,-22-18-16,-2 21 1,4-25-1,-4 25 3</inkml:trace>
          <inkml:trace contextRef="#ctx0" brushRef="#br2" timeOffset="-7796.4459">3262 5801 52,'0'0'38,"0"0"0,0 0 1,0 0-15,0 0-11,0 0-4,32 3-2,-32-3-2,33-1-1,-13-1 0,8 4-2,-2-4 0,9 4 0,-3-4 0,7 0-1,-2 0 0,0 2-1,0-2 1,-4 2-1,-5 0 0,-2-2 0,-6 2-1,-3-3 0,-17 3 0,24-9-2,-24 9 0,15-24 0,-15 24-2,14-32-3,9 32-13,-22-18-20,-1 18 1,15-18-1,-15 18 3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5:43.0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E86E31-B7D3-4282-A147-11C2F491A560}" emma:medium="tactile" emma:mode="ink">
          <msink:context xmlns:msink="http://schemas.microsoft.com/ink/2010/main" type="writingRegion" rotatedBoundingBox="720,14825 4295,14640 4365,16005 790,16190"/>
        </emma:interpretation>
      </emma:emma>
    </inkml:annotationXML>
    <inkml:traceGroup>
      <inkml:annotationXML>
        <emma:emma xmlns:emma="http://www.w3.org/2003/04/emma" version="1.0">
          <emma:interpretation id="{81622D34-B83B-4B13-8CDF-C8D31B3AA0C0}" emma:medium="tactile" emma:mode="ink">
            <msink:context xmlns:msink="http://schemas.microsoft.com/ink/2010/main" type="paragraph" rotatedBoundingBox="720,14825 4295,14640 4365,16005 790,16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4509E4-EE6C-4793-8633-548384AF0538}" emma:medium="tactile" emma:mode="ink">
              <msink:context xmlns:msink="http://schemas.microsoft.com/ink/2010/main" type="line" rotatedBoundingBox="720,14825 4295,14640 4365,16005 790,16190"/>
            </emma:interpretation>
          </emma:emma>
        </inkml:annotationXML>
        <inkml:traceGroup>
          <inkml:annotationXML>
            <emma:emma xmlns:emma="http://www.w3.org/2003/04/emma" version="1.0">
              <emma:interpretation id="{5D5B85FF-B378-4087-85AD-D1B0E3904318}" emma:medium="tactile" emma:mode="ink">
                <msink:context xmlns:msink="http://schemas.microsoft.com/ink/2010/main" type="inkWord" rotatedBoundingBox="1775,14770 4295,14640 4365,16005 1846,16135"/>
              </emma:interpretation>
              <emma:one-of disjunction-type="recognition" id="oneOf0">
                <emma:interpretation id="interp0" emma:lang="en-US" emma:confidence="0">
                  <emma:literal>inciting</emma:literal>
                </emma:interpretation>
                <emma:interpretation id="interp1" emma:lang="en-US" emma:confidence="0">
                  <emma:literal>2: cities</emma:literal>
                </emma:interpretation>
                <emma:interpretation id="interp2" emma:lang="en-US" emma:confidence="0">
                  <emma:literal>2: citric</emma:literal>
                </emma:interpretation>
                <emma:interpretation id="interp3" emma:lang="en-US" emma:confidence="0">
                  <emma:literal>incitation</emma:literal>
                </emma:interpretation>
                <emma:interpretation id="interp4" emma:lang="en-US" emma:confidence="0">
                  <emma:literal>2: citrine</emma:literal>
                </emma:interpretation>
              </emma:one-of>
            </emma:emma>
          </inkml:annotationXML>
          <inkml:trace contextRef="#ctx0" brushRef="#br0">2228 4685 72,'-12'-16'38,"12"16"-2,-5-17 3,-10-1-24,15 18-6,0 0-3,17-7-2,-17 7 0,16-2-1,-16 2 0,23 20 0,-12-2 0,7 13 0,-1 8 0,7 7-2,-2 3 1,6 4 0,-2-1-1,0-5-1,2-3 1,-3-11-1,-2-9 0,-5-4 0,-18-20 1,28 22-1,-28-22 0,0 0-1,0 0 0,0 0-1,15-16-1,-15 16-1,-8-18-3,-10-10-15,18 28-20,-15-27 1,15 27-2,-19-35 3</inkml:trace>
          <inkml:trace contextRef="#ctx0" brushRef="#br1" timeOffset="-8034.4596">-1151 5576 59,'0'0'36,"-16"-9"0,16 9 0,0 0-16,-9-19-10,9 19-4,0 0-2,24-20-1,-24 20-1,24-18 0,-24 18 0,33-17-1,-13 8 1,2 4-1,-1-3-1,1 5 1,-2 1-1,-2 4 1,-1 1-1,-17-3 0,24 13 0,-24-13 0,11 22 0,-11-22 0,2 24 0,-2-24 0,-6 31 0,1-13 0,-4 6 0,-1 4 0,-1 5 0,0 2 0,-2 3 0,-3 4 1,-3 2-1,-1 4-1,-2 0 1,2-4-1,-3-2 2,1-4-2,6-5 1,-1-2 0,6-5 0,4-6 1,7-20-1,-4 28 1,4-28-1,6 16 1,-6-16 0,0 0 0,23 11 0,-23-11 1,24 2-1,-5-2-1,-1 0 1,-1-2 0,3 0-1,-1-1 0,-1 1 0,1-2 0,1 2 0,-4-3-1,1 1 0,1-3 0,1 1-1,-19 6-2,37-12-4,-35-12-14,18 16-18,-20 8 1,17-22-1,-16 2 1</inkml:trace>
          <inkml:trace contextRef="#ctx0" brushRef="#br1" timeOffset="-7713.4412">-608 5598 63,'0'0'39,"0"0"-2,0 0 3,2-19-15,9 36-15,-11-17-5,0 22-1,0-22-2,3 26-1,-3-26 0,2 23-2,-2-23-1,0 0-2,4 32-6,-4-32-26,0 0-3,-17 12 0,17-12 0</inkml:trace>
          <inkml:trace contextRef="#ctx0" brushRef="#br1" timeOffset="-7513.4298">-573 5882 92,'0'0'39,"7"29"1,-7-29-2,11 28-28,-11-28-6,0 0-3,11 22-3,-11-22-7,0 0-29,0 0-2,11-22 2,-13 0-3</inkml:trace>
          <inkml:trace contextRef="#ctx0" brushRef="#br0" timeOffset="13141.7517">1070 6324 55,'0'0'39,"0"0"-1,0 0 3,0 0-15,0 0-15,17-17-4,-1 6-3,12 4-1,3-6-1,6 2 0,0-2-1,7 4-1,-1 2 0,-5-1 0,1 5-1,-8-1 0,-3 2-2,-8-3 0,1 8-3,-23-21-9,20 18-25,-18 0 1,-3-20-1,-7 2 2</inkml:trace>
          <inkml:trace contextRef="#ctx0" brushRef="#br0" timeOffset="12901.7379">1094 5949 73,'-7'-31'39,"7"31"0,-4-18 0,4 18-24,0 0-6,13 22-4,-11-4 0,5 15-3,-3 6 1,5 12-1,-2 4 0,2 8-1,1-1 0,-1 2 0,-2-9-1,1-7 0,-1-7-1,-3-12 0,1-9-2,-5-20-1,2 20-4,-18-40-12,16 20-21,-17-24 1,10 8-1,-12-10 2</inkml:trace>
          <inkml:trace contextRef="#ctx0" brushRef="#br0" timeOffset="13429.7681">1413 5876 96,'-11'-18'38,"11"18"2,0 0-7,0 0-24,0 0-3,4 27-3,-1-3 0,7 9-1,-5 4 1,2 9-2,-1 1 1,1 5-1,-1-1 0,-1 1 0,-1-10 0,2-5-1,-3-6 0,1-11-1,-4-20-1,6 20-2,-6-20-1,0 0-15,1-20-22,-8 2 1,7 18-1,-4-39 1</inkml:trace>
          <inkml:trace contextRef="#ctx0" brushRef="#br0" timeOffset="12158.6954">1902 5986 61,'0'0'39,"0"0"-1,0 0 1,0 0-20,26 13-8,-26-13-4,20 22-3,-20-22-1,22 31-2,-22-31-1,26 22 0,-26-22-2,18 13-1,-18-13-7,0 0-22,0 0-8,0 0 1,0 0-2</inkml:trace>
          <inkml:trace contextRef="#ctx0" brushRef="#br0" timeOffset="11858.6783">2132 5940 43,'0'0'36,"0"0"3,0 0-2,0 0-9,0 0-12,13 22-6,-13-22-4,13 26-3,-13-26 0,17 33-3,-17-33 1,13 28-3,-13-28 1,0 0-2,14 22-3,-14-22-4,0 0-15,0 0-15,2 16 2,-2-16-1,0 0 1</inkml:trace>
          <inkml:trace contextRef="#ctx0" brushRef="#br0" timeOffset="11536.6598">2302 5814 55,'0'0'38,"0"0"-1,0 0 0,-19-21-17,31 40-8,-12-19-4,0 29-2,1-7-2,9 15-2,-5 0 1,8 3-2,-4-1 0,4-1-1,0-7 1,2-5-3,-4-4 1,-11-22-1,18 15-1,-18-15-1,0 0-7,0 0-23,0 0-6,-24-21 2,24 21-2</inkml:trace>
          <inkml:trace contextRef="#ctx0" brushRef="#br0" timeOffset="-2318.1326">2783 5427 65,'0'0'39,"0"0"-1,13 28 1,-13-28-22,7 33-7,-7-9-3,9 10-3,-3-4-1,1-1 0,-1-5-1,0-2-1,-3-6 0,-3-16 0,6 17-1,-6-17 1,0 0-1,3-17 0,-1 1 0,-2-4-1,0-6 1,0-5-1,0-2 0,0-2 1,-3 0-1,-1-1 1,-3 3-1,-3 3 1,1 6 0,-4 6-1,13 18 1,-31-15 0,14 21 0,-3 9 0,1 10 0,1 10 0,-3 13 0,3 7 1,-1 9-1,3 7 1,-1-1 0,9 9 0,1-6 0,9-3 0,5-11 1,10-8 0,7-13 0,7-8-1,8-12 0,4-12 0,0-5 0,-3-4 0,-3-5 0,-5-3-1,-8 0-1,-6-1 1,-7-5-2,-7-1-1,-4 18-2,-9-48-12,16 28-24,-18-6-1,11 6 1,-9-6-1</inkml:trace>
          <inkml:trace contextRef="#ctx0" brushRef="#br2" timeOffset="69073.9507">530 5244 78,'0'0'39,"0"0"-1,18-12 1,6 17-27,-24-5-5,24-16-3,-24 16-1,35-17-2,-17 12 0,3-3-1,-1 5-1,-20 3-2,39 0-6,-39 0-25,20-10-5,-20 10 0,20-5-1</inkml:trace>
          <inkml:trace contextRef="#ctx0" brushRef="#br2" timeOffset="70629.0397">1074 5384 48,'0'0'32,"0"0"2,0 0-5,0 0-13,0-17-3,0 17-4,16-5-1,3 5-3,-19 0 0,31-15-1,-14 2 0,8 8-2,-2-6 1,4 4-2,-3-3 1,2 1-1,-2-4 1,4 4-2,-1-2 1,3 2 0,-1-2 0,3 2-1,-1-2 0,2 3 1,2 3-1,-3 3 1,-3 0-1,-1 2 1,-2 4 0,-1 0-1,-1 1 1,2-1-1,-4-1 1,4 1-1,-2-2 1,0 0-1,0-2 1,4 3-1,-6 1 0,4 2 1,-2-1-1,0 4 1,-2-1-1,0 3 1,-2-2-1,-3 0 1,5-2-1,-5 3 0,-17-10 1,31 16-1,-31-16 0,29 17 1,-29-17-1,26 23 0,-26-23 0,24 32 1,-24-32-1,21 31 0,-12-15 1,-2 5-1,-7-21 1,17 29-1,-17-29 0,11 22 0,-11-22 1,0 0-1,16 20 0,-16-20 0,0 0 0,0 0 0,17 11 1,-17-11-1,0 0 0,0 0 0,0 0-1,0 0 1,0 0 1,0 0-1,0 0 0,0 0 0,0 0 0,0 0 0,0 0 0,15-20 0,-15 20 0,2-17 0,-2 17 0,3-18 0,-3 18 0,0-18 0,0 18 0,0-22-1,0 22 1,-3-22 0,3 22 0,-8-32 0,3 14-1,-1-2 1,1 0 0,-1-2 0,1 0 0,-3 1-1,8 21 1,-9-27 0,9 27 0,-7-18-1,7 18 1,0 0-1,0 0 1,0 0-1,0 0-1,0 0 0,0 0-1,0 0-1,-4 22-7,4-22-14,0 0-16,-17 18 2,19-1-2,-2-17 3</inkml:trace>
          <inkml:trace contextRef="#ctx0" brushRef="#br2" timeOffset="71262.0759">2029 5547 19,'-17'2'32,"17"-2"3,0 0 0,0 0-10,-14-18-6,14 18-3,0 0-5,20-4-3,-20 4-1,0 0-3,0 0 0,20-13-1,-20 13-1,17 2 0,-17-2 0,18 6 0,-18-6 0,22 9-1,-22-9 1,28 9-1,-28-9 0,31 2 0,-12-4 0,-1 0 0,1-1-1,-1-1 1,-1 2-1,1 2 1,-18 0-1,30 0 0,-30 0 0,22 4 0,-22-4 0,0 0 0,20 3 0,-20-3 0,0 0 0,0 0 0,0 0 0,0 0 0,0 0-1,0 0 0,9 17 0,-9-17-2,0 0-1,0 0-5,0 0-21,0 0-12,0 0 2,0 0-2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6:00.3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02068F-C6E7-4E51-A465-9D90FB6AB97C}" emma:medium="tactile" emma:mode="ink">
          <msink:context xmlns:msink="http://schemas.microsoft.com/ink/2010/main" type="writingRegion" rotatedBoundingBox="4957,16058 4258,17414 3706,17129 4405,15773"/>
        </emma:interpretation>
      </emma:emma>
    </inkml:annotationXML>
    <inkml:traceGroup>
      <inkml:annotationXML>
        <emma:emma xmlns:emma="http://www.w3.org/2003/04/emma" version="1.0">
          <emma:interpretation id="{6C6412C3-9058-4A5C-8E8C-2D514823FE57}" emma:medium="tactile" emma:mode="ink">
            <msink:context xmlns:msink="http://schemas.microsoft.com/ink/2010/main" type="paragraph" rotatedBoundingBox="4957,16058 4258,17414 3706,17129 4405,15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F9C857-FF55-4839-BF1A-88DF38099910}" emma:medium="tactile" emma:mode="ink">
              <msink:context xmlns:msink="http://schemas.microsoft.com/ink/2010/main" type="line" rotatedBoundingBox="4957,16058 4258,17414 3706,17129 4405,15773"/>
            </emma:interpretation>
          </emma:emma>
        </inkml:annotationXML>
        <inkml:traceGroup>
          <inkml:annotationXML>
            <emma:emma xmlns:emma="http://www.w3.org/2003/04/emma" version="1.0">
              <emma:interpretation id="{FC5C8F29-C262-40B6-8812-1F00A88E3BF8}" emma:medium="tactile" emma:mode="ink">
                <msink:context xmlns:msink="http://schemas.microsoft.com/ink/2010/main" type="inkWord" rotatedBoundingBox="4957,16058 4258,17414 3706,17129 4405,1577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 2</emma:literal>
                </emma:interpretation>
                <emma:interpretation id="interp2" emma:lang="en-US" emma:confidence="0">
                  <emma:literal>Y/ 2</emma:literal>
                </emma:interpretation>
                <emma:interpretation id="interp3" emma:lang="en-US" emma:confidence="0">
                  <emma:literal>if</emma:literal>
                </emma:interpretation>
                <emma:interpretation id="interp4" emma:lang="en-US" emma:confidence="0">
                  <emma:literal>Y"/ 2</emma:literal>
                </emma:interpretation>
              </emma:one-of>
            </emma:emma>
          </inkml:annotationXML>
          <inkml:trace contextRef="#ctx0" brushRef="#br0">1950 7244 71,'-2'-30'40,"11"14"-1,-9 16 2,0 0-26,0 0-7,15 16-2,-15 5-2,9 10-1,-5 4-1,0 7 0,-2 0 0,1 6-1,-3 0 0,4-1 0,-4-3-1,0-3 0,2-8-1,-4-9-1,8-6-1,-6-18-2,3 20-4,-21-42-12,18 22-21,-13-18 2,13 18-1,-19-28 2</inkml:trace>
          <inkml:trace contextRef="#ctx0" brushRef="#br0" timeOffset="248.0142">1892 7578 77,'0'0'39,"0"0"-1,-1-28 0,19 34-26,-18-6-5,24-19-3,-5 8-1,5 6 0,2-6-1,7 5-1,0-3 0,4 4-1,0-3 1,-1 1-1,-5 2-1,0-5 0,-3 5 0,-6-6-2,-1 3-1,-12-10-3,13 20-8,-29-19-23,7 17-2,4-25 1,-4 25 0</inkml:trace>
          <inkml:trace contextRef="#ctx0" brushRef="#br0" timeOffset="555.0318">2304 7198 71,'0'0'40,"0"0"-2,-19-22 2,19 22-26,0 0-6,11 24-3,-11-24-2,6 27-1,-6-10 1,6 8-1,-5 3 0,3 3 0,-4 4 0,6 4 0,-5 1 0,7 6 0,-1-4-1,1 2 0,1-5-1,0-12 1,2-1-2,-3-10 1,-8-16-2,0 0-1,22 2-1,-24-27-6,22 21-22,-25-20-10,7 2 1,-10-15-1</inkml:trace>
          <inkml:trace contextRef="#ctx0" brushRef="#br0" timeOffset="-514.0294">2616 6328 56,'2'-21'37,"-2"21"-1,0 0-5,0 0-13,0 0-6,0 0-4,0 0-2,2 32-1,-2-32-2,-9 38 0,-1-16-1,5 9 0,-4 2-1,-1 1 0,-1 0 0,0 5 0,-2-1-1,0-1 1,0-2-1,-2-4 0,-1-1 0,1-3 0,-2-1 0,1-2 0,1-4 0,-2-2 0,4-1 0,13-17 0,-22 27 0,22-27-1,-15 19 1,15-19 0,0 0 0,-7 16 0,7-16 0,0 0 0,0 0 0,0 0 1,11 19-1,-11-19 0,0 0 0,13 18 0,-13-18 0,0 0 1,22 17-1,-22-17 0,22 7 0,-22-7 0,30 4 1,-13-4-1,-1 0 1,1 0-1,0 0 0,-1 0 1,-16 0-1,24-2 0,-24 2 0,0 0 1,19 0-1,-19 0 0,0 0 0,0 0 0,0 0 0,0 0 0,0 0 0,0 0 0,0 0 0,0 0 0,-4-21 0,4 21-1,-4-20 1,4 20 0,6-27 0,-2 10 0,-1-3 0,5 0-1,-1-2 2,2 0-2,1-4 1,-1 0 0,0 1 0,0-5 0,1 3 0,-3-3 0,1 1 0,-3 0-1,1 1 1,-3 2 0,1 3 0,-2 2 0,0-1 0,-2 6 0,0 16 0,5-30 0,-5 30 0,6-22 0,-6 22 0,4-18 0,-4 18 0,0 0 0,0 0 0,7-18 0,-7 18 0,0 0 1,0 0-1,0 0 0,0 0-1,0 0 2,0 0-1,0 0 0,0 0 0,0 0 0,-11 20 0,11-20 0,-8 26 0,3-10 0,1 2 1,-3 1-1,1 3 0,-1 0 0,-2 4 1,-1 1-1,-3 4 0,2 4 0,0 0 0,-4 4 0,2-3 0,-1 3 0,-1-4 0,2-4 1,0-3-1,2-6 0,1-6 0,10-16 0,-11 20 1,11-20-1,0 0 0,0 0 0,0 0 0,0 0 0,15-18 0,-15 18 0,15-35 0,-8 9 0,3-5 0,1-7 0,0-1 0,2-5 0,0-2-1,0-2 1,0 2 0,0 4 0,0 7 0,-4 6 0,-2 5 0,-7 24 0,10-18 0,-10 18 0,0 0 0,-4 27 0,-2-8 0,1 1 1,-5 4-1,1 3 0,-4 4 0,2 4 0,-2 6 0,0-1 0,-2 0 0,1 1 0,3-3 0,-2-5 0,5-7 0,1-9 0,7-17 0,0 0-1,0 0 0,0 0-1,0 0-1,9-33-2,-9 33-7,6-33-12,10 23-16,-16 10 0,0 0-1,0 0 2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5:45.193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C90ACB-7AEC-4E48-8A21-C2D077AC102B}" emma:medium="tactile" emma:mode="ink">
          <msink:context xmlns:msink="http://schemas.microsoft.com/ink/2010/main" type="writingRegion" rotatedBoundingBox="933,13276 22009,13311 22005,15897 929,15862"/>
        </emma:interpretation>
      </emma:emma>
    </inkml:annotationXML>
    <inkml:traceGroup>
      <inkml:annotationXML>
        <emma:emma xmlns:emma="http://www.w3.org/2003/04/emma" version="1.0">
          <emma:interpretation id="{A5A68898-4C23-4D30-8309-EDB472FE8FED}" emma:medium="tactile" emma:mode="ink">
            <msink:context xmlns:msink="http://schemas.microsoft.com/ink/2010/main" type="paragraph" rotatedBoundingBox="961,13196 6825,13552 6764,14564 900,14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2A55B0-7531-4211-ACD2-85F8E40017A4}" emma:medium="tactile" emma:mode="ink">
              <msink:context xmlns:msink="http://schemas.microsoft.com/ink/2010/main" type="line" rotatedBoundingBox="961,13196 6825,13552 6764,14564 900,14208"/>
            </emma:interpretation>
          </emma:emma>
        </inkml:annotationXML>
        <inkml:traceGroup>
          <inkml:annotationXML>
            <emma:emma xmlns:emma="http://www.w3.org/2003/04/emma" version="1.0">
              <emma:interpretation id="{8E294ECA-50C0-4BB2-B825-A8F3A2833979}" emma:medium="tactile" emma:mode="ink">
                <msink:context xmlns:msink="http://schemas.microsoft.com/ink/2010/main" type="inkWord" rotatedBoundingBox="961,13196 6825,13552 6764,14564 900,14208"/>
              </emma:interpretation>
              <emma:one-of disjunction-type="recognition" id="oneOf0">
                <emma:interpretation id="interp0" emma:lang="en-US" emma:confidence="0">
                  <emma:literal>Catlett</emma:literal>
                </emma:interpretation>
                <emma:interpretation id="interp1" emma:lang="en-US" emma:confidence="0">
                  <emma:literal>Catlett.</emma:literal>
                </emma:interpretation>
                <emma:interpretation id="interp2" emma:lang="en-US" emma:confidence="0">
                  <emma:literal>Catechetic</emma:literal>
                </emma:interpretation>
                <emma:interpretation id="interp3" emma:lang="en-US" emma:confidence="0">
                  <emma:literal>Catechetic,</emma:literal>
                </emma:interpretation>
                <emma:interpretation id="interp4" emma:lang="en-US" emma:confidence="0">
                  <emma:literal>Catechetic.</emma:literal>
                </emma:interpretation>
              </emma:one-of>
            </emma:emma>
          </inkml:annotationXML>
          <inkml:trace contextRef="#ctx0" brushRef="#br0">1710 3891 42,'0'0'35,"0"0"2,2-26-5,-2 26-8,0 0-6,0 0-5,0 0-2,11 17-3,-11-17-3,-4 18-1,4-18-1,-2 26 0,2-26-2,0 27 1,0-27-1,0 24-1,0-24 0,0 0 1,0 0-2,0 0 1,0 0 0,-22-9-1,22 9 0,-20-31 0,7 12 0,-2-1 0,-1 2 0,-5-1 0,1 7 0,-2 2 0,0 9 1,0 4 0,1 6 0,5 8 0,-3 5 0,6 7 1,2 8-1,2 9 1,0 5 0,5 13 1,1 2-2,4 4 2,1-4-1,7-2 0,8-7 0,3-11 0,8-15-1,3-11 0,6-13 0,-2-10-1,6-6 0,-8-8-1,0-1-2,-9-10-2,8 19-9,-31-18-24,14 10-2,-11-10 1,1 8 0</inkml:trace>
          <inkml:trace contextRef="#ctx0" brushRef="#br0" timeOffset="701.04">2110 3880 57,'-7'-20'38,"7"20"-1,-10-26 2,10 26-15,0 0-12,0 0-3,-12 18-4,13 6-1,-1 4-1,0 12-1,0 4 0,2 7-1,-2 2 0,-2 4-1,2-2-1,0-2 0,2-5-1,-5-13-2,10 5-7,-24-29-20,23 8-9,-6-19 0,0 0 0</inkml:trace>
          <inkml:trace contextRef="#ctx0" brushRef="#br0" timeOffset="293.0168">1848 3996 63,'0'0'38,"0"0"-1,0 0 1,0 0-18,-5 22-9,14 7-4,-13-1-2,8 7-2,-6 3 0,4 4-1,-2 0-1,0-1 0,2-6-1,-2-8-1,2-3-1,-2-24-1,9 29-5,-9-29-9,0-16-23,0 16 1,-2-22 0,-4 0 1</inkml:trace>
          <inkml:trace contextRef="#ctx0" brushRef="#br0" timeOffset="476.0272">1819 4214 73,'0'0'38,"0"0"0,16-11 1,-6-9-22,15 20-10,-3-11-4,6 2-2,3-4-2,-1-7-2,7 11-5,-17-21-9,13 14-21,-14-4 1,-3 5-2,-6-3 2</inkml:trace>
          <inkml:trace contextRef="#ctx0" brushRef="#br0" timeOffset="1325.0758">2141 4381 91,'0'0'37,"0"0"1,2-26-8,-2 26-21,17-13-3,-17 13-2,22-22-1,-22 22-1,28-25 0,-12 12-1,-16 13 0,32-17 0,-16 12-1,1 1 1,-17 4-1,26-2 0,-26 2 0,16 8 0,-16-8 0,0 0 0,9 18 1,-9-18-1,-3 20 0,3-20 0,-8 26 0,8-26 0,-9 29 1,9-29-1,-13 31 0,13-31 0,-13 32 0,13-32 0,-13 29 0,13-29 0,-7 22 0,7-22 0,0 0 0,-4 20 1,4-20-1,0 0 0,0 0 0,19 7 1,-19-7-1,22 0 0,-22 0 0,31-3 0,-10 3 0,-1-2 0,4 4-1,-2-6 0,4 6-2,-10-11-5,19 23-18,-35-14-14,26-3 1,-26 3-2,0 0 3</inkml:trace>
          <inkml:trace contextRef="#ctx0" brushRef="#br0" timeOffset="4426.2532">-516 3823 65,'-7'-20'38,"-1"2"-2,-7-4 3,15 22-21,-27-26-8,27 26-3,-39-9-3,17 9-1,-8 4-1,-1 9-1,-2 3 0,-4 4-2,-2 2 2,-1 0-1,1 11 1,4 0-1,4 4 1,7 7 0,3 2 1,8 4 0,6 1 0,16 4 0,4-7-1,13 0 1,7-10-1,8-3 0,5-13 0,4-5-1,1-8-1,-7-9 0,1-4-2,-12-9-1,2 13-6,-26-27-19,15 16-12,-13-13 1,6 7-1,-8-12 2</inkml:trace>
          <inkml:trace contextRef="#ctx0" brushRef="#br0" timeOffset="4873.2786">-417 4178 75,'0'0'39,"-5"-20"-1,5 20 1,7-22-21,12 25-10,-19-3-5,33-7-1,-9 3-1,2-1-2,3 1-1,-3-7-1,11 11-7,-24-20-19,15 13-10,-12-12 2,3 4-2</inkml:trace>
          <inkml:trace contextRef="#ctx0" brushRef="#br0" timeOffset="4692.2684">-328 3917 75,'0'0'39,"0"0"-2,-17-11 3,17 31-22,0-20-10,-9 30-4,4-8-1,7 13-1,-2 1 0,1 7-1,3 1-1,-2 1 1,0 0-1,0-9-1,3 1-2,-7-17-2,13 10-8,-11-30-24,0 0-3,-18 0 1,18 0 0</inkml:trace>
          <inkml:trace contextRef="#ctx0" brushRef="#br0" timeOffset="5092.2913">-149 3822 102,'-17'-2'39,"14"18"0,3-16-6,-8 35-24,3-7-5,5 7 0,0 5-3,3 2 0,1 2-1,2-1 0,-1-1-1,-1-2-1,3 2-1,-7-14-4,21 16-15,-20-24-18,10-1 2,-11-19-2,0 0 1</inkml:trace>
          <inkml:trace contextRef="#ctx0" brushRef="#br0" timeOffset="5848.3345">0 4349 66,'0'0'37,"0"0"0,0 0 0,0 0-19,0 0-9,0 0-4,19-22-1,-19 22-1,22-15 0,-22 15-1,20-9-1,-20 9 0,20-4 0,-20 4-1,0 0 0,19 5 1,-19-5-1,0 0 0,5 19 0,-5-19 0,-7 24 0,2-8 0,-1 1 0,-1 3 0,-3 0 0,-1 0 0,0 1 0,2-3 0,9-18 0,-15 27 0,15-27 0,-9 19 0,9-19 0,0 0 0,0 0 0,4 16 0,-4-16 0,0 0 0,18-2 0,-18 2 0,17-5 0,-17 5 0,18-6 0,-18 6 0,19-1 0,-19 1 0,16-2 0,-16 2 0,21 3 0,-21-3 0,18 6 0,-18-6 0,18 13 0,-18-13 0,21 22 0,-21-22 1,13 26-1,-13-26 0,11 29 1,-11-29-1,2 27 0,-2-27 1,-10 26-1,10-26 1,-24 24-1,6-13 1,-2-4-1,-4-1 0,0-2 0,-2-8-1,2 2-1,-2-13-4,26 15-12,-31-12-19,31 12-2,-11-30 0,11 30-1</inkml:trace>
          <inkml:trace contextRef="#ctx0" brushRef="#br0" timeOffset="2307.132">655 3877 71,'-13'-19'36,"-4"-1"1,17 20-7,-47-33-14,47 33-6,-45-16-3,23 17-2,-11 1-2,3 9-1,-5 6 0,4 7-1,-2 7 0,2 9 0,1 6 1,8 9-1,2 4 1,9 5 0,3 1 0,14 2-1,7-10 1,11-2 0,7-14-1,8-10 0,7-14-1,4-10 1,1-13-2,-3-6 0,-2-3-1,-7-13-1,-2 10-4,-21-22-8,18 18-24,-25-10-2,4 7 2,-11-12-1</inkml:trace>
          <inkml:trace contextRef="#ctx0" brushRef="#br0" timeOffset="2761.1579">699 4248 89,'0'-19'38,"0"19"-1,21-18 2,10 12-30,-7-8-4,7 6-3,6-3-2,2 2 0,1 2-1,-3-4-2,0 13-3,-17-17-6,17 19-22,-20-14-4,-17 10 1,18-23-1</inkml:trace>
          <inkml:trace contextRef="#ctx0" brushRef="#br0" timeOffset="2556.1461">795 3884 71,'0'0'38,"0"0"-1,0 0 2,9 42-21,-20-23-9,22 14-3,-11 0-3,4 11 0,0 0-2,-1 5 1,1 1-1,-2 0 0,4-6-2,-6-4 1,1-3-2,-1-13-1,8 7-7,-8-31-20,0 0-9,-19 7 0,19-7 0</inkml:trace>
          <inkml:trace contextRef="#ctx0" brushRef="#br0" timeOffset="2976.1702">1031 3877 70,'0'0'38,"0"0"1,0 0 0,-24-8-18,30 36-12,-14-6-3,12 13-2,-6 3-2,2 8 0,0 4-2,2 5 1,-2 2-2,4-4 1,-1 0-3,-1-14-1,13 12-11,-19-25-23,15-4-2,-11-22 0,21 9 1</inkml:trace>
          <inkml:trace contextRef="#ctx0" brushRef="#br0" timeOffset="3548.203">1175 4451 79,'0'0'38,"0"0"0,-22 6 1,22-6-25,0 0-7,18-2-4,-18 2 0,24-13-2,-24 13 0,32-13 0,-16 6 0,3 3-1,-19 4 1,29 0-1,-29 0 1,19 9-1,-19-9 0,0 0 0,0 26 0,0-26 1,-11 22-1,11-22 0,-17 24 0,17-24 0,-18 22 0,18-22 0,-19 24 0,19-24-1,-20 28 1,20-28 0,-24 29 0,24-29 0,-19 31 1,8-14-1,11-17 0,-13 31 0,13-31 0,-7 27 0,7-27 0,2 21 1,-2-21-1,0 0 0,24 12 1,-6-13-1,3-5 0,3-1 0,0-2-1,5-2 0,2 3-1,-7-5-2,11 19-9,-35-6-20,28-11-7,-28 11 1,17 2 0</inkml:trace>
          <inkml:trace contextRef="#ctx0" brushRef="#br1" timeOffset="28998.6586">4364 4442 68,'0'0'38,"-28"22"-1,28-22 2,0 0-23,7 19-6,-7-19-4,35-10-1,-7-6-3,7 1 1,4-5-2,2 2 0,-1-3-1,-1 3-1,1 7-2,-12-5-4,16 28-23,-22-12-10,-3 8 1,-19-8-2</inkml:trace>
          <inkml:trace contextRef="#ctx0" brushRef="#br1" timeOffset="28750.6445">4521 4202 71,'-6'16'39,"6"-16"-1,-11 42 2,-6-25-23,25 25-7,-14-9-5,10 8-1,-2-5-1,3 1-1,-1-4 0,3-5-1,-3-5-1,0-4 0,-4-19-1,7 20-1,-7-20-1,0 0-2,0 0-7,0 0-20,-4-16-8,-1-1 0,5 17 1</inkml:trace>
          <inkml:trace contextRef="#ctx0" brushRef="#br1" timeOffset="44861.5656">4731 4921 81,'0'0'39,"0"0"-1,3-22-7,16 33-17,-19-11-6,0 0-3,0 0-2,0 0-1,20 8-1,-20-8 0,13 24-1,-13-24-2,13 25-1,-13-25-5,20 24-26,-20-24-5,0 0-1,0 0 1</inkml:trace>
        </inkml:traceGroup>
      </inkml:traceGroup>
    </inkml:traceGroup>
    <inkml:traceGroup>
      <inkml:annotationXML>
        <emma:emma xmlns:emma="http://www.w3.org/2003/04/emma" version="1.0">
          <emma:interpretation id="{3481C340-A7AA-4DA3-9495-9CEC1478F72A}" emma:medium="tactile" emma:mode="ink">
            <msink:context xmlns:msink="http://schemas.microsoft.com/ink/2010/main" type="paragraph" rotatedBoundingBox="6367,14462 22007,14488 22005,15897 6364,158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D8F893-24DD-4626-A94C-306F3940C0CB}" emma:medium="tactile" emma:mode="ink">
              <msink:context xmlns:msink="http://schemas.microsoft.com/ink/2010/main" type="line" rotatedBoundingBox="6367,14462 22007,14488 22005,15897 6364,15871"/>
            </emma:interpretation>
          </emma:emma>
        </inkml:annotationXML>
        <inkml:traceGroup>
          <inkml:annotationXML>
            <emma:emma xmlns:emma="http://www.w3.org/2003/04/emma" version="1.0">
              <emma:interpretation id="{5586C24D-9A81-45A0-A7DA-A5F84FC257CC}" emma:medium="tactile" emma:mode="ink">
                <msink:context xmlns:msink="http://schemas.microsoft.com/ink/2010/main" type="inkWord" rotatedBoundingBox="6367,14462 8361,14466 8359,15598 6365,15595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Got</emma:literal>
                </emma:interpretation>
                <emma:interpretation id="interp7" emma:lang="en-US" emma:confidence="0">
                  <emma:literal>ttf</emma:literal>
                </emma:interpretation>
                <emma:interpretation id="interp8" emma:lang="en-US" emma:confidence="0">
                  <emma:literal>Go-it</emma:literal>
                </emma:interpretation>
                <emma:interpretation id="interp9" emma:lang="en-US" emma:confidence="0">
                  <emma:literal>=H'0</emma:literal>
                </emma:interpretation>
              </emma:one-of>
            </emma:emma>
          </inkml:annotationXML>
          <inkml:trace contextRef="#ctx0" brushRef="#br1" timeOffset="44556.5485">4498 4932 41,'0'0'36,"-7"-16"1,7 16 1,0 0-13,-17-2-9,27 22-5,-10-20-4,-2 28-2,2-28-2,7 35-1,-1-19 0,3 1-2,-9-17 1,17 18-1,-17-18-2,0 0 0,23 4-1,-23-4-5,19-4-18,-19 4-13,0 0 0,7-24 0,-7 24 0</inkml:trace>
          <inkml:trace contextRef="#ctx0" brushRef="#br1" timeOffset="44013.5173">4533 5454 25,'0'0'30,"6"-26"2,-6 26-5,-9-33-6,9 33-5,-4-37-2,4 37-1,-7-40-4,7 40-1,-10-35-1,10 35-2,-12-18 0,12 18-1,-17 11-1,10 7-1,-3 2 0,1 13-1,-2 8 0,6 6 0,-5 8 0,5 2 0,1 2 0,4 0 1,2 1-1,5-4 0,4-11 0,6-6 0,7-11 1,9-10-1,4-11 0,11-12-1,4-14 1,1-8 0,-3-8-1,-2-5 0,-6-6 0,-9-2 0,-7 2 0,-15 0 0,-9 4 0,-6 3 0,-8 4 0,-11 4-1,-2 4 1,-7 3 0,-5 4-1,-3 3 0,1 8 0,-3 3-1,5 10 0,0 2-1,11 14-2,-3-7-4,23 31-17,-11-22-15,12 9 1,5-31 0,-4 28 1</inkml:trace>
          <inkml:trace contextRef="#ctx0" brushRef="#br1" timeOffset="26772.5313">5285 5745 72,'-22'11'40,"22"-11"-2,-17 15 3,-1-19-25,27 21-6,-9-17-3,19 11-3,-19-11-1,40 1 0,-14-4-1,8-1-1,1-1 0,6-3-1,-2 3 0,-2-1 0,-2 8-2,-4-4-1,-1 10-1,-11-12-5,12 22-21,-31-18-11,22 9 1,-22-9-1</inkml:trace>
          <inkml:trace contextRef="#ctx0" brushRef="#br1" timeOffset="27178.5545">5971 5523 65,'0'0'40,"-5"-16"-2,5 16 2,-11-22-16,11 22-15,0 0-4,0 0-1,1 16-1,-1-16-1,2 35 1,0-4-1,-2 6 0,2 10-1,-4 5 1,4 3-1,0 2 0,3 3-1,3-12 0,1-2 0,2-11-1,0-10-1,-11-25 0,23 20-2,-23-20-1,16-16-7,8 14-23,-22-22-7,-2 24 3,6-44-2</inkml:trace>
          <inkml:trace contextRef="#ctx0" brushRef="#br1" timeOffset="27466.571">5892 5804 81,'-21'5'39,"21"-5"-2,0 0-5,0 0-19,0 0-5,24-9-2,8 5-3,-1-7-1,12 2 0,5-2-1,4 0 0,2-4-1,-2 3-1,0 1-1,-11-6-2,3 12-4,-25-19-8,10 18-24,-29 6 2,21-16-2,-21 16 2</inkml:trace>
          <inkml:trace contextRef="#ctx0" brushRef="#br1" timeOffset="27827.5917">6322 5457 77,'0'0'39,"-13"-16"-2,13 16 2,-17-13-27,17 13-5,0 0-2,6 33-1,-6-15-1,3 10 0,-3 3-1,6 9 1,-4 2-1,3 8 1,-1-3-1,4 3 0,-3-4-1,4-4 1,1-3-1,1-6-1,-2-8 1,0-1-1,-9-24 0,15 20-1,-15-20 0,0 0-1,0 0-1,0 0-2,19-9-2,-32-18-13,13 27-22,-4-21 1,4 21 1,-6-25-1</inkml:trace>
        </inkml:traceGroup>
        <inkml:traceGroup>
          <inkml:annotationXML>
            <emma:emma xmlns:emma="http://www.w3.org/2003/04/emma" version="1.0">
              <emma:interpretation id="{F997CFD4-049D-41F5-8464-058DA4070438}" emma:medium="tactile" emma:mode="ink">
                <msink:context xmlns:msink="http://schemas.microsoft.com/ink/2010/main" type="inkWord" rotatedBoundingBox="9649,14981 11109,14983 11108,15449 9648,15446"/>
              </emma:interpretation>
              <emma:one-of disjunction-type="recognition" id="oneOf2">
                <emma:interpretation id="interp10" emma:lang="en-US" emma:confidence="0">
                  <emma:literal>1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+</emma:literal>
                </emma:interpretation>
                <emma:interpretation id="interp14" emma:lang="en-US" emma:confidence="0">
                  <emma:literal>^</emma:literal>
                </emma:interpretation>
              </emma:one-of>
            </emma:emma>
          </inkml:annotationXML>
          <inkml:trace contextRef="#ctx0" brushRef="#br0" timeOffset="76876.3971">7759 5713 78,'-17'12'39,"-1"-10"-1,18-2 2,-22-7-27,42 12-5,2-14-3,24 7-1,8-3-1,16 5 0,5 0-1,12 9 0,-2-2-1,4 4 0,-3 0-1,-5-3 0,-3-5 0,-8-3-2,-4-5 0,-9-8 0,2 0-2,-12-11-1,2 15-5,-26-22-18,12 20-12,-17-6 2,2 12-1,-20 5 1</inkml:trace>
          <inkml:trace contextRef="#ctx0" brushRef="#br0" timeOffset="77344.4239">8722 5434 80,'0'0'38,"0"0"0,0 0 0,33 5-26,-33-5-5,42 0-3,-16 2-2,7 7 1,0-3-2,1 6 1,-3 1-1,6 2 0,-6 3 0,-1 1 0,-4 1-1,-2 2 1,-4 2-1,-4 0 0,-1 1 1,-9 1-1,-3 0 0,-4-2 1,-3 1-1,-5 1 0,-8-4 0,-1 0 1,-6-4-1,-2 1 0,-2-5 0,1-1-1,1-2 0,0-5-1,26-6-4,-33-4-11,33 4-22,0 0-1,29-16 1,-7-3-2</inkml:trace>
        </inkml:traceGroup>
        <inkml:traceGroup>
          <inkml:annotationXML>
            <emma:emma xmlns:emma="http://www.w3.org/2003/04/emma" version="1.0">
              <emma:interpretation id="{E5496520-3D46-4D1A-82F5-85316C9FCF48}" emma:medium="tactile" emma:mode="ink">
                <msink:context xmlns:msink="http://schemas.microsoft.com/ink/2010/main" type="inkWord" rotatedBoundingBox="11965,14609 18303,14617 18301,15890 11964,15882"/>
              </emma:interpretation>
              <emma:one-of disjunction-type="recognition" id="oneOf3">
                <emma:interpretation id="interp15" emma:lang="en-US" emma:confidence="0">
                  <emma:literal>attracted</emma:literal>
                </emma:interpretation>
                <emma:interpretation id="interp16" emma:lang="en-US" emma:confidence="0">
                  <emma:literal>attractable</emma:literal>
                </emma:interpretation>
                <emma:interpretation id="interp17" emma:lang="en-US" emma:confidence="0">
                  <emma:literal>attractable,</emma:literal>
                </emma:interpretation>
                <emma:interpretation id="interp18" emma:lang="en-US" emma:confidence="0">
                  <emma:literal>attractant,</emma:literal>
                </emma:interpretation>
                <emma:interpretation id="interp19" emma:lang="en-US" emma:confidence="0">
                  <emma:literal>attractable.</emma:literal>
                </emma:interpretation>
              </emma:one-of>
            </emma:emma>
          </inkml:annotationXML>
          <inkml:trace contextRef="#ctx0" brushRef="#br0" timeOffset="78027.4626">10470 5388 90,'0'0'38,"-20"-13"1,20 13 1,0 0-29,-24 7-5,24-7-3,0 0 0,0 0-1,-21-2-1,21 2 0,-12-22 0,2 4-1,-3-8 0,-1-3 0,-8-6 0,3 4-1,-5 1 1,-2 3 0,-1 7 0,1 7 0,-2 13-1,4 13 2,2 11-1,-2 10 1,4 14 0,1 13 0,1 10 0,3 10 1,0 4-1,8 3 1,5-2-1,6-2 1,9-16-1,14-5-1,10-25 1,8-12-1,6-13-1,5-11 0,1-8-1,-8-12 0,3 3-2,-19-16-2,10 20-11,-32-22-23,11 7-1,-17-16 1,8 3 0</inkml:trace>
          <inkml:trace contextRef="#ctx0" brushRef="#br0" timeOffset="78482.4889">10520 5729 82,'0'0'39,"-28"-2"-1,28 2 2,0 0-24,19-11-9,8-2-3,16 2-3,6-3 1,9-3-3,2 3 0,-2-5-1,1 10-2,-17-15-5,12 20-19,-27-18-11,-1 2 1,-17-11-1,0 2 2</inkml:trace>
          <inkml:trace contextRef="#ctx0" brushRef="#br0" timeOffset="78282.4774">10623 5294 78,'0'0'38,"9"-20"0,-9 20 1,0 0-21,13 42-10,-13-13-3,6 14-1,-4 3-2,3 9 1,-1 2-1,1 3 0,-1-1-1,2 0 0,-1-6-2,1-7 1,3-8-2,-2-8 0,2-6-2,-9-24-5,17 23-16,-17-23-15,0 0 1,-20-29-1,11 11 2</inkml:trace>
          <inkml:trace contextRef="#ctx0" brushRef="#br0" timeOffset="78689.5008">10946 5184 80,'0'0'39,"-33"0"0,23 26 1,-8-14-21,18 38-10,-11 0-4,13 10-1,0 3-2,3 1 0,4-4-1,2-3 0,2-3-1,0-10-1,4-6-2,-6-10-1,9 8-7,-20-36-25,9 28-5,-9-28 1,0 0 0</inkml:trace>
          <inkml:trace contextRef="#ctx0" brushRef="#br0" timeOffset="79248.5327">11101 5845 81,'0'0'38,"-6"16"-1,6-16 2,0 0-27,0 0-5,19 4-3,-1-6-2,-1-2 0,5 1-1,-4-1 0,3 0-1,-21 4 0,27-1 0,-27 1 0,0 0 0,0 0 0,0 0 0,2 20 0,-2-20 0,-18 16 0,18-16 0,-19 22 0,19-22 0,-20 24 1,20-24-2,-19 30 1,19-30 0,-11 22 0,11-22 0,-5 20 0,5-20 0,0 0 0,0 0 1,24 5-2,-24-5 2,31-7-1,-11 0 1,3 5-1,-1 9 1,-2 2 0,-3 8-1,-6 1 2,-2 6-1,-7 2 0,-4 3-1,-7-1 1,-2-6-1,-6-2 0,-1-5-1,-1-1-1,-5-10-1,24-4-7,-50-4-15,50 4-16,-37-20 2,30 4-1,0-21 1</inkml:trace>
          <inkml:trace contextRef="#ctx0" brushRef="#br0" timeOffset="79645.5555">11833 5208 94,'0'0'37,"-22"-37"0,22 37-1,-45-33-29,27 22-4,-8-4 0,0 10-2,-1 5 0,-1 9 1,-3 9-1,1 12 0,-3 6 1,7 14 0,-3 5 0,5 9 0,3 2 0,12 6 0,-2-4 0,13 0 0,7-9-1,4-6 1,11-9-2,7-13 0,6-9 0,0-9-1,7-9-1,-5-12-1,2 3-3,-14-23-8,18 12-24,-27-10-3,4 6 1,-14-11 0</inkml:trace>
          <inkml:trace contextRef="#ctx0" brushRef="#br0" timeOffset="80085.5806">11818 5632 91,'0'0'38,"-20"9"-1,20-9 2,0 0-30,31 4-4,-1-10-3,10-3-2,8 0-2,2-11-2,13 12-8,-26-21-20,16 11-7,-16-8 1,0 6 0</inkml:trace>
          <inkml:trace contextRef="#ctx0" brushRef="#br0" timeOffset="79898.5699">11949 5252 82,'0'0'39,"0"0"0,0 0 1,-2 20-24,-3-2-9,10 14-2,-1 4-1,5 12-1,-3 2-1,5 6 0,0 1-1,0 0 0,0-2-1,2-3 0,-2-8-2,-6-13-1,8 0-2,-13-31-10,10 17-24,-10-17-2,0 0 2,-26-26-2</inkml:trace>
          <inkml:trace contextRef="#ctx0" brushRef="#br0" timeOffset="80326.5944">12224 5200 78,'-11'-23'40,"11"23"-1,-9-17 1,12 43-21,-3-26-11,4 42-2,1-9-2,7 17-2,-3 6 0,2 7 0,-2 5-1,0 2-1,-1-3-2,-3-2 0,3-1-2,-8-18-2,18 14-15,-22-30-21,15-6 3,-11-24-1,0 0 1</inkml:trace>
          <inkml:trace contextRef="#ctx0" brushRef="#br0" timeOffset="80747.6185">12373 5951 58,'0'0'37,"0"0"-1,0 0 3,0 0-19,0 0-7,11-18-5,-11 18-3,24-15 0,-24 15-2,28-18-1,-10 9-1,-1-2 0,7 3 0,-4 3-1,2 1 1,-5 6-1,0 2 0,-17-4 1,12 20-1,-12-20 0,-14 38 0,-1-10 1,-5 1-1,-4 1 1,-2 3-2,0 0 2,2 2-2,2-2 2,2-6-1,5-1 0,6-6 0,9-20 0,0 24 0,0-24-1,29-2-1,-1-7-1,-2-13-5,25 16-16,-17-19-16,10 3 0,-11-11 0,8 1 2</inkml:trace>
          <inkml:trace contextRef="#ctx0" brushRef="#br0" timeOffset="81233.6461">13070 5342 91,'0'0'39,"0"0"1,0 0-1,0 0-29,0 0-4,-5 20-3,5-20-1,-2 16-1,2-16 0,0 0 0,0 0-1,0 0 0,-11-25 0,4 3 0,-1-4 0,-1-3-1,-2 3 1,-2-2-1,-2 3 1,-3 6 0,-4 7 0,-2 10 0,-2 9 0,-2 8 1,-1 9-1,1 7 1,0 7 0,3 8 0,2 11 0,5 6 0,3 4 0,6 3 0,7-2 0,10-4 0,6-5 0,10-13-1,11-11 0,10-15-1,4-14 0,7-10-2,-5-14-2,10 5-5,-24-31-17,13 13-14,-17-14 1,2 5 0,-15-11 1</inkml:trace>
          <inkml:trace contextRef="#ctx0" brushRef="#br0" timeOffset="81709.6735">13063 5613 67,'-31'2'38,"14"7"0,17-9 1,0 0-14,0 0-16,22-5-3,10-8-3,14 2-1,5-2-1,6 2 0,2 4-2,-1-2-1,1 7-1,-13-9-4,9 24-13,-27-21-20,1 7 2,-29 1-2,26-24 2</inkml:trace>
          <inkml:trace contextRef="#ctx0" brushRef="#br0" timeOffset="81501.6616">13209 5210 95,'-13'-22'39,"13"22"1,-9-19 0,29 23-30,-20-4-5,11 16-1,-2 3-2,4 8 0,-2 8 0,2 11-1,-4 9 0,0 6 1,-1 3-2,-1 0 1,1-3-1,-1-6 0,0-6-1,-1-12-1,3-7-2,-9-30-3,19 31-14,-19-31-20,0 0 1,-13-33 0,7 13 0</inkml:trace>
          <inkml:trace contextRef="#ctx0" brushRef="#br0" timeOffset="81955.6876">13509 5099 93,'0'0'39,"0"0"1,-24-1-2,28 34-28,-13-2-4,9 13-1,-6 2-2,8 11 0,-2 0-1,4 3 0,3-3-1,2 0 0,2-4-1,0-5-1,2-6-1,0-11-1,4-1-3,-17-30-9,24 14-24,-24-14-3,16 0 3,-16 0-2</inkml:trace>
          <inkml:trace contextRef="#ctx0" brushRef="#br0" timeOffset="82545.7214">13605 5823 90,'0'0'38,"0"0"1,0 0 0,28 25-27,-28-25-7,20-3-2,-3 1-2,7-4 0,0 3-1,1-1 0,-1 0 0,-1 1 0,-3 3 0,-4 0 0,-16 0 0,19 9 0,-19-9 0,0 0 1,4 18-1,-4-18 0,-11 19 1,11-19 0,-17 24-1,17-24 0,-26 29 1,11-7-1,-3-2 0,-2 6 0,1-2 0,-3 1 0,2 3 0,1-2 0,3-3 0,1-6 0,15-17 0,-20 26 1,20-26-1,0 0 1,0 0-1,0 0 1,29 2 0,-10-8-1,3 1 1,4-3-1,1 3 1,1-3-1,0 1 0,-3 0-1,1 1 0,-4-3 0,2 2-1,-9-10-3,7 15-5,-22-27-16,0 29-14,19-37 1,-12 19-1,-9-6 1</inkml:trace>
          <inkml:trace contextRef="#ctx0" brushRef="#br0" timeOffset="84904.8563">14358 5367 61,'16'-31'35,"-5"9"-1,-1 2-6,-12-20-13,24 18-4,-20-15-4,16 11-2,-14-7 0,5 9-1,-13 0-1,4 24 0,-20-22 0,3 26-1,-10 2 0,1 10 0,-7 4-1,-2 6 0,-2 5 0,2 8 0,2-3 0,-1 10 0,3 2 0,3 7 0,4 2 0,6 5 1,3-1 0,12-2 0,4 0-1,14-10 1,9-8-1,15-10 0,5-11-1,10-7-1,1-8 0,-3-7 0,-3-3-2,-8-10-1,-1 8-4,-30-24-11,15 14-21,-21-10 0,4 1 2,-8-9-2</inkml:trace>
          <inkml:trace contextRef="#ctx0" brushRef="#br0" timeOffset="85380.8835">14455 5610 81,'0'0'40,"-31"11"-2,31-11 2,0 0-25,6 33-8,18-26-4,12 4-1,11-7-1,4-4-2,8 0-1,-2-11-2,12 11-6,-33-20-23,14 9-6,-20-10 0,-1 5 0</inkml:trace>
          <inkml:trace contextRef="#ctx0" brushRef="#br0" timeOffset="85186.8724">14599 5270 80,'-3'-22'40,"3"22"-2,-17 0 2,21 20-24,-4-20-8,-13 30-2,9-5-3,8 12 1,-1 5-2,3 10 0,1 5 0,3 3 0,-1 1-1,0-1-1,0-3 0,-1-7 0,1-8-2,-4-11 0,5-7-2,-10-24-2,12 26-8,-12-26-24,0 0-2,-20-33 0,16 14 0</inkml:trace>
          <inkml:trace contextRef="#ctx0" brushRef="#br0" timeOffset="85613.8967">14852 5138 100,'0'0'38,"-24"7"2,17 32-9,-10-12-23,21 23-2,-8 1-2,6 14-1,1-1-2,3 4 1,1-2-2,3-4 0,1-1-1,-2-10-1,7 1-5,-17-32-17,21 9-16,-13-12 0,10-6 0,-17-11 0</inkml:trace>
          <inkml:trace contextRef="#ctx0" brushRef="#br0" timeOffset="86088.924">15009 5948 62,'0'16'37,"0"-16"-1,0 0 2,9-18-22,15 21-5,-24-3-4,29-16-3,-10 9-2,5 1 0,-2 1-1,0 3 0,-2 2 0,-3 3 0,-17-3 0,22 19-2,-22-19 2,2 31-1,-8-11 1,-3 6-1,-6 0 1,-1 1-1,-5 2 1,1-1 0,-6 3-1,2-1 1,0-1-1,2-2 1,0-1-1,7-2 1,3-6 0,8-1 0,4-17 0,0 0 0,15 16-1,1-21 0,8-2 0,-2-6-2,8 2 0,-3-11-5,18 18-15,-19-18-18,10 4 0,-8-8 0,5 2 0</inkml:trace>
          <inkml:trace contextRef="#ctx0" brushRef="#br2" timeOffset="93443.3447">16016 5417 60,'0'-24'35,"0"-3"0,-4-8 1,17 11-21,-26-17-5,17 16-4,-19-10 0,7 13-2,-12-4 1,2 13-2,-10 0 0,-1 12-1,-6 2 0,-4 9-1,-4 2 0,1 9 0,-2 3 0,5 5 0,4 4 0,4 7 0,1 6 1,8 6 0,2 3 0,7 5 0,5-1 0,3 2 0,5-4 0,13-6-1,5-7 0,12-9 0,8-9 0,9-10-1,8-7 0,2-5-1,0-6 0,-5-5 0,-4-2-2,-9-4 0,-6 4-2,-15-10-2,6 19-9,-29-18-23,5 18-1,7-28 0,-7 28 0</inkml:trace>
          <inkml:trace contextRef="#ctx0" brushRef="#br2" timeOffset="93776.3637">16204 5305 48,'0'-28'37,"0"28"0,0 0 1,0 0-10,0 0-15,0 0-4,2 23-3,5-1-1,-5 3-1,7 10 0,-3 4-2,5 8 1,-4 1-1,6 4 0,-2 1-1,0 0 1,0-3-2,0-6 0,2-6-1,-4-7 0,0-5-2,-9-26-2,19 35-8,-19-35-24,0 0-4,-7-26 0,8 6 1</inkml:trace>
        </inkml:traceGroup>
        <inkml:traceGroup>
          <inkml:annotationXML>
            <emma:emma xmlns:emma="http://www.w3.org/2003/04/emma" version="1.0">
              <emma:interpretation id="{A3286C9D-656A-417E-8CEE-71BD55F6848F}" emma:medium="tactile" emma:mode="ink">
                <msink:context xmlns:msink="http://schemas.microsoft.com/ink/2010/main" type="inkWord" rotatedBoundingBox="19081,15242 19148,14825 19493,14880 19426,15297"/>
              </emma:interpretation>
              <emma:one-of disjunction-type="recognition" id="oneOf4">
                <emma:interpretation id="interp20" emma:lang="en-US" emma:confidence="1">
                  <emma:literal>t</emma:literal>
                </emma:interpretation>
                <emma:interpretation id="interp21" emma:lang="en-US" emma:confidence="0">
                  <emma:literal>g</emma:literal>
                </emma:interpretation>
                <emma:interpretation id="interp22" emma:lang="en-US" emma:confidence="0">
                  <emma:literal>q</emma:literal>
                </emma:interpretation>
                <emma:interpretation id="interp23" emma:lang="en-US" emma:confidence="0">
                  <emma:literal>+</emma:literal>
                </emma:interpretation>
                <emma:interpretation id="interp24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99114.669">17190 5463 70,'0'0'39,"-22"20"0,22-20 2,0 0-19,0 0-13,0 0-4,22-2-1,-5-3-1,12-1-1,1-1 0,5 0-1,0-4 0,0 0-1,2 1-1,-6-6 0,3 7-2,-18-13-7,19 16-26,-35 6-6,20-24 1,-20 8 0</inkml:trace>
          <inkml:trace contextRef="#ctx0" brushRef="#br0" timeOffset="98853.6541">17266 5323 83,'0'0'39,"0"0"0,0 0 1,0 0-29,0 0-4,13 22-2,-9-3-2,7 12 1,-8 2-2,8 6 1,-7 3-1,7 4 0,-5-2-2,-1-4 0,4-5-1,-3-11-1,7-4-2,-13-20-2,22 15-7,-22-15-28,0-19 0,-2-3 1,4 4 0</inkml:trace>
        </inkml:traceGroup>
        <inkml:traceGroup>
          <inkml:annotationXML>
            <emma:emma xmlns:emma="http://www.w3.org/2003/04/emma" version="1.0">
              <emma:interpretation id="{F03DF647-48C0-4381-8BF0-FBA869049DBF}" emma:medium="tactile" emma:mode="ink">
                <msink:context xmlns:msink="http://schemas.microsoft.com/ink/2010/main" type="inkWord" rotatedBoundingBox="20246,14642 22007,14645 22005,15843 20244,15840"/>
              </emma:interpretation>
              <emma:one-of disjunction-type="recognition" id="oneOf5">
                <emma:interpretation id="interp25" emma:lang="en-US" emma:confidence="0">
                  <emma:literal>H20</emma:literal>
                </emma:interpretation>
                <emma:interpretation id="interp26" emma:lang="en-US" emma:confidence="0">
                  <emma:literal>Hz0</emma:literal>
                </emma:interpretation>
                <emma:interpretation id="interp27" emma:lang="en-US" emma:confidence="0">
                  <emma:literal>H,0</emma:literal>
                </emma:interpretation>
                <emma:interpretation id="interp28" emma:lang="en-US" emma:confidence="0">
                  <emma:literal>#120</emma:literal>
                </emma:interpretation>
                <emma:interpretation id="interp29" emma:lang="en-US" emma:confidence="0">
                  <emma:literal>Hoo</emma:literal>
                </emma:interpretation>
              </emma:one-of>
            </emma:emma>
          </inkml:annotationXML>
          <inkml:trace contextRef="#ctx0" brushRef="#br1" timeOffset="101429.8015">18336 5586 50,'-19'-2'37,"19"2"1,-18 6 0,18-6-13,0 0-11,26 3-5,-6-19-2,20 7-3,5-8-1,8 4-1,2-3 0,6 5-1,-2 5-1,-5 2-1,-3 8-1,-14-2 0,-2 7-2,-14-9-3,3 15-3,-24-15-6,0 0-17,9-20-6,-9 20 0,-17-33 2</inkml:trace>
          <inkml:trace contextRef="#ctx0" brushRef="#br1" timeOffset="101188.7877">18450 5239 54,'-7'-29'39,"5"7"-1,-6-4 3,8 26-15,-20-28-13,20 28-5,0 0-2,0 0-2,0 0-1,9 19 0,-7 5 0,4 10 0,-3 12-1,3 13 0,-2 7 0,7 9 0,-4 4-1,6 0 1,2-7-2,-2-8 0,3-11 0,1-12 0,1-16-2,-18-25 0,28 19 0,-28-19-2,15-17 0,-17-5-2,6 6-2,-25-21-7,27 13-26,-27-7 0,5 7 2,-8-7-1</inkml:trace>
          <inkml:trace contextRef="#ctx0" brushRef="#br1" timeOffset="101676.8156">18780 5210 59,'-7'-35'39,"-6"2"0,9 16 0,-16-14-18,20 31-8,0 0-6,4 16-2,-4 3-1,9 16 0,-4 3-2,6 19 1,0 6 0,6 8-1,-2 3-1,3-1 1,-1-3-2,3-11 0,2-6-1,-3-15-1,3-6-2,-9-16-2,14 10-10,-27-26-25,21 7-1,-21-7 1,22-7 0</inkml:trace>
          <inkml:trace contextRef="#ctx0" brushRef="#br1" timeOffset="102257.8487">19217 5797 81,'0'0'39,"-4"17"-2,4-17 2,0 0-30,17 0-5,-17 0-1,31-13-1,-14 4-1,5 1 0,-2 1 0,3 1 0,-5 3 0,-1 5-1,-17-2 0,22 7 0,-22-7 1,7 20-1,-7-20 0,-7 33 0,-2-15 0,-1 3-1,-1-1 2,0 7-2,0-1 2,-2 3-1,0 1 2,0 1-2,-1 2 1,1 0 0,-2 0 0,2-3 0,0-5 0,0 3 0,2-6 0,6-2 0,5-20 0,-8 28 0,8-28 0,0 0 1,0 0-1,26 9 1,-7-17-1,4 1 0,3-2 0,6 0-1,1 1 0,-2 1 0,2 1-1,-5 1-1,0 3-1,-10-5-1,6 10-4,-26-23-14,19 15-21,-15-12 2,-2 17-1,7-38 3</inkml:trace>
          <inkml:trace contextRef="#ctx0" brushRef="#br1" timeOffset="102745.8767">19663 5261 81,'0'0'39,"-36"-11"0,36 11 1,-47 13-31,36 13-3,-7-3-3,5 12 1,-2 6-1,8 6 0,-4 5-1,9 5 1,4-4 0,9 4 0,6-8-1,10-1 0,8-13-1,8-9 0,5-13 0,5-12-1,2-10 0,1-11 0,-5-9 0,-6-6 0,-7-7 0,-4-4 0,-10-6 0,-8-1-1,-14 3 1,-9 1 0,-10 3 0,-9 0 0,-9 4-1,-9 0 1,-8 9 0,-5 1-1,-4 5 0,-1 7-1,1 14-1,-2 6-3,22 35-15,-18-9-21,22 9 0,-1-4-1,14 6 2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27:56.2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A1C397-F772-4B38-A6CE-4F10D1716097}" emma:medium="tactile" emma:mode="ink">
          <msink:context xmlns:msink="http://schemas.microsoft.com/ink/2010/main" type="writingRegion" rotatedBoundingBox="22752,12561 24971,12561 24971,13461 22752,13461"/>
        </emma:interpretation>
      </emma:emma>
    </inkml:annotationXML>
    <inkml:traceGroup>
      <inkml:annotationXML>
        <emma:emma xmlns:emma="http://www.w3.org/2003/04/emma" version="1.0">
          <emma:interpretation id="{2BE33EC5-630E-4AB7-B460-4F3786DE0986}" emma:medium="tactile" emma:mode="ink">
            <msink:context xmlns:msink="http://schemas.microsoft.com/ink/2010/main" type="paragraph" rotatedBoundingBox="22752,12561 24971,12561 24971,13461 22752,13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6B1852-EB6C-408C-BA9B-FC0C4432B02B}" emma:medium="tactile" emma:mode="ink">
              <msink:context xmlns:msink="http://schemas.microsoft.com/ink/2010/main" type="line" rotatedBoundingBox="22752,12561 24971,12561 24971,13461 22752,13461"/>
            </emma:interpretation>
          </emma:emma>
        </inkml:annotationXML>
        <inkml:traceGroup>
          <inkml:annotationXML>
            <emma:emma xmlns:emma="http://www.w3.org/2003/04/emma" version="1.0">
              <emma:interpretation id="{54189FF5-85AD-4EB1-B7DF-A48AC3DF2EE2}" emma:medium="tactile" emma:mode="ink">
                <msink:context xmlns:msink="http://schemas.microsoft.com/ink/2010/main" type="inkWord" rotatedBoundingBox="22752,12561 24971,12561 24971,13461 22752,13461"/>
              </emma:interpretation>
              <emma:one-of disjunction-type="recognition" id="oneOf0">
                <emma:interpretation id="interp0" emma:lang="en-US" emma:confidence="0">
                  <emma:literal>+01.</emma:literal>
                </emma:interpretation>
                <emma:interpretation id="interp1" emma:lang="en-US" emma:confidence="0">
                  <emma:literal>+ci</emma:literal>
                </emma:interpretation>
                <emma:interpretation id="interp2" emma:lang="en-US" emma:confidence="0">
                  <emma:literal>+01'</emma:literal>
                </emma:interpretation>
                <emma:interpretation id="interp3" emma:lang="en-US" emma:confidence="0">
                  <emma:literal>tot</emma:literal>
                </emma:interpretation>
                <emma:interpretation id="interp4" emma:lang="en-US" emma:confidence="0">
                  <emma:literal>tat</emma:literal>
                </emma:interpretation>
              </emma:one-of>
            </emma:emma>
          </inkml:annotationXML>
          <inkml:trace contextRef="#ctx0" brushRef="#br0">-11 176 95,'0'0'38,"4"22"1,-4-22-4,37 2-26,-10-13-5,18 0-1,2-9-2,11-2 1,1-2-3,-6-4 0,2 12-5,-23-14-24,10 16-10,-18-1 0,-2 6 1</inkml:trace>
          <inkml:trace contextRef="#ctx0" brushRef="#br0" timeOffset="-227.013">168-107 57,'0'0'38,"0"0"1,-15 22-1,19 6-9,-4-28-20,9 42-3,-2-14-2,6 7-3,-2-2 2,1 2-3,-3-2 1,0-2-2,-4-5 1,-1-8-1,0 0-1,-4-18-2,2 24-5,-2-24-20,-17-2-12,17 2 3,-16-11-2</inkml:trace>
          <inkml:trace contextRef="#ctx0" brushRef="#br1" timeOffset="2525.1443">1369-112 70,'0'0'39,"-17"-31"-3,17 31 3,-31-39-26,31 39-5,-24-20-4,24 20-1,-37-7-1,16 12 0,-3 4 0,0 10 0,-5 1 0,1 11-1,-1 6 1,3 9 0,0 5 0,2 10-2,4 3 2,7 4-1,4 0 0,9-2 0,7-7 0,12-10-1,5-10 1,16-15-1,4-13 1,8-11-1,2-11 0,1-10-1,-4-1-1,-6-7-1,-1 5 0,-18-13-6,11 23-16,-24-19-16,1 3 1,-10-5 0,7-1 1</inkml:trace>
          <inkml:trace contextRef="#ctx0" brushRef="#br1" timeOffset="2799.1601">1658-178 53,'0'0'39,"0"0"-1,-11 22 0,13 13-10,-19-17-16,28 22-4,-13-1-3,12 9-2,-3 1 1,4 8-3,2-2 1,2 0-2,0-3 2,1-8-3,-1-4 1,-2-9-1,2-5-1,-15-26-3,25 22-8,-25-22-26,6-18-3,-6-6 2,7-7-1</inkml:trace>
          <inkml:trace contextRef="#ctx0" brushRef="#br1" timeOffset="3046.1742">1951-362 89,'0'0'39,"21"-9"1,1 11 0,-22-2-31,37-9-4,-6 5-3,2 8-2,4 5-4,-20-9-22,8 16-14,-8-6 0,0-3-1,-17-7 1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4:47.8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3B20B4-DF66-4DA8-BD44-931301759CB0}" emma:medium="tactile" emma:mode="ink">
          <msink:context xmlns:msink="http://schemas.microsoft.com/ink/2010/main" type="writingRegion" rotatedBoundingBox="2930,7114 4138,7114 4138,7801 2930,7801"/>
        </emma:interpretation>
      </emma:emma>
    </inkml:annotationXML>
    <inkml:traceGroup>
      <inkml:annotationXML>
        <emma:emma xmlns:emma="http://www.w3.org/2003/04/emma" version="1.0">
          <emma:interpretation id="{5EDABA05-4758-47CF-B582-DCB8DBDABB62}" emma:medium="tactile" emma:mode="ink">
            <msink:context xmlns:msink="http://schemas.microsoft.com/ink/2010/main" type="paragraph" rotatedBoundingBox="2930,7114 4138,7114 4138,7801 2930,7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96133-66D5-4361-8DA7-75A51243CE59}" emma:medium="tactile" emma:mode="ink">
              <msink:context xmlns:msink="http://schemas.microsoft.com/ink/2010/main" type="line" rotatedBoundingBox="2930,7114 4138,7114 4138,7801 2930,7801"/>
            </emma:interpretation>
          </emma:emma>
        </inkml:annotationXML>
        <inkml:traceGroup>
          <inkml:annotationXML>
            <emma:emma xmlns:emma="http://www.w3.org/2003/04/emma" version="1.0">
              <emma:interpretation id="{A35557A4-5745-4520-802A-CEE5ADF0E2C7}" emma:medium="tactile" emma:mode="ink">
                <msink:context xmlns:msink="http://schemas.microsoft.com/ink/2010/main" type="inkWord" rotatedBoundingBox="2930,7114 4138,7114 4138,7801 2930,7801"/>
              </emma:interpretation>
              <emma:one-of disjunction-type="recognition" id="oneOf0">
                <emma:interpretation id="interp0" emma:lang="en-US" emma:confidence="1">
                  <emma:literal>Ott</emma:literal>
                </emma:interpretation>
                <emma:interpretation id="interp1" emma:lang="en-US" emma:confidence="0">
                  <emma:literal>oft</emma:literal>
                </emma:interpretation>
                <emma:interpretation id="interp2" emma:lang="en-US" emma:confidence="0">
                  <emma:literal>ott</emma:literal>
                </emma:interpretation>
                <emma:interpretation id="interp3" emma:lang="en-US" emma:confidence="0">
                  <emma:literal>OH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35 30 80,'0'0'39,"-15"-25"-1,15 25 1,-19-6-24,27 28-5,-12-2-4,12 24-1,-5 4-1,6 13-1,-3 5 0,3 7-2,-1-3 1,3 0-2,-4-8 1,2-10 0,-1-14-2,-1-10 0,-1-10-1,-6-18-2,0 0-5,-4-26-22,8-1-11,-14-21 1,9-9 0,-12-27 1</inkml:trace>
          <inkml:trace contextRef="#ctx0" brushRef="#br0" timeOffset="-254.0144">-440 388 62,'0'0'39,"0"0"-1,0 0 2,35 0-14,-17-13-17,25 8-3,1-4-3,10 0-1,-1-2-2,3 3 0,-3 3-2,-6-3-1,-1 8-1,-17-9-1,7 17-8,-31-25-13,-5 17-13,17-9 1,-17 9 1,2-24 1</inkml:trace>
          <inkml:trace contextRef="#ctx0" brushRef="#br0" timeOffset="-488.028">-370 96 58,'9'-24'38,"-9"24"-2,0 0 3,-2-23-13,2 23-13,8 18-4,-1 4-3,-5 0-2,7 18-2,-2 6 1,6 9-2,-5 6 1,5 3-2,-4-1 1,0-1-1,0-3-1,-1-15 1,-3-7-1,-3-12-1,4-6-2,-6-19-1,0 0-6,-19-11-19,17-6-11,-9-14 2,4 2-2</inkml:trace>
          <inkml:trace contextRef="#ctx0" brushRef="#br0" timeOffset="-811.0463">-966 139 87,'0'0'37,"-24"-11"-1,24 11 3,-38 3-29,30 16-4,-10 3-2,5 11-3,-2 5 2,4 8-2,2 4 2,3 8-2,4-2 2,10 4-2,5-14 1,11-4 1,9-12-2,11-10 1,12-17-2,8-10 1,7-13 0,-1-9-1,-3-8 0,-8-4-1,-9-3 1,-10-2 0,-16-1 0,-16-1 0,-18 4 0,-8 4 0,-13 1 0,-8 4 0,-9 4 0,-6 3 0,-1 12-1,-1 1 1,3 8-2,-1 3 1,10 6-1,1 2 0,12 7-1,1 2-1,13 7-1,-1-9-4,25 27-15,-7-14-16,15 4 1,0-6 1,14-2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6.3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2B380A-A513-43D2-844D-3CB0F253F8CF}" emma:medium="tactile" emma:mode="ink">
          <msink:context xmlns:msink="http://schemas.microsoft.com/ink/2010/main" type="inkDrawing" rotatedBoundingBox="15046,10902 15256,11548 15163,11579 14953,10933" semanticType="callout" shapeName="Other">
            <msink:sourceLink direction="with" ref="{AC660783-635F-439A-9E6C-7CB0CD746630}"/>
          </msink:context>
        </emma:interpretation>
      </emma:emma>
    </inkml:annotationXML>
    <inkml:trace contextRef="#ctx0" brushRef="#br0">8624 52 98,'0'-17'36,"0"17"3,0 0-10,0 0-17,0 0-3,0 0-4,3 39-1,-1-12 0,6 12 0,-3 5-2,2 7 1,3 4-1,3 4 0,1 0-1,3 0 0,0-4-1,-3-4 0,5-9 0,-4-10-1,-1-10 0,-14-22-1,28 20-1,-28-20-3,24-9-5,-31-17-23,16 9-6,-11-6 0,13 6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4:56.86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371948-690E-4489-8F74-97E489412BB6}" emma:medium="tactile" emma:mode="ink">
          <msink:context xmlns:msink="http://schemas.microsoft.com/ink/2010/main" type="writingRegion" rotatedBoundingBox="1685,6741 22655,7649 22535,10438 1564,9531"/>
        </emma:interpretation>
      </emma:emma>
    </inkml:annotationXML>
    <inkml:traceGroup>
      <inkml:annotationXML>
        <emma:emma xmlns:emma="http://www.w3.org/2003/04/emma" version="1.0">
          <emma:interpretation id="{508BF808-755C-48B2-B3A4-9ADD6794C746}" emma:medium="tactile" emma:mode="ink">
            <msink:context xmlns:msink="http://schemas.microsoft.com/ink/2010/main" type="paragraph" rotatedBoundingBox="5991,6928 22655,7649 22547,10156 5882,94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0D3A93-3A0E-4767-A7D5-BCB396BF4B0F}" emma:medium="tactile" emma:mode="ink">
              <msink:context xmlns:msink="http://schemas.microsoft.com/ink/2010/main" type="line" rotatedBoundingBox="5991,6928 22655,7649 22547,10156 5882,9435"/>
            </emma:interpretation>
          </emma:emma>
        </inkml:annotationXML>
        <inkml:traceGroup>
          <inkml:annotationXML>
            <emma:emma xmlns:emma="http://www.w3.org/2003/04/emma" version="1.0">
              <emma:interpretation id="{83037764-104F-4D36-882F-8C5BCC8D8CFD}" emma:medium="tactile" emma:mode="ink">
                <msink:context xmlns:msink="http://schemas.microsoft.com/ink/2010/main" type="inkWord" rotatedBoundingBox="5953,7793 8422,7900 8377,8919 5909,8812"/>
              </emma:interpretation>
              <emma:one-of disjunction-type="recognition" id="oneOf0">
                <emma:interpretation id="interp0" emma:lang="en-US" emma:confidence="0">
                  <emma:literal>oxalate</emma:literal>
                </emma:interpretation>
                <emma:interpretation id="interp1" emma:lang="en-US" emma:confidence="0">
                  <emma:literal>oxcart</emma:literal>
                </emma:interpretation>
                <emma:interpretation id="interp2" emma:lang="en-US" emma:confidence="0">
                  <emma:literal>oxidant</emma:literal>
                </emma:interpretation>
                <emma:interpretation id="interp3" emma:lang="en-US" emma:confidence="0">
                  <emma:literal>oxide</emma:literal>
                </emma:interpretation>
                <emma:interpretation id="interp4" emma:lang="en-US" emma:confidence="0">
                  <emma:literal>ox-agent</emma:literal>
                </emma:interpretation>
              </emma:one-of>
            </emma:emma>
          </inkml:annotationXML>
          <inkml:trace contextRef="#ctx0" brushRef="#br0">-1278-511 52,'0'0'33,"-16"-16"2,16 16-10,-17-4-7,-7-3-4,17 23-4,-17-10-3,13 18-1,-12-4-1,11 11-1,-9-1 0,10 5 0,0-4 0,9 8-1,0-13 1,12-3-2,-10-23 0,35 21-1,-8-25 0,8-5-1,-1-6-1,-1-9 1,-2 0-1,-5 0 0,-6-2 1,-7-1-1,-9 3 0,-8-2 0,-3 6 0,-8 0 0,-2 3 0,-5 4-1,-2 6 0,-1 1 0,2 8 0,-4-2-2,27 0-4,-41 11-10,41-11-20,-11 22 0,11-22 1,7 21-1</inkml:trace>
          <inkml:trace contextRef="#ctx0" brushRef="#br0" timeOffset="444.0254">-1106-529 49,'-21'-2'37,"21"2"-1,0 0 1,-27-2-15,36 21-8,-9-19-4,0 0-4,15 16-1,3-1-2,-1-6 0,7 4 0,0 0-1,5 4 0,1-1-1,-3 2 0,-1 1-1,0-4 0,-4 1-1,-5-3-1,-17-13 0,20 20-1,-20-20-3,0 0-3,13 19-9,-13-19-22,0 0 2,-13-30-1,15 12 3</inkml:trace>
          <inkml:trace contextRef="#ctx0" brushRef="#br0" timeOffset="668.0382">-861-572 44,'0'0'34,"0"0"3,-22-11-1,22 29-12,-20-18-10,20 26-4,-19-10-5,10 16-1,-10-3-1,5 4-1,-3 2-1,1-2 0,-1-1 1,0-5-2,6-3 0,11-24-4,-13 39-5,-7-39-20,20 0-9,0 0 0,0 0-1</inkml:trace>
          <inkml:trace contextRef="#ctx0" brushRef="#br0" timeOffset="926.053">-717-340 70,'22'9'39,"-22"-9"-3,0 0 3,0 0-22,0 0-12,11 16-3,-11-16-6,11 19-13,-11-19-20,0 0 0,0 0-1,0 0 2</inkml:trace>
          <inkml:trace contextRef="#ctx0" brushRef="#br0" timeOffset="1677.0959">-326-574 16,'11'-22'28,"-11"22"1,7-21 3,-7 21-14,0 0-5,2-25-2,-2 25-1,0 0-3,0 0 1,-24 3-3,24-3 1,-26 22-2,17 0 1,-11-3-1,7 12 0,-6-3-1,8 7 0,-2-6 0,6 3-1,0-7 0,7-3-1,0-22 0,13 23-1,-13-23 0,27-4 0,-27 4 0,32-22-1,-16 5 1,-3-1-1,-2-1 0,-3 1 1,-8 18-1,9-30 0,-9 30 1,3-20 0,-3 20 1,0 0-1,0 0 2,2 17-1,-2-17 1,6 27 0,-6-27-1,11 34 0,-11-34 0,13 29-2,-13-29-1,13 20-3,2 1-5,-15-21-18,0 0-10,0 0-1,0 0 1</inkml:trace>
          <inkml:trace contextRef="#ctx0" brushRef="#br0" timeOffset="2307.1319">11-510 32,'0'0'32,"-2"-35"1,1 19 0,1 16-12,-23-30-8,23 30-3,-20-20-3,20 20-2,-24-9-1,24 9 0,-27 9 0,27-9-1,-30 29 0,21-5 0,-4-2-1,6 2 0,1-2-1,6-1 0,0-5 0,0-16-1,9 19 0,-9-19 0,17 3 0,-17-3 0,0 0 0,22-9-1,-22 9 1,0 0-1,17-18 1,-17 18-1,0 0 1,0 0 0,20-17 0,-20 17 0,0 0 0,16 11 1,-16-11-1,12 28 0,-5-8 1,0 4 0,1 2 2,6 9-2,-4 0 2,8 2-2,-1-4 2,1 4-2,1-4 2,-1 2-1,-3-4-2,-2-3 1,-2-3-1,-8-1 1,-1-3-1,-7 1 0,-6-4 0,-6-3-1,-5-2 1,-2-4-1,-4-2 0,-3-9-1,0 2 0,-4-11-3,11 8-2,-15-23-6,39 26-16,-37-24-10,22 7 1,2-5 0,11 2 2</inkml:trace>
          <inkml:trace contextRef="#ctx0" brushRef="#br0" timeOffset="3175.1816">137-453 71,'0'0'37,"0"0"-1,0 0 2,-26-13-25,26 13-5,16 0-4,-16 0-1,24-13-1,-7 6-1,2-6 0,1-3-1,2-3 1,-2 1-2,0-2 1,-5-3-1,0 3 0,-8 2 0,-7 18 0,-1-24 0,1 24 1,-21-2-1,3 9 1,1 10 1,-5 1 0,4 8 0,-3 0 0,5 5 1,1-3 0,6 1-1,0-3 1,7-2-1,4-6-1,-2-18 1,18 21-1,-1-18 0,3-4 0,2-7-1,4-3 0,0-2 0,-1 0-1,-2-1 0,-3 1 0,-20 13 0,28-22 1,-28 22-1,0 0 2,16-15 0,-16 15 1,0 0 1,0 0 0,15 22 0,-15-22 1,13 24-1,-13-24 1,26 29-2,-26-29 0,33 22 0,-17-14 0,1-4-1,-17-4 0,28 3 0,-28-3 0,0 0-1,20-15 1,-20 15-1,7-20 0,-7 20 0,8-26 0,-8 26 1,5-23-1,-5 23 1,9-19 0,-9 19 1,0 0 0,0 0 0,21-2 1,-21 2 0,9 17-1,-9-17 0,11 22 0,-11-22-1,15 20-2,-15-20-1,24 11-4,-26-27-11,28 12-19,-19-13-2,10 3 0,-10-12 0</inkml:trace>
          <inkml:trace contextRef="#ctx0" brushRef="#br0" timeOffset="3658.2092">723-532 70,'0'0'38,"-18"-9"-1,18 9 2,7-22-23,21 20-8,-10-13-3,17 4-2,2-4-2,2 1-1,1 3-2,-10-13-9,14 18-25,-20-3-2,0 3 0,-24 6-1</inkml:trace>
          <inkml:trace contextRef="#ctx0" brushRef="#br0" timeOffset="3451.1974">769-839 85,'-2'-30'37,"2"30"0,4-27-2,13 30-25,-17-3-4,0 0-2,18 4-1,-9 13 0,-5 5 0,3 13 0,-5 7-1,4 10 1,-4 1-1,3 6-1,-1-2 0,3-3-1,2-8-1,-3-11-1,5-4-2,-11-31-4,20 39-14,-20-39-19,0 0 2,0 0-2,0 0 3</inkml:trace>
        </inkml:traceGroup>
        <inkml:traceGroup>
          <inkml:annotationXML>
            <emma:emma xmlns:emma="http://www.w3.org/2003/04/emma" version="1.0">
              <emma:interpretation id="{F54BD06C-5E3B-4810-A66D-8FF7D05B9EB6}" emma:medium="tactile" emma:mode="ink">
                <msink:context xmlns:msink="http://schemas.microsoft.com/ink/2010/main" type="inkWord" rotatedBoundingBox="9089,9557 9222,8478 9865,8557 9732,9636"/>
              </emma:interpretation>
              <emma:one-of disjunction-type="recognition" id="oneOf1">
                <emma:interpretation id="interp5" emma:lang="en-US" emma:confidence="1">
                  <emma:literal>R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RX</emma:literal>
                </emma:interpretation>
                <emma:interpretation id="interp8" emma:lang="en-US" emma:confidence="0">
                  <emma:literal>RD</emma:literal>
                </emma:interpretation>
                <emma:interpretation id="interp9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7610.4352">1808 80 79,'0'0'38,"-6"-20"-1,6 20 2,0 0-25,0 0-5,0 0-2,0 0-2,6 31-1,-6-3-1,9 16 1,-4 4-1,5 16-1,-1 2 0,4 9 0,-6-1 0,6-4-1,-2-6-1,-2-11 1,0-7-1,-1-13 0,-4-9 0,-4-24 0,1 18 0,-1-18 0,0 0-1,-14-35 0,6 8 0,-3-12-1,2-7 0,-6-14 0,6-4-1,-6-14 1,8 1 0,-1-5-1,3 1 2,-1 2-1,6 11 1,-1 8 1,2 4 0,10 18 1,2 1 0,10 8 0,6 1 0,10 8 1,5 0-2,10 3 2,1 6-1,-2 2 0,-3 7 0,-6 13 0,-10 8 0,-9 5-1,-10 7 2,-9 4-2,-8 5 1,-7 2-1,-6 0 0,-7-5 0,-4 2 0,-4-3 0,-6 3-1,-5 0 1,-5-1 0,-4 4 0,4 4-1,-2-2 1,4-3 0,5-3 0,8-7 0,9-1 0,10-10 0,12-20 1,19 22-1,7-16 1,12-3 0,9 3 1,4-1-1,10 3 0,4-1 0,-5 4 0,-4 0 0,-5 0-1,-8 0 0,-8-4 0,-9 3-1,-10-5 0,-16-5-1,0 0-1,0 0-3,0 0-11,0 0-19,-11-33-6,8 15 2,-9-15-1</inkml:trace>
        </inkml:traceGroup>
        <inkml:traceGroup>
          <inkml:annotationXML>
            <emma:emma xmlns:emma="http://www.w3.org/2003/04/emma" version="1.0">
              <emma:interpretation id="{E29525A9-E1DA-4BDD-91C5-A98A1A35A698}" emma:medium="tactile" emma:mode="ink">
                <msink:context xmlns:msink="http://schemas.microsoft.com/ink/2010/main" type="inkWord" rotatedBoundingBox="10600,7104 16584,8489 16212,10095 10228,8710"/>
              </emma:interpretation>
              <emma:one-of disjunction-type="recognition" id="oneOf2">
                <emma:interpretation id="interp10" emma:lang="en-US" emma:confidence="0">
                  <emma:literal>Quito</emma:literal>
                </emma:interpretation>
                <emma:interpretation id="interp11" emma:lang="en-US" emma:confidence="0">
                  <emma:literal>Quits</emma:literal>
                </emma:interpretation>
                <emma:interpretation id="interp12" emma:lang="en-US" emma:confidence="0">
                  <emma:literal>Qts.</emma:literal>
                </emma:interpretation>
                <emma:interpretation id="interp13" emma:lang="en-US" emma:confidence="0">
                  <emma:literal>-41+9</emma:literal>
                </emma:interpretation>
                <emma:interpretation id="interp14" emma:lang="en-US" emma:confidence="0">
                  <emma:literal>-too,</emma:literal>
                </emma:interpretation>
              </emma:one-of>
            </emma:emma>
          </inkml:annotationXML>
          <inkml:trace contextRef="#ctx0" brushRef="#br0" timeOffset="15215.8703">4487 88 69,'-18'-2'39,"18"2"-2,-26-2 3,26 2-19,0 0-8,0 0-4,0 0-2,26 15-2,-6-17 0,15 6-1,2-8-1,15 0 0,3-3-3,6-2 0,2-2 0,-1-2 0,-5 2 0,-7-2 0,-9 6-3,-15-1-1,-4 12-1,-22-4-10,16-9-26,-16 9-1,0 0 1,0 0-1</inkml:trace>
          <inkml:trace contextRef="#ctx0" brushRef="#br1" timeOffset="17355.9927">5363 292 93,'-22'5'39,"22"-5"2,0 0-1,43 17-26,-23-30-6,20 7-3,7-10-2,12 3 0,3-7-2,6 1 0,3-1-1,-9 2-2,-1 1 0,-13-1-1,-4 7-1,-14-7-1,1 14-5,-29-22-8,16 19-21,-19-10 0,1 17 0,-10-33 1</inkml:trace>
          <inkml:trace contextRef="#ctx0" brushRef="#br1" timeOffset="17114.9789">5431-175 82,'4'-18'40,"-8"-4"0,4 22 0,-1-44-20,1 44-11,0 0-4,18 9 0,-18-9-2,24 35 0,-11-6-1,4 15 1,-5 10 0,7 13-3,-4 9 0,3 5 0,-1 1 0,-3-1 0,1-8 0,0-7 0,-2-12 0,-2-14 0,-2-11 0,-3-12-3,-6-17-1,0 0-3,0 0-5,0 0-17,-19-22-13,3-4 1,5 2 0,-12-10 2</inkml:trace>
          <inkml:trace contextRef="#ctx0" brushRef="#br1" timeOffset="17717.0133">5902-340 79,'-8'-18'38,"-1"1"-1,9 17 3,-26-26-28,26 26-2,0 0-4,0 19-1,0-19 1,4 46-2,-2-10 1,11 16-2,-8 5 1,10 13-2,-6 3 2,10 11-4,-4-3 0,3-2 0,0-5 0,-5-7 0,6-10 0,-6-9 0,3-9 0,-7-12 0,1-8 0,-10-19 0,0 0 0,16 9 0,-16-9 0,0-19 0,0 19 0,-7-29-5,7 29-2,-20-39-9,20 39-26,-13-23 0,13 23 0,-28-22 0</inkml:trace>
          <inkml:trace contextRef="#ctx0" brushRef="#br0" timeOffset="20251.1583">8273-110 56,'-22'-15'38,"22"15"0,0 0 1,0 0-14,17 4-12,16 10-3,-5-8-4,20 8-2,3-4 0,18 4-1,4-5-2,3 2 1,1-3-2,1 1 1,-8 0-1,-7 2 0,-12-2 1,-8 4-1,-14 2 0,-5 1 0,-7 3 1,-10 1-1,-5 2 1,-6 4-1,-5 1 1,-6 3 0,-9-1-1,-3 4 1,-5 0-1,-3 0 1,-3-2-1,-1-1 0,2-6 0,2-4 1,7-4-2,4-8 0,8-7-2,-3-12-2,19 11-8,-24-25-23,24 3-6,-7-17 1,7 2-1</inkml:trace>
          <inkml:trace contextRef="#ctx0" brushRef="#br0" timeOffset="9581.548">3312-1651 68,'0'0'37,"0"0"-1,0 0 2,-25-3-18,21 26-11,-18-6-3,11 20-2,-15-2 0,8 12-2,-8 1 1,7 7 0,-3-2 0,11 4 0,0-5 0,11-5 0,9-8-1,13-4 0,12-13 0,8-7-1,10-14 0,7-6-1,7-13 0,4-8 1,-4-7-1,-3-2 0,-7-2 0,-10-3 0,-11 1 0,-11 1 0,-15 3-1,-11 2 2,-11 2-2,-11-1 1,-9 5 0,-6-1 0,-3 4-1,-6 1 1,0 2-2,0 1 0,4 9-1,1-4-1,16 17-6,-16-15-18,25 19-13,-3-4 1,21-2 0,0 0 1</inkml:trace>
          <inkml:trace contextRef="#ctx0" brushRef="#br0" timeOffset="8914.5098">3619-913 92,'0'0'39,"0"0"2,7 30-2,10 6-27,-17-8-5,11 14-2,-4-1-2,6 4 0,-2 1-2,2-3 0,-2-5-1,0-9-1,2-3-2,-13-26-1,20 39-7,-20-39-24,0 0-5,0 0-1,-9-28 1</inkml:trace>
          <inkml:trace contextRef="#ctx0" brushRef="#br0" timeOffset="8681.4965">3307-748 73,'0'0'38,"0"0"1,0 0 0,20 17-20,-20-17-9,6 40-3,-4-10-2,7 12-1,-5-2-2,3 3 0,-3-5-1,1-1 0,1-8-2,-3-7 0,5-3-1,-8-19-2,0 0-4,0 0-9,29-10-23,-23-8 0,7 0 2,-4-13-2</inkml:trace>
          <inkml:trace contextRef="#ctx0" brushRef="#br0" timeOffset="19784.1313">6850 227 60,'-8'-22'36,"8"22"0,0 0 2,0 0-19,-25-20-7,25 20-3,0 0-3,0 0 0,18-18-1,6 16 0,0-4-1,18 8 0,6-5-1,17 6-1,10-1 0,19 4-1,17-1 0,18 1 0,13-6 0,11 1-1,6-2 1,0-3-1,-8-2 1,-11-1-1,-17-2-1,-16-2 0,-16 0 0,-25-2 0,-12 2-2,-16-6 0,-6 6 0,-32 11-2,27-18-1,-27 18-4,0 0-10,-25-2-21,8 6 2,-9-6-1,-1 4 2</inkml:trace>
        </inkml:traceGroup>
        <inkml:traceGroup>
          <inkml:annotationXML>
            <emma:emma xmlns:emma="http://www.w3.org/2003/04/emma" version="1.0">
              <emma:interpretation id="{1B4A516B-B3E6-4D30-94A4-3824E715089E}" emma:medium="tactile" emma:mode="ink">
                <msink:context xmlns:msink="http://schemas.microsoft.com/ink/2010/main" type="inkWord" rotatedBoundingBox="20371,8384 22619,8482 22581,9375 20333,9278"/>
              </emma:interpretation>
              <emma:one-of disjunction-type="recognition" id="oneOf3">
                <emma:interpretation id="interp15" emma:lang="en-US" emma:confidence="0">
                  <emma:literal>Re-Ott</emma:literal>
                </emma:interpretation>
                <emma:interpretation id="interp16" emma:lang="en-US" emma:confidence="0">
                  <emma:literal>Re--Ott</emma:literal>
                </emma:interpretation>
                <emma:interpretation id="interp17" emma:lang="en-US" emma:confidence="0">
                  <emma:literal>Re-ort</emma:literal>
                </emma:interpretation>
                <emma:interpretation id="interp18" emma:lang="en-US" emma:confidence="0">
                  <emma:literal>Re-oft</emma:literal>
                </emma:interpretation>
                <emma:interpretation id="interp19" emma:lang="en-US" emma:confidence="0">
                  <emma:literal>Re--ort</emma:literal>
                </emma:interpretation>
              </emma:one-of>
            </emma:emma>
          </inkml:annotationXML>
          <inkml:trace contextRef="#ctx0" brushRef="#br0" timeOffset="61086.4938">12985 176 61,'-20'-2'39,"20"2"-1,0 0 1,19 11-16,-19-11-14,40-4-5,-7 3-1,8-1-2,1-2-1,1-3-2,1 7-3,-18-19-3,16 25-14,-20-19-17,1 0 1,-9-3-1,-1-1 2</inkml:trace>
          <inkml:trace contextRef="#ctx0" brushRef="#br0" timeOffset="61655.5265">13889-88 42,'0'0'32,"-5"-26"1,5 26 0,0 0-20,-21-26-2,21 26-2,-29 2-2,29-2-1,-37 26-1,17 1 0,-10 3-1,10 16 0,-8-2-1,10 14-1,-1 1 0,12 5 1,7-1-2,11-3 1,7-12-1,14-8 1,7-10-1,10-14 0,7-17-1,6-14 1,1-16-1,2-6 0,-3-11-1,-3-5 1,-7-4-1,-8-2 0,-11 4 0,-12 2 0,-10 5 1,-15 4 0,-14 2 0,-10 7 0,-7 4 0,-8 3 0,-3-1 0,-2 1 0,-1 5-2,1 0 2,9 11-2,-3-1-2,14 18-1,-9-3-5,28 35-12,-12-8-17,12 12 3,6 5-3,6-1 3</inkml:trace>
          <inkml:trace contextRef="#ctx0" brushRef="#br0" timeOffset="62322.5646">14299 214 51,'0'0'36,"0"0"0,0 0 0,16 26-18,-16-26-8,48-7-4,-15-2-3,13 1 0,4-1-2,6-4 0,1-1-1,0-1-1,0 4 0,-7-6-1,-2 8-1,-13-7-2,5 12-3,-25-18-8,18 15-13,-14-6-6,-4-6-2,-4 3 2</inkml:trace>
          <inkml:trace contextRef="#ctx0" brushRef="#br0" timeOffset="62069.5502">14444-96 42,'-2'-22'35,"2"22"2,0 0-1,-5-24-11,5 24-13,0 0-5,16 33-2,-14-16-1,9 14 0,-3 0-2,5 13 1,-4 4-1,4 5 0,0 4 0,1 4-1,-1-1 0,2-3-1,-2-3 0,-2-10-1,0-6 0,-5-8 0,-1-5-2,-5-25 0,2 24-3,-2-24-6,0 0-19,-20-26-7,7 6 1,-4-11-2</inkml:trace>
          <inkml:trace contextRef="#ctx0" brushRef="#br0" timeOffset="62678.585">14970-261 48,'-31'-26'35,"31"26"2,-28-20-1,4 9-17,28 28-9,-4-17-2,-6 18-4,8-2 0,9 10-1,-2 0 0,10 11-1,-5-6 1,7 13 0,-5 4 0,5 9 0,-5-1-2,3 9 2,-3-1-2,1 0 1,-4-1-2,1-6 1,1-8-1,-2-7 0,-4-5 0,2-11-1,-3-4 0,-8-22-1,18 20-1,-18-20-4,20 0-18,-20 0-16,10-29 1,-8 3-1,3-5 2</inkml:trace>
          <inkml:trace contextRef="#ctx0" brushRef="#br0" timeOffset="27701.5844">10208-65 78,'0'0'39,"-4"-16"-1,4 16-7,0 0-13,0 0-7,0 0-3,2 31-3,2-11 0,7 15-1,0 6-1,6 10-1,1 6 0,4 9 0,0-2-1,0 2 0,1-5-1,-5-6 1,-3-9-1,-4-8 0,-7-5 0,-4-10 0,-4-5-1,4-18 1,-20 15-1,3-14 0,17-1 1,-31-23-2,16-1 1,0-11-1,4-9 0,2-10 0,5-8 1,-1-6-1,1-2 1,2-1 0,2 5 0,0 3 0,2 6 1,0 8 0,3 10 0,5 4 0,2 4 1,3 11-1,5-2 1,3 11 0,2-4 0,5 10 1,3-3-1,0 7 0,1 8-1,4-5 0,-6 11 1,3-4-1,-6 7 0,-1-1-1,-8 7 1,-3-4 0,-6 3 0,-9 1 1,-4-2-1,-4 2 0,-7 0 0,0 0 0,-5-2 1,-2 0-1,-4 0 0,0 2 0,-4-3 0,-3 5 0,-2-2 0,1 3 0,-1-1 0,2 0-1,1 0 1,1 0 0,5 0 0,5-2 0,6-4 0,6-1 0,7-17 0,4 27 1,-4-27-1,33 26 1,-7-17-1,5 4 1,6 0 0,9 1 0,0 3 0,6 0 1,-1-1-1,1 1 0,1-3-1,-3-1 1,-6 2 0,-3-4-1,-4-2 1,-9 0-1,-4-3 0,-4-3 1,-20-3-1,22 4 0,-22-4-1,0 0 0,0 0 0,6-28-1,-6 28-1,-12-27-1,12 27-6,-22-40-12,28 23-20,-17-7 1,7 6 0,-5-8-1</inkml:trace>
          <inkml:trace contextRef="#ctx0" brushRef="#br0" timeOffset="29498.6872">11261 310 95,'0'0'39,"0"0"3,6-28-8,21 36-22,-27-8-5,43 0-2,-16 0-2,12 2-1,-2-2-1,2 0-1,-2 1-1,-4-6-1,2 5-2,-11-13-1,9 15-7,-33-19-24,18 16-5,-18 1 0,21-17 1</inkml:trace>
        </inkml:traceGroup>
      </inkml:traceGroup>
    </inkml:traceGroup>
    <inkml:traceGroup>
      <inkml:annotationXML>
        <emma:emma xmlns:emma="http://www.w3.org/2003/04/emma" version="1.0">
          <emma:interpretation id="{3B7ECE15-6457-4529-A245-78DEB7606385}" emma:medium="tactile" emma:mode="ink">
            <msink:context xmlns:msink="http://schemas.microsoft.com/ink/2010/main" type="paragraph" rotatedBoundingBox="1591,8553 11455,8504 11460,9531 1596,9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CBAC96-41FA-47A3-96CC-9ABBD354BFC0}" emma:medium="tactile" emma:mode="ink">
              <msink:context xmlns:msink="http://schemas.microsoft.com/ink/2010/main" type="line" rotatedBoundingBox="1591,8553 11455,8504 11460,9531 1596,9580"/>
            </emma:interpretation>
          </emma:emma>
        </inkml:annotationXML>
        <inkml:traceGroup>
          <inkml:annotationXML>
            <emma:emma xmlns:emma="http://www.w3.org/2003/04/emma" version="1.0">
              <emma:interpretation id="{85843AF3-D89A-4B5E-AA3A-AF7242A2DA30}" emma:medium="tactile" emma:mode="ink">
                <msink:context xmlns:msink="http://schemas.microsoft.com/ink/2010/main" type="inkWord" rotatedBoundingBox="1593,8551 8157,8562 8156,9550 1591,9539"/>
              </emma:interpretation>
              <emma:one-of disjunction-type="recognition" id="oneOf4">
                <emma:interpretation id="interp20" emma:lang="en-US" emma:confidence="0">
                  <emma:literal>IR</emma:literal>
                </emma:interpretation>
                <emma:interpretation id="interp21" emma:lang="en-US" emma:confidence="0">
                  <emma:literal>ITA</emma:literal>
                </emma:interpretation>
                <emma:interpretation id="interp22" emma:lang="en-US" emma:confidence="0">
                  <emma:literal>IFR,</emma:literal>
                </emma:interpretation>
                <emma:interpretation id="interp23" emma:lang="en-US" emma:confidence="0">
                  <emma:literal>IFR.</emma:literal>
                </emma:interpretation>
                <emma:interpretation id="interp24" emma:lang="en-US" emma:confidence="0">
                  <emma:literal>IFR-</emma:literal>
                </emma:interpretation>
              </emma:one-of>
            </emma:emma>
          </inkml:annotationXML>
          <inkml:trace contextRef="#ctx0" brushRef="#br0" timeOffset="-1316.0753">-1093 393 17,'0'0'23,"-10"-25"2,10 25-2,-7-16-5,-13-3-3,20 19-1,-32-13 0,32 13-1,-37-8 1,37 8-2,-36 4-2,36-4-2,-30 13-1,30-13-2,-9 17-1,9-17-1,18 22 0,12-12 0,9-7-1,18 3 0,13-10 0,18-3 0,19-3-1,17-4 0,7-1 0,3-2 0,7 0-1,-9 0 0,-6 4 0,-10 0 0,-18 4-1,-19-2 0,-11 3-1,-14-3 1,-16 4-2,-8-6 1,-8 7-1,-22 6-1,24-13-2,-24 13-5,0 0-15,0 0-12,0 0 0,0 0 0,0 0 1</inkml:trace>
          <inkml:trace contextRef="#ctx0" brushRef="#br0" timeOffset="-809.0463">0 0 68,'0'0'37,"0"0"-1,0 0 2,24 15-21,-24-15-7,37 13-2,-7-6-4,14 6 0,4-4-1,11 4-1,4-7 0,4 1 0,1-3-2,1 2 1,-6-1 0,-6 2 0,-9 4-1,-7 2 1,-14 6 0,-6 3-1,-12 4 1,-9 1 0,-9 3 0,-6 5 0,-7 2-1,-2 5 1,-8 2 0,-3 2 0,-6 2 0,1 2 0,-3-4 0,1-2 0,3-5-1,6-8 1,5-7-1,6-7-1,22-17 0,-22 9-1,22-9-1,0-24-5,20 21-18,-15-25-16,6 4 3,-5-13-2,5 2 1</inkml:trace>
          <inkml:trace contextRef="#ctx0" brushRef="#br0" timeOffset="-13588.7772">-5780 147 71,'0'0'35,"0"0"0,-3-24-6,19 35-14,-16-11-5,0 0-3,6 22-2,3 5 0,-5 8-1,5 15 0,-5 5-1,5 9 0,-4-2-2,5 5 1,-3-9-1,0-1 0,-1-13 0,-1-11-1,-3-9 0,-2-24 0,2 20-1,-2-20 1,0 0 0,-15-23-1,8 0 0,-4-10 0,4-9 0,-4-7-1,-1-6 1,3-8-1,0-1 1,0-4 0,0 2 0,3 2 0,4 7 1,2 3 0,6 5 0,5 7 0,5 3 0,7 1 0,10 3-1,2 3 2,5 5-2,6 3 2,-3 6 0,1 7 0,-5 2 0,-2 21 1,-10 5 0,-3 7-1,-11 3 1,-5 6-1,-6 0 0,-4 6-1,-8-2 1,-2-4-1,-7 0 0,-5 2 1,-2-2-1,-3 0 0,-4 0 0,-4-6 0,0 3 0,0-5-1,2-1 1,2-2 0,5-3 0,4-1 0,6-1-1,5 3 1,13-20 1,-4 31-1,10-15 0,8 1 1,7 0 0,6-1 0,8 2 0,6 1 0,1 1 0,4 0 0,-1-2 0,-1 3 0,-7-1-1,-4-4 1,-5-1-1,-8-2 0,-2-6 0,-18-7 0,17 9-1,-17-9 0,0 0-2,0 0 0,0 0-2,0-23-4,0 23-18,0 0-13,0 0 1,0-33-1,2 16 3</inkml:trace>
          <inkml:trace contextRef="#ctx0" brushRef="#br0" timeOffset="-13360.7642">-4957 405 105,'0'0'39,"29"11"1,-14-27-2,15 14-32,-4-5-3,5-2-2,2 3-3,-3-7-3,12 19-9,-24-19-24,14 4-2,-8-8 0,5 8 1</inkml:trace>
          <inkml:trace contextRef="#ctx0" brushRef="#br0" timeOffset="-12873.7364">-3852 40 85,'0'0'36,"0"-35"1,0 35 0,-26-33-28,26 33-3,-30-18-3,10 12 0,-8 3-2,-1 3 1,-1 3-1,-1 8 1,-4 4-1,2 7 1,0 4 0,5 10 0,0 5 1,10 8-1,-2 8 0,10 9 1,7 4-1,12 2 0,6-2 0,7-4 0,7-9-1,8-8 0,6-10-1,6-12 0,1-14 0,-2-7 0,0-10 0,-6-5-1,-1-4-2,-10-7-1,1 7-3,-23-22-12,13 20-21,-15-10-2,-7 25 2,21-37-2</inkml:trace>
          <inkml:trace contextRef="#ctx0" brushRef="#br0" timeOffset="-12598.7206">-3413 281 102,'0'0'40,"11"20"1,-11-20-1,31 0-31,-31 0-4,41-13-2,-14 4-3,6-4-1,8 0-3,0-9-2,18 18-13,-17-20-21,13 8-1,-9-8 1,4 8 0</inkml:trace>
          <inkml:trace contextRef="#ctx0" brushRef="#br1" timeOffset="-7512.4297">-2572 58 50,'3'-27'36,"1"-1"0,3 10 0,-12-10-14,27 36-6,-22-8-5,22 14-2,-13 7-3,10 19 0,-6 4-1,5 17-1,-5 1-1,4 10 0,-6-1-2,2 1 1,-2-4-2,-2-9 1,-2-10-2,1-8 1,-3-12-1,-1-13-1,-4-16-1,0 0 0,0 0-3,-2-22-4,2 22-13,-6-31-18,-1 7 2,-10-11-1,5 6 2</inkml:trace>
          <inkml:trace contextRef="#ctx0" brushRef="#br1" timeOffset="-7271.4159">-2569 378 76,'0'0'38,"0"0"0,0 0 1,0 0-21,0 0-8,22 5-3,-3-10-3,10 1-1,6-3-1,10-4 0,6-2-1,3-4-1,3 3-1,-4-5 0,-3 5-2,-7-5 0,-3 8-2,-18-9-3,8 20-7,-32-26-15,2 26-10,9-27 2,-9 27 0</inkml:trace>
          <inkml:trace contextRef="#ctx0" brushRef="#br1" timeOffset="-7005.4006">-2056-26 55,'-9'-28'37,"3"8"0,-5-2 0,11 22-13,-11-18-8,11 18-5,0 0-4,2 29-1,-2-7-1,7 15-1,-3 7-1,5 13 0,0 5-1,2 12 0,1-3-1,0 1 0,-2-6 0,1-9-1,-2-9 0,-2-12-1,3-6-1,-10-30-1,9 27-1,-9-27-3,0 0-6,0 0-26,0 0-2,-24-22 1,24 22 0</inkml:trace>
        </inkml:traceGroup>
        <inkml:traceGroup>
          <inkml:annotationXML>
            <emma:emma xmlns:emma="http://www.w3.org/2003/04/emma" version="1.0">
              <emma:interpretation id="{E4A9F051-BA8A-4D32-971D-D12B6A85DA38}" emma:medium="tactile" emma:mode="ink">
                <msink:context xmlns:msink="http://schemas.microsoft.com/ink/2010/main" type="inkWord" rotatedBoundingBox="9900,8658 11455,8651 11459,9365 9904,9373"/>
              </emma:interpretation>
              <emma:one-of disjunction-type="recognition" id="oneOf5">
                <emma:interpretation id="interp25" emma:lang="en-US" emma:confidence="1">
                  <emma:literal>-C</emma:literal>
                </emma:interpretation>
                <emma:interpretation id="interp26" emma:lang="en-US" emma:confidence="0">
                  <emma:literal>-c</emma:literal>
                </emma:interpretation>
                <emma:interpretation id="interp27" emma:lang="en-US" emma:confidence="0">
                  <emma:literal>-a</emma:literal>
                </emma:interpretation>
                <emma:interpretation id="interp28" emma:lang="en-US" emma:confidence="0">
                  <emma:literal>-0</emma:literal>
                </emma:interpretation>
                <emma:interpretation id="interp29" emma:lang="en-US" emma:confidence="0">
                  <emma:literal>-o</emma:literal>
                </emma:interpretation>
              </emma:one-of>
            </emma:emma>
          </inkml:annotationXML>
          <inkml:trace contextRef="#ctx0" brushRef="#br0" timeOffset="7816.4471">2521 303 102,'17'16'39,"-17"-16"1,29 2-2,3 2-29,-8-12-5,9 3-3,0-1-1,2-1-2,2 3-2,-13-12-6,18 19-23,-19-8-7,2 5 1,-4-7 0</inkml:trace>
          <inkml:trace contextRef="#ctx0" brushRef="#br0" timeOffset="8257.4723">3733-43 81,'9'-31'37,"-9"31"0,-5-27 1,-21 5-26,26 22-4,-30-9-3,10 12-2,-8-1 0,1 11 0,-6 2 0,3 8 0,-5 7 0,5 10 0,1 6 0,5 11-1,2 4 1,5 8-1,8-1 0,7 4 0,10-10 0,12-5-2,8-11 0,14-13 0,11-16 0,10-16 0,7-12 0,6-11 0,-2-9 0,-4-5 0,-6-3 0,-14-1-3,-9 12-3,-27-14-12,14 22-23,-37-4-1,9 24 1,-37-31-1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5:56.5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A9F0AF-3F11-4C43-961D-CDA6F6D750B1}" emma:medium="tactile" emma:mode="ink">
          <msink:context xmlns:msink="http://schemas.microsoft.com/ink/2010/main" type="writingRegion" rotatedBoundingBox="19062,6719 20120,6719 20120,9368 19062,9368"/>
        </emma:interpretation>
      </emma:emma>
    </inkml:annotationXML>
    <inkml:traceGroup>
      <inkml:annotationXML>
        <emma:emma xmlns:emma="http://www.w3.org/2003/04/emma" version="1.0">
          <emma:interpretation id="{0A5B0AD2-9CE1-4EB1-8662-072CC3CA3A7B}" emma:medium="tactile" emma:mode="ink">
            <msink:context xmlns:msink="http://schemas.microsoft.com/ink/2010/main" type="paragraph" rotatedBoundingBox="19062,6719 20120,6719 20120,9368 19062,9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7821FB-20BA-4841-9E49-7D4F11C75F48}" emma:medium="tactile" emma:mode="ink">
              <msink:context xmlns:msink="http://schemas.microsoft.com/ink/2010/main" type="line" rotatedBoundingBox="19062,6719 20120,6719 20120,9368 19062,9368"/>
            </emma:interpretation>
          </emma:emma>
        </inkml:annotationXML>
        <inkml:traceGroup>
          <inkml:annotationXML>
            <emma:emma xmlns:emma="http://www.w3.org/2003/04/emma" version="1.0">
              <emma:interpretation id="{9BB50A45-4129-4FA5-A1B1-0B4CD3B9A648}" emma:medium="tactile" emma:mode="ink">
                <msink:context xmlns:msink="http://schemas.microsoft.com/ink/2010/main" type="inkWord" rotatedBoundingBox="19062,6719 20120,6719 20120,9368 19062,9368"/>
              </emma:interpretation>
              <emma:one-of disjunction-type="recognition" id="oneOf0">
                <emma:interpretation id="interp0" emma:lang="en-US" emma:confidence="0">
                  <emma:literal>QC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Quo</emma:literal>
                </emma:interpretation>
                <emma:interpretation id="interp3" emma:lang="en-US" emma:confidence="0">
                  <emma:literal>QVC</emma:literal>
                </emma:interpretation>
                <emma:interpretation id="interp4" emma:lang="en-US" emma:confidence="0">
                  <emma:literal>"i</emma:literal>
                </emma:interpretation>
              </emma:one-of>
            </emma:emma>
          </inkml:annotationXML>
          <inkml:trace contextRef="#ctx0" brushRef="#br0">5301-264 38,'0'0'31,"0"0"3,0 0-1,0 0-15,34 39-6,-33-19-1,22 24-2,-16-6-3,11 17 0,-10-5-1,8 9-1,-10-4-2,5 2 0,-5-11-2,1-6 1,-3-9-2,-1-11-1,3 2-3,-6-22-5,0 0-21,0 0-7,0 0 2,7-18-2</inkml:trace>
          <inkml:trace contextRef="#ctx0" brushRef="#br0" timeOffset="300.0172">5549-218 59,'16'0'36,"-16"0"-1,15 24 1,-15-24-22,13 51-4,-9-22-4,10 17-1,-6-5-2,5 7 0,-8-1-1,4 1 0,-3-6-2,-1-3 0,3-8-2,-8-13-1,13 6-6,-13-24-13,0 0-15,0 0-1,0 0 1,-13-33 0</inkml:trace>
          <inkml:trace contextRef="#ctx0" brushRef="#br0" timeOffset="-29657.6963">5739 770 77,'9'-21'39,"-2"3"-1,-9-2 2,2 20-29,-2-22-3,2 22-3,-27-13-2,8 13 0,-5-2-1,0 4 0,-1 0-1,-3 3 0,0 1 0,2 3 0,2 2-1,2 4 1,2 3 0,2 10 1,-1 3-1,6 11 0,-2 0 1,6 13-1,0 2 1,7 4-1,6-2 1,7-3-1,7-6 0,8-6 1,9-9-1,11-11-1,6-13 1,7-8-1,2-8 0,3-10 0,3-7 1,-6-5-2,-2-4 1,-13-1-1,-4 5-1,-12-6-1,-6 13-1,-15-10-4,9 34-16,-23-23-18,5 19 0,-13-20 1,13 20-1</inkml:trace>
          <inkml:trace contextRef="#ctx0" brushRef="#br0" timeOffset="819.0468">5178-1132 58,'-28'23'35,"8"14"-1,1 5 1,-8-3-19,27 34-6,-11-14-2,22 16-4,-4-12 1,23 7-2,1-17 0,15-2-1,6-16 0,12-11 0,6-17-1,12-12 0,-3-14 0,-2-8-1,-5-13 1,-7-6 0,-12-8-1,-10-3 1,-16-3-2,-19-1 2,-12 3-1,-16-5 0,-15 6 0,-11 2-1,-10 4 1,-8 1-1,-6 10 0,-2 5 0,-2 11-1,4 2-1,13 26-3,-6-12-8,28 30-23,4 8 0,12 8-1,10 6 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5:17.8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B01B9E-4A57-4858-AFED-20EB4FAF87DF}" emma:medium="tactile" emma:mode="ink">
          <msink:context xmlns:msink="http://schemas.microsoft.com/ink/2010/main" type="writingRegion" rotatedBoundingBox="13968,7706 16628,7613 16664,8650 14005,8744"/>
        </emma:interpretation>
      </emma:emma>
    </inkml:annotationXML>
    <inkml:traceGroup>
      <inkml:annotationXML>
        <emma:emma xmlns:emma="http://www.w3.org/2003/04/emma" version="1.0">
          <emma:interpretation id="{12BDD17D-FEEE-4688-8AD5-1C710CA7232D}" emma:medium="tactile" emma:mode="ink">
            <msink:context xmlns:msink="http://schemas.microsoft.com/ink/2010/main" type="paragraph" rotatedBoundingBox="13968,7706 16628,7613 16664,8650 14005,8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4DB039-B7BA-480D-8758-75D8E722F753}" emma:medium="tactile" emma:mode="ink">
              <msink:context xmlns:msink="http://schemas.microsoft.com/ink/2010/main" type="line" rotatedBoundingBox="13968,7706 16628,7613 16664,8650 14005,8744"/>
            </emma:interpretation>
          </emma:emma>
        </inkml:annotationXML>
        <inkml:traceGroup>
          <inkml:annotationXML>
            <emma:emma xmlns:emma="http://www.w3.org/2003/04/emma" version="1.0">
              <emma:interpretation id="{E3469B90-D8ED-4C55-BA96-6E97099CB2DF}" emma:medium="tactile" emma:mode="ink">
                <msink:context xmlns:msink="http://schemas.microsoft.com/ink/2010/main" type="inkWord" rotatedBoundingBox="13979,8010 14817,7981 14831,8383 13993,8412"/>
              </emma:interpretation>
              <emma:one-of disjunction-type="recognition" id="oneOf0">
                <emma:interpretation id="interp0" emma:lang="en-US" emma:confidence="0">
                  <emma:literal>ox,</emma:literal>
                </emma:interpretation>
                <emma:interpretation id="interp1" emma:lang="en-US" emma:confidence="0">
                  <emma:literal>ox.</emma:literal>
                </emma:interpretation>
                <emma:interpretation id="interp2" emma:lang="en-US" emma:confidence="0">
                  <emma:literal>Ox.</emma:literal>
                </emma:interpretation>
                <emma:interpretation id="interp3" emma:lang="en-US" emma:confidence="0">
                  <emma:literal>Ox,</emma:literal>
                </emma:interpretation>
                <emma:interpretation id="interp4" emma:lang="en-US" emma:confidence="0">
                  <emma:literal>OX,</emma:literal>
                </emma:interpretation>
              </emma:one-of>
            </emma:emma>
          </inkml:annotationXML>
          <inkml:trace contextRef="#ctx0" brushRef="#br0">245 5 82,'-30'5'38,"1"8"-1,-7-7-6,16 28-18,-20-13-4,18 17-3,-8-1-1,13 9-1,1-8-1,12 5 0,6-10-1,11-2 0,7-11 0,12-9-1,8-11-1,4-7 1,4-8-1,-3-5 0,-3-6 0,-7-3 0,-5-4 0,-14-2 0,-7 2-1,-11-2 0,-5 2 1,-8 2-1,-3 5 0,-6 2-1,0 8 1,-2 3-1,0 11 0,1-2 0,4 13-2,1-9-2,16 22-6,-18-22-19,22 0-8,6 22 1,-6-22 0</inkml:trace>
          <inkml:trace contextRef="#ctx0" brushRef="#br0" timeOffset="308.0177">398 3 70,'0'0'38,"0"0"0,0 0 1,-26 2-23,41 16-5,-15-18-4,20 28-2,-5-10-1,12 6-1,-1 0-1,7 1 0,-1-3-1,1 2-1,-2-4 0,-5-3-1,-2-2-1,-24-15 0,28 14-2,-28-14-3,0 0-6,0 0-13,1-22-14,-6 6 1,5-3 0,-4-6 2</inkml:trace>
          <inkml:trace contextRef="#ctx0" brushRef="#br0" timeOffset="508.0291">678-5 79,'-2'-20'39,"2"20"-1,-13-16-6,17 41-15,-28-14-7,15 23-4,-17-3-2,4 9 0,-8 1-2,6 1-1,-3-7 0,4-2-1,3-6 0,2-7-1,12-1-2,6-19-1,-2 24-7,2-24-20,0 0-9,0 0 0,19-11 1</inkml:trace>
          <inkml:trace contextRef="#ctx0" brushRef="#br0" timeOffset="723.0413">816 269 83,'0'0'39,"0"0"1,0 18-2,2 4-21,-2-22-13,-5 17-3,5-17-3,0 0-3,12 26-11,-12-26-24,0 0 2,0 0-2,17-19 3</inkml:trace>
        </inkml:traceGroup>
        <inkml:traceGroup>
          <inkml:annotationXML>
            <emma:emma xmlns:emma="http://www.w3.org/2003/04/emma" version="1.0">
              <emma:interpretation id="{5AA6C2BC-437F-4357-8193-6DDCE928F9FE}" emma:medium="tactile" emma:mode="ink">
                <msink:context xmlns:msink="http://schemas.microsoft.com/ink/2010/main" type="inkWord" rotatedBoundingBox="15065,7668 16628,7613 16664,8650 15102,8705"/>
              </emma:interpretation>
              <emma:one-of disjunction-type="recognition" id="oneOf1">
                <emma:interpretation id="interp5" emma:lang="en-US" emma:confidence="1">
                  <emma:literal>agent</emma:literal>
                </emma:interpretation>
                <emma:interpretation id="interp6" emma:lang="en-US" emma:confidence="0">
                  <emma:literal>agar y</emma:literal>
                </emma:interpretation>
                <emma:interpretation id="interp7" emma:lang="en-US" emma:confidence="0">
                  <emma:literal>agar Y</emma:literal>
                </emma:interpretation>
                <emma:interpretation id="interp8" emma:lang="en-US" emma:confidence="0">
                  <emma:literal>agar D</emma:literal>
                </emma:interpretation>
                <emma:interpretation id="interp9" emma:lang="en-US" emma:confidence="0">
                  <emma:literal>agar b</emma:literal>
                </emma:interpretation>
              </emma:one-of>
            </emma:emma>
          </inkml:annotationXML>
          <inkml:trace contextRef="#ctx0" brushRef="#br0" timeOffset="1223.07">1259 91 55,'7'-18'38,"-1"-3"-2,3 5 2,-7-19-15,-2 35-13,9-26-3,-9 26-3,0 0-2,0 0 0,-29-13-1,29 13 1,-37 26-1,16 0 1,-4 3-1,2 6 1,3 0-1,4 4 0,1-6 0,9-2 0,4-9-1,12-6 0,-10-16 0,33 4 1,-13-13-2,4-6 1,2-5 0,-4-2 0,-3-4 0,-5 2-1,-5 4 1,-3 2 0,-6 18 0,4-22 1,-4 22 0,0 0 0,0 0 1,-8 33-1,5-15 1,4 4-1,1 0 1,2-3-2,3-3-1,-7-16-2,21 22-2,-21-22-7,24 2-21,-24-2-8,18-11 1,-18 11-1</inkml:trace>
          <inkml:trace contextRef="#ctx0" brushRef="#br0" timeOffset="2540.1453">1585 39 50,'4'-18'36,"-6"-1"0,-2 1 1,4 18-12,-27-17-14,27 17-2,-26 11-4,13 8-1,-9-1 0,5 13-1,-5-1-1,7 3 1,-3-2-2,7-2 1,4-5-2,5-7 1,2-17-1,0 0 0,24 9-1,-24-9 1,29-20-1,-14 3 0,2 1 0,-6-5-1,0 5 1,-11 16 0,11-28 0,-11 28 0,0 0 1,0 0 0,0 0 1,0 0 0,9 17 0,-3 3 0,1 0 1,6 8 0,-2 1-1,7 6 1,-1 0-1,5 3 1,0 1 0,0 3-1,-1-1 1,-5-1-2,-3-3 2,-2-4-2,-9-4 1,-2-3-1,-7-4-1,7-22 1,-34 22-1,12-18 1,-2-4-1,-3-4 0,1-2-1,-7-5 1,7 0-1,-4-3 0,6 1 0,2-2 0,4 0 1,18 15 1,-19-31-2,17 15 2,10-3-1,5-1 2,9-6-1,6-1 1,7-2-2,7-5 2,2 0-1,4-5 0,-2 1 1,-5-3-1,-4 4 0,-6 3-1,-9 0 1,-11 5 0,-7 2 0,-8 6 0,-5 3 0,9 18 0,-28-24 0,12 20 0,-6 4 0,0 4 0,-1 5 0,3 4 1,0 6 0,3 1 0,3 4 0,2 3 1,5-1-1,5 3 1,4-1-1,7-4 0,4-2 0,6-6 0,5-5-1,3-7 0,3-4 0,1-7 0,-1-3 0,-3-4 0,-3-5-1,-5-3 0,-4 2 1,-6 0-1,-2 0 0,-3 3 0,-4 17 1,3-26 0,-3 26 0,0 0 1,0 0-1,0 0 2,0 0-1,0 0 0,13 21 1,-7-1-1,-1 0 1,3 4-1,-3-2-1,1-2 1,-6-20-1,17 26 0,-17-26 0,16 7 0,-16-7 0,22-15-1,-13-1 1,4-4-1,0-6 0,-2 0 1,2-1-1,0-3 0,-2 3 1,-2 3-1,3 4 1,-12 20 1,16-26-1,-16 26 1,0 0 0,17 17 1,-14 1-1,3 6 0,-2 3 0,1 5 0,1-1-1,3-2 1,-2-3-2,3-6 1,-1-3-1,-9-17-1,20 12-2,-20-12-4,24-7-10,-33-24-13,20 9-11,-7-17 1,8-5 0</inkml:trace>
          <inkml:trace contextRef="#ctx0" brushRef="#br0" timeOffset="3007.172">2277 59 89,'0'0'40,"0"0"-1,16 11 2,-16-11-28,45-11-8,-10 2-2,9 0-2,4 0-2,-2-8-2,4 19-8,-28-17-24,13 10-6,-16-8 2,-3 7-2</inkml:trace>
          <inkml:trace contextRef="#ctx0" brushRef="#br0" timeOffset="2820.1613">2341-387 91,'0'0'38,"0"0"0,0 0 2,-3-17-31,19 28-3,-16-11-2,26 32-1,-11-5 0,3 15 0,-3 6-1,2 13 0,-4 3 0,3 4-1,-3-2 0,4 0 0,-3-11-2,-1-11 1,0-5-2,-5-17-1,5-2-3,-13-20-6,0 0-21,0 0-9,0-17 2,-19-6-1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9:28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94B6DA-61F8-4C18-8619-48B1C66C5DE5}" emma:medium="tactile" emma:mode="ink">
          <msink:context xmlns:msink="http://schemas.microsoft.com/ink/2010/main" type="writingRegion" rotatedBoundingBox="13741,12767 14401,12767 14401,14243 13741,14243"/>
        </emma:interpretation>
      </emma:emma>
    </inkml:annotationXML>
    <inkml:traceGroup>
      <inkml:annotationXML>
        <emma:emma xmlns:emma="http://www.w3.org/2003/04/emma" version="1.0">
          <emma:interpretation id="{92F64AC7-D9A4-47F5-B026-87F942412BA9}" emma:medium="tactile" emma:mode="ink">
            <msink:context xmlns:msink="http://schemas.microsoft.com/ink/2010/main" type="paragraph" rotatedBoundingBox="13741,12767 14401,12767 14401,14243 13741,14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51702D-E39E-4CB2-B064-D40EC7229DB6}" emma:medium="tactile" emma:mode="ink">
              <msink:context xmlns:msink="http://schemas.microsoft.com/ink/2010/main" type="line" rotatedBoundingBox="13741,12767 14401,12767 14401,14243 13741,14243"/>
            </emma:interpretation>
          </emma:emma>
        </inkml:annotationXML>
        <inkml:traceGroup>
          <inkml:annotationXML>
            <emma:emma xmlns:emma="http://www.w3.org/2003/04/emma" version="1.0">
              <emma:interpretation id="{A57E8DC2-8512-477E-892D-8FEAAADE83E0}" emma:medium="tactile" emma:mode="ink">
                <msink:context xmlns:msink="http://schemas.microsoft.com/ink/2010/main" type="inkWord" rotatedBoundingBox="13741,12767 14401,12767 14401,14243 13741,14243"/>
              </emma:interpretation>
              <emma:one-of disjunction-type="recognition" id="oneOf0">
                <emma:interpretation id="interp0" emma:lang="en-US" emma:confidence="0">
                  <emma:literal>p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-5 15 86,'19'-20'39,"-19"20"1,0 0 1,16 15-23,1 23-9,-11 3-5,6 12 0,-2 0-3,3 6 1,-2-4-2,0-7-1,0-4-1,-6-19-2,10 7-7,-15-32-23,0 0-6,2-17 0,3-1-1</inkml:trace>
          <inkml:trace contextRef="#ctx0" brushRef="#br0" timeOffset="-227.013">-326-16 83,'0'0'39,"0"0"-1,0 0 2,23 51-24,-27-25-6,15 15-5,-6 1-1,8 9-1,-2-3-2,4-2 0,-2-4-2,0-9-1,5-2-2,-18-31-4,32 39-14,-32-39-19,16 2 3,-16-2-3,15-30 4</inkml:trace>
          <inkml:trace contextRef="#ctx0" brushRef="#br0" timeOffset="667.0382">-346-884 73,'-18'-4'39,"1"8"-2,17-4 2,-35 18-19,26 11-10,-11-5-4,8 9-2,-2 0-1,5 8 0,1 3 0,8 4-2,0-3 2,8 1-2,4-3 2,11-3-3,8-9 2,13-11-2,12-16 1,10-11 0,8-17-1,1-9 2,-1-9-3,-8-6 2,-8-4-1,-16 1 0,-18 0 0,-17 3 1,-14 9-2,-17 3 0,-11 4 1,-9 3 0,-10 3-1,-3 2 1,0 2-1,-2 0-1,7 6 0,1-1-2,14 17-4,-15-14-14,30 27-18,-6-2-1,14 16 1,-5-1-1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44:51.2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93E8EB6-A415-4827-90BF-8DAE04E5C96D}" emma:medium="tactile" emma:mode="ink">
          <msink:context xmlns:msink="http://schemas.microsoft.com/ink/2010/main" type="writingRegion" rotatedBoundingBox="1673,8015 16668,7866 16763,17422 1768,17572"/>
        </emma:interpretation>
      </emma:emma>
    </inkml:annotationXML>
    <inkml:traceGroup>
      <inkml:annotationXML>
        <emma:emma xmlns:emma="http://www.w3.org/2003/04/emma" version="1.0">
          <emma:interpretation id="{30960BAD-F3E8-46D2-BC18-7781A7B7DDEE}" emma:medium="tactile" emma:mode="ink">
            <msink:context xmlns:msink="http://schemas.microsoft.com/ink/2010/main" type="paragraph" rotatedBoundingBox="3856,7862 5064,13932 3743,14195 2535,81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CCD322-E3C1-41D5-81DD-E0D82119E730}" emma:medium="tactile" emma:mode="ink">
              <msink:context xmlns:msink="http://schemas.microsoft.com/ink/2010/main" type="line" rotatedBoundingBox="3856,7862 5064,13932 3743,14195 2535,8125"/>
            </emma:interpretation>
          </emma:emma>
        </inkml:annotationXML>
        <inkml:traceGroup>
          <inkml:annotationXML>
            <emma:emma xmlns:emma="http://www.w3.org/2003/04/emma" version="1.0">
              <emma:interpretation id="{A0E5F076-3C28-474E-BCCC-78F5EBFC651E}" emma:medium="tactile" emma:mode="ink">
                <msink:context xmlns:msink="http://schemas.microsoft.com/ink/2010/main" type="inkWord" rotatedBoundingBox="4805,12630 5064,13932 3743,14195 3483,12892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its</emma:literal>
                </emma:interpretation>
                <emma:interpretation id="interp2" emma:lang="en-US" emma:confidence="0">
                  <emma:literal>in.</emma:literal>
                </emma:interpretation>
                <emma:interpretation id="interp3" emma:lang="en-US" emma:confidence="0">
                  <emma:literal>it.</emma:literal>
                </emma:interpretation>
                <emma:interpretation id="interp4" emma:lang="en-US" emma:confidence="0">
                  <emma:literal>init</emma:literal>
                </emma:interpretation>
              </emma:one-of>
            </emma:emma>
          </inkml:annotationXML>
          <inkml:trace contextRef="#ctx0" brushRef="#br0">-241 3540 79,'0'0'39,"-9"-28"-1,9 28 1,-15-20-21,15 20-9,0 0-2,9 28-3,-7-6 0,5 14 0,-3 10-1,3 9 0,-3 8 0,3 7 0,-1-1-1,1 1-2,-1-9 0,-1-10 0,1-11 0,-2-10 0,1-10 0,-5-20 0,0 0-3,6-18-7,14 7-22,-25-30-11,6 3 2,-10-27-2,7-4 2</inkml:trace>
          <inkml:trace contextRef="#ctx0" brushRef="#br0" timeOffset="-268.0152">-791 3885 58,'0'0'38,"0"0"0,0 0 2,2 16-10,-2-16-17,28-12-4,-4-1-4,16 2-1,1-11-2,11 7 0,1-5-1,6 1-1,0 3 1,-4 3-1,-7 4-1,-5 7 0,-10 6-1,-11-4-1,-3 11-1,-19-11-2,18 16-7,-18-16-21,0 0-5,-22-22 0,22 22 1</inkml:trace>
          <inkml:trace contextRef="#ctx0" brushRef="#br0" timeOffset="-517.0296">-625 3525 72,'0'0'37,"-11"-20"1,11 20 0,0 0-18,-24-7-10,24 7-3,0 0-3,9 27 0,-7-10 0,4 7-1,-2 5 0,3 11 0,-5 8 0,1 3-1,-1 4 1,2 4-2,0-6 2,-1-1-3,1-6 0,2-13 0,1-9 0,-7-24 0,13 22-2,-13-22-1,0 0 0,4-21-2,-4 21-2,-15-38-6,15 38-26,-13-39-1,-2 21 0,-7-6-1</inkml:trace>
          <inkml:trace contextRef="#ctx0" brushRef="#br1" timeOffset="1752.1002">-628 3057 30,'3'-20'32,"-3"-8"1,2-6-2,9 17-6,-20-23-4,27 27-7,-25-22-2,7 35-3,13-33-2,-13 33-1,13-17-1,-13 17-1,11 19 0,-4 5-1,-5 7-1,4 11 0,-3 4 0,-1 5-1,0 1-1,2-1 1,-2-7-1,-1-5 0,1-8-1,0-11 0,-2-20 0,0 0-2,17 17-3,-23-45-11,23 12-23,-17-14 0,7 3 0,-7-14-1</inkml:trace>
          <inkml:trace contextRef="#ctx0" brushRef="#br1" timeOffset="-4766.2726">-882 926 55,'-2'-16'37,"2"16"-1,4-24 2,-4 24-15,0 0-10,22 18-3,-22-18-3,16 42-2,-10-10 0,7 12-1,-8 3-1,3 7 0,-6-1-1,1 0-1,-1-5 0,-2-6 0,0-9-1,-4-9-1,4-24 0,0 16-2,0-16-2,-1-23-3,1 23-15,5-43-19,-5 8 2,-9-12-1,5 1 2</inkml:trace>
          <inkml:trace contextRef="#ctx0" brushRef="#br1" timeOffset="261328.9472">-328 5801 96,'0'0'39,"-33"-3"1,33 3 0,-50 16-29,39 8-4,-11 0-2,9 11-2,-3 3 0,8 15-1,1 1 0,7 3-1,7-2 0,6-2-1,11-7 2,9-10-2,8-12 1,14-18-2,8-12 2,3-10-1,-3-14 0,-2-8 2,-8-8-2,-10-2 0,-12-3 0,-16-2 0,-15-2 0,-11-1 0,-11 5 0,-10 3 0,-6 6-2,-5 7 2,-5 11-1,-2 13 0,-1 11 0,1 11 0,6 15-1,1 9 0,8 9-1,4-2-1,16 19-4,-11-26-10,37 16-22,-9-12-2,18-3 2,3-19 0</inkml:trace>
          <inkml:trace contextRef="#ctx0" brushRef="#br1" timeOffset="262144.9938">701 5660 93,'-24'-9'38,"24"9"2,-16 0-2,25 20-27,-9-20-5,0 35-1,2-4-1,7 11 0,-3 6-1,6 16 0,-6 4 0,3 5-2,0-1 1,1 0-2,-3-8 1,0-7-2,1-8 0,-5-16-2,3-3-1,-6-30-6,15 33-22,-15-33-10,0 0-1,-13-20 1</inkml:trace>
          <inkml:trace contextRef="#ctx0" brushRef="#br1" timeOffset="261655.9659">285 5770 92,'0'0'39,"0"0"1,0 0-1,0 0-25,0 0-7,20 15-3,-20-15 0,26 40-1,-15-7 0,2 9-1,-4 4 0,2 11-1,-6 0 1,1-2-2,-2-4 0,-3-8-2,3-8 0,-4-12-2,4-4 0,-4-19-5,0 0-9,0 0-22,-19-6-2,1-19 2,7 3-1</inkml:trace>
          <inkml:trace contextRef="#ctx0" brushRef="#br1" timeOffset="261871.9782">179 6056 64,'0'0'38,"-22"-7"0,22 7 2,0 0-13,26 4-16,-9-10-4,21 8-3,1-8-1,11 1-1,7-2-1,6-3 1,1 1-2,-1-2-1,-2 2-1,-11-6-2,1 8-1,-21-17-7,12 22-19,-25-16-9,-17 18 2,15-35-2</inkml:trace>
          <inkml:trace contextRef="#ctx0" brushRef="#br1" timeOffset="260739.9135">-204 6572 54,'-22'-16'38,"22"16"-1,-21-10 2,20 29-11,1-19-15,-6 38-3,2-1-3,12 20-1,-8 0-2,7 7 0,-3-3-2,3-3 0,-1-8-1,1-12-1,2-14-1,-9-24-1,17 9-3,-17-32-8,24 4-27,-26-17-2,8-3 1,-10-16-1</inkml:trace>
        </inkml:traceGroup>
      </inkml:traceGroup>
    </inkml:traceGroup>
    <inkml:traceGroup>
      <inkml:annotationXML>
        <emma:emma xmlns:emma="http://www.w3.org/2003/04/emma" version="1.0">
          <emma:interpretation id="{44A6A05D-5499-4E08-8032-5E4AE8262027}" emma:medium="tactile" emma:mode="ink">
            <msink:context xmlns:msink="http://schemas.microsoft.com/ink/2010/main" type="paragraph" rotatedBoundingBox="1733,14006 16728,13857 16743,15403 1748,15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EFE9E7-6662-46CA-9E3E-A62B9B22EC8B}" emma:medium="tactile" emma:mode="ink">
              <msink:context xmlns:msink="http://schemas.microsoft.com/ink/2010/main" type="inkBullet" rotatedBoundingBox="1736,14369 2360,14363 2372,15546 1748,15553"/>
            </emma:interpretation>
            <emma:one-of disjunction-type="recognition" id="oneOf1">
              <emma:interpretation id="interp5" emma:lang="en-US" emma:confidence="1">
                <emma:literal>R</emma:literal>
              </emma:interpretation>
              <emma:interpretation id="interp6" emma:lang="en-US" emma:confidence="0">
                <emma:literal>•</emma:literal>
              </emma:interpretation>
              <emma:interpretation id="interp7" emma:lang="en-US" emma:confidence="0">
                <emma:literal>RX</emma:literal>
              </emma:interpretation>
              <emma:interpretation id="interp8" emma:lang="en-US" emma:confidence="0">
                <emma:literal>RD</emma:literal>
              </emma:interpretation>
              <emma:interpretation id="interp9" emma:lang="en-US" emma:confidence="0">
                <emma:literal>RE</emma:literal>
              </emma:interpretation>
            </emma:one-of>
          </emma:emma>
        </inkml:annotationXML>
        <inkml:trace contextRef="#ctx0" brushRef="#br1" timeOffset="257946.7537">-2273 7657 58,'-6'-19'36,"0"-1"0,6 20-1,-14-42-18,14 42-6,5-18-4,-5 18-2,0 0 0,17 13 0,-15 7-1,3 16 0,-1 14-1,5 20 1,-3 7-1,3 9 0,0 4-1,4-2 0,-4-3-1,4-8-1,-4-17 0,2-10 0,-5-17-1,-2-7 1,-4-26 0,-8 16-1,8-16 0,-22-27 1,11-1-1,-5-16 0,1-6-1,-2-18 1,4-3-1,0-14 0,4-1 1,4-7-1,5 3 1,1-2 0,10 7 1,6 3-1,7 8 2,11 10 0,6 11-1,8 11 2,3 11-2,2 18 2,-3 5-1,-1 23 1,-9 5 0,-6 10-2,-13 3 1,-7 3-1,-10 5 2,-7-5-2,-11 7 0,-9-5 0,-2 3 0,-7 4 1,-6 0-1,-7-1 0,-2-2 0,-2 2 0,3-4-1,5 2 2,1-5-2,6-4 1,7-3 0,9-3 0,6-3 1,10-4-1,8-3 1,11-3 0,8-1-1,11 0 1,9 0 0,8 2 0,1 3 0,4-2 0,-2 5-1,-3-1 1,-6-2-1,-8-3 0,-7 1 0,-7-5 0,-6-1-1,-20-10 0,24 7-2,-24-7-1,0 0-4,-1-26-15,1 26-19,-4-29 1,4 10 0,-9-10 0</inkml:trace>
      </inkml:traceGroup>
      <inkml:traceGroup>
        <inkml:annotationXML>
          <emma:emma xmlns:emma="http://www.w3.org/2003/04/emma" version="1.0">
            <emma:interpretation id="{A9630181-51BE-4FF9-9931-4C21A30E150C}" emma:medium="tactile" emma:mode="ink">
              <msink:context xmlns:msink="http://schemas.microsoft.com/ink/2010/main" type="line" rotatedBoundingBox="2545,13998 16728,13857 16742,15286 2559,15427"/>
            </emma:interpretation>
          </emma:emma>
        </inkml:annotationXML>
        <inkml:traceGroup>
          <inkml:annotationXML>
            <emma:emma xmlns:emma="http://www.w3.org/2003/04/emma" version="1.0">
              <emma:interpretation id="{8AD8A219-6FFF-418B-8767-8A8E3EEB0782}" emma:medium="tactile" emma:mode="ink">
                <msink:context xmlns:msink="http://schemas.microsoft.com/ink/2010/main" type="inkWord" rotatedBoundingBox="2483,14380 6669,13955 6797,15224 2612,15649"/>
              </emma:interpretation>
              <emma:one-of disjunction-type="recognition" id="oneOf2">
                <emma:interpretation id="interp10" emma:lang="en-US" emma:confidence="0">
                  <emma:literal>Rd</emma:literal>
                </emma:interpretation>
                <emma:interpretation id="interp11" emma:lang="en-US" emma:confidence="0">
                  <emma:literal>-Rd</emma:literal>
                </emma:interpretation>
                <emma:interpretation id="interp12" emma:lang="en-US" emma:confidence="0">
                  <emma:literal>R!</emma:literal>
                </emma:interpretation>
                <emma:interpretation id="interp13" emma:lang="en-US" emma:confidence="0">
                  <emma:literal>CC-RI</emma:literal>
                </emma:interpretation>
                <emma:interpretation id="interp14" emma:lang="en-US" emma:confidence="0">
                  <emma:literal>cc-RI</emma:literal>
                </emma:interpretation>
              </emma:one-of>
            </emma:emma>
          </inkml:annotationXML>
          <inkml:trace contextRef="#ctx0" brushRef="#br1" timeOffset="258648.7939">-151 7585 64,'15'-27'39,"3"3"-1,-8-11 1,1 13-15,-17-18-17,15 7-2,-18-4-2,0 7 0,-6 3-1,-1 9 0,-10 5-1,2 16 1,-8 12-1,-1 13-1,0 6 1,0 16 0,0 11 0,1 12 0,3 10 0,5 3 1,4 4-1,10 0 1,12-6 0,9-7 0,11-12-1,13-14 1,10-16-1,12-15 0,4-13 0,1-10-1,1-8-1,-6-6-1,-3-1-1,-14-10-3,6 23-14,-29-19-22,3 11-1,-18-7 1,-2 20 0</inkml:trace>
          <inkml:trace contextRef="#ctx0" brushRef="#br1" timeOffset="259037.8161">447 7817 93,'0'0'41,"0"0"1,20-2-2,-20 2-29,52-9-5,-8-1-3,8 1-3,1 0-2,-3-2-2,11 15-12,-28-15-24,8 9-2,-19-9 1,3 9 0</inkml:trace>
          <inkml:trace contextRef="#ctx0" brushRef="#br1" timeOffset="259858.8631">1457 7431 90,'-7'17'40,"13"14"1,-5-2 0,23 23-30,-13-3-5,12 17-2,-1 4-1,2 5-1,-4-1-1,2-1 0,-5-7 0,-3-9-1,-6-9 0,1-12 0,-11-10 0,2-26-1,-2 20 0,2-20 0,-14-16-1,1-10 0,2-5 0,-4-17-1,6-5 1,-4-11 0,2-8 1,3-3-1,6-2 2,6 2-1,4 1 2,4 6-1,5 2 1,9 7 1,3 8-1,6 5 1,2 6-2,2 10 2,2 7-1,3 8 1,-4 13-1,-1 11 0,-6 8 1,-1 7-2,-10 1 1,-4 6-1,-10 2 1,-5 2-1,-8 2 0,-8-6 0,-7-1 0,-8 1 0,-7-2 0,-4-1 0,-7-1 0,-6 1 0,-1-3 0,-1 3 0,3 1-1,5-3 1,5 2 0,8-3 0,13-3-1,12 0 1,8-5 1,13-1-1,11-3 0,13 4 1,11-4 0,9 5 0,6 0 0,7 3 0,2 1 0,2 1 0,-2-1-1,-4-1 1,-7-3-1,-10-3 0,-6-2 0,-12-2-1,-6-2 0,-10-6-1,-17-3-2,0 0-1,22 13-6,-40-35-16,18 22-15,-6-31 1,8 5 0,-4-20 1</inkml:trace>
          <inkml:trace contextRef="#ctx0" brushRef="#br1" timeOffset="260134.8789">2605 6842 102,'0'0'41,"16"16"0,-3 14 0,-15 3-33,11 18-3,-9 2-2,2 10 0,-2 1-3,-2-7-1,1-4-1,-5-18-3,12 9-12,-25-27-25,19-17 0,-20-4 0,7-18 0</inkml:trace>
          <inkml:trace contextRef="#ctx0" brushRef="#br1" timeOffset="258174.7668">-1484 7980 99,'20'15'40,"-20"-15"2,32 9-2,-32-9-31,46 0-5,-13-2-1,6-2-2,1 2-2,1-7-1,3 7-4,-18-21-16,13 21-19,-17-15 0,5 12-1,-6-14 2</inkml:trace>
        </inkml:traceGroup>
        <inkml:traceGroup>
          <inkml:annotationXML>
            <emma:emma xmlns:emma="http://www.w3.org/2003/04/emma" version="1.0">
              <emma:interpretation id="{C01FD1E1-FF8E-487C-BE44-E0CD1C1EBD04}" emma:medium="tactile" emma:mode="ink">
                <msink:context xmlns:msink="http://schemas.microsoft.com/ink/2010/main" type="inkWord" rotatedBoundingBox="7927,13937 10780,13925 10785,15172 7932,15184"/>
              </emma:interpretation>
              <emma:one-of disjunction-type="recognition" id="oneOf3">
                <emma:interpretation id="interp15" emma:lang="en-US" emma:confidence="0">
                  <emma:literal>ontogenist</emma:literal>
                </emma:interpretation>
                <emma:interpretation id="interp16" emma:lang="en-US" emma:confidence="0">
                  <emma:literal>ornament</emma:literal>
                </emma:interpretation>
                <emma:interpretation id="interp17" emma:lang="en-US" emma:confidence="0">
                  <emma:literal>outages*</emma:literal>
                </emma:interpretation>
                <emma:interpretation id="interp18" emma:lang="en-US" emma:confidence="0">
                  <emma:literal>outage*</emma:literal>
                </emma:interpretation>
                <emma:interpretation id="interp19" emma:lang="en-US" emma:confidence="0">
                  <emma:literal>onstage*</emma:literal>
                </emma:interpretation>
              </emma:one-of>
            </emma:emma>
          </inkml:annotationXML>
          <inkml:trace contextRef="#ctx0" brushRef="#br1" timeOffset="265592.191">4266 7789 73,'-42'9'37,"1"-9"1,17 17-7,-11-23-16,35 25-5,0-19-3,15 20-2,9-11-1,20 6 0,12-6-2,17 5 1,18-6-2,17-6 1,18-6-1,12-5 0,12-2-1,8-6 1,4-3-1,-5-2 0,-6 0 0,-12 4-1,-19 3 1,-19 2-2,-20 8 0,-24-1-1,-16 12-1,-24-5-1,-17-1-3,0 0-4,7 32-18,-7-32-8,-20 7 0,20-7 0,0 0 2</inkml:trace>
          <inkml:trace contextRef="#ctx0" brushRef="#br1" timeOffset="266008.2148">5777 7504 63,'-17'-3'39,"17"3"-2,0 0 2,4 18-19,-4-18-11,42 11-3,-7-5-1,13 8-2,4-3-1,9 8 1,1-5-1,1 8 0,-2-1-1,2 1 1,-6-2-1,-6 4 0,-6-4-1,-10 0 1,-11 4-1,-8 0 0,-14 2 1,-11 1-1,-10 2 0,-8 1 1,-6-1-1,-4 2 0,0-5 0,2-2 0,2-4 0,3-7-1,6-2-1,0-9-1,24-2-4,-37-19-15,37 19-19,-13-27 1,11 9-2,-12-15 2</inkml:trace>
          <inkml:trace contextRef="#ctx0" brushRef="#br1" timeOffset="266722.2556">4143 7152 62,'-30'-4'37,"-1"3"-2,3 12-3,-16-15-16,27 28-4,-18-13-4,20 22-1,-9-6-2,15 14-2,-5-5 1,10 10-2,2-5 1,9 1-2,6-9 1,4-7-1,7-10 0,3-10-1,5-10 1,1-11-1,-3-7 0,-3-9 0,-6-6 0,-5-5 0,-7-2 0,-7 4 0,-9 1 0,-10 6 0,-1 7-1,-10 4 1,6 11-1,-6 4-1,6 9-1,-2-2 1,24 0-2,-29 11-4,36 15-9,-7-26-22,-5 18 0,5-18 2,18 13-1</inkml:trace>
          <inkml:trace contextRef="#ctx0" brushRef="#br1" timeOffset="267010.2721">4178 7167 75,'0'0'39,"0"0"-3,22 7-2,-22-7-20,33 22-3,-15-7-4,14 12-3,-5-1 0,7 5-2,-5-1 0,4 3-2,-3-4 1,-4-3-3,-2-8 1,-4-9-1,-2 0-3,-18-9-2,32-1-8,-40-27-15,8 28-9,10-46 2,-5 17-2</inkml:trace>
          <inkml:trace contextRef="#ctx0" brushRef="#br1" timeOffset="267213.2837">4556 7136 65,'-19'-24'37,"19"24"1,-26 9-1,25 22-19,-27-9-8,13 20-5,-9-1-1,4 6-1,-4 3-2,2 1 0,0-5-1,1-2-1,1-7 0,4-13-2,10 3-5,-12-30-19,18 3-12,0 0 2,24-30-3,-10 1 3</inkml:trace>
          <inkml:trace contextRef="#ctx0" brushRef="#br1" timeOffset="267715.3124">4794 7409 79,'-13'18'39,"13"-18"-1,-15 21 1,-3-21-28,18 0-5,1 16-4,-1-16-1,0 0-2,19-5-2,-3 5-7,-17-19-20,1 19-10,22-29 3,-22 29-3</inkml:trace>
          <inkml:trace contextRef="#ctx0" brushRef="#br1" timeOffset="268254.3433">5127 7161 51,'6'-16'37,"3"-1"-2,-9-1 0,0 18-15,0-26-11,0 26-4,-3-22-3,3 22-1,-15-16 1,15 16-1,-24 1 0,7 10 1,-3 2 0,3 11 0,-5 0 1,7 11 0,1-4-1,4 4-1,5-7 0,5-1-1,5-7 1,-5-20-2,28 24 1,-9-26-1,-3-3 0,4-6 2,-1-4-1,-4-1 0,-1-3-1,-6-1 2,-3 2-2,-1-3 2,-4 21-1,4-25-1,-4 25 2,0 0 1,0 0-1,0 0 2,-4 25-1,8 1 0,1-2-1,1 4 0,-1-1-1,1-3-2,5 0-1,-11-24-3,24 35-7,-24-35-18,0 0-9,0 0 2,35 7-2</inkml:trace>
          <inkml:trace contextRef="#ctx0" brushRef="#br1" timeOffset="269484.4136">5539 7092 60,'-11'-26'35,"11"26"0,-24-11-1,22 27-18,-26-14-7,15 18-3,-14-1-1,6 10-1,-3-1-1,6 6-2,-2-2 2,7-1-3,0-5 2,9-6-2,4-20 0,6 24-1,-6-24 1,16-2 0,-16 2 0,24-17 1,-24 17-1,24-27 1,-24 27-1,24-28 1,-24 28-1,19-20 1,-19 20-1,16 0 0,-16 0 1,20 24-2,-7-8 2,2 6-1,2 6 1,3 3-2,2 2 2,2 0-1,0 0 1,0 4 0,-4-4 0,-1 2 0,-8-4 0,-4 0 0,-7-3 0,-5-2-1,-6-6 0,-8-2 0,-3-3 0,-6-4-1,1-6 0,-5-8 0,1-3 0,-2-7-1,7-3 1,0-6 0,8-2-1,3-4 1,8 1 1,7-3 0,5 1 0,10 0-1,5-1 2,6-1-1,5 0 0,6 0 0,2-6 0,3-2 1,3 3-1,-5-1 1,-1 0-1,-6 2 0,-5 2 0,-10 4 1,-5 9-1,-7 3-1,-6 17 2,-15-24-1,15 24 0,-26 0 0,26 0 1,-29 21-1,12-5 0,4 6 2,2 2-2,6 7 2,-3 0-1,6 1-1,2-5 1,6-1-1,3-6 1,11-5-2,2-6 1,6-7-1,4-8 1,1-1 0,0-6 0,-4-3 1,-3 1-2,-7-3 1,-5 1-1,-4-1 2,-10 18-2,11-30 0,-11 30 1,5-24-1,-5 24 1,0 0 1,13-16 0,-13 16 0,0 0 0,20 29 1,-10-10-1,-1 5 0,0-2 0,4 0-1,-4-4 1,4-2-2,-13-16 1,22 21-1,-22-21 1,24-2-1,-24 2 1,21-20 1,-21 20-1,24-33 0,-12 11-1,-1 0 1,1-1 0,-3 3 0,-2 4 0,-7 16 0,11-22 0,-11 22 0,0 0 1,0 0-1,17 16 1,-17-16 0,20 30-1,-7-10 1,-13-20-1,30 33 0,-14-22-2,1-6-1,5 10-6,-22-15-15,24-15-16,-19-1 0,-5 16 1,13-35 0</inkml:trace>
          <inkml:trace contextRef="#ctx0" brushRef="#br1" timeOffset="269919.4385">6393 7150 91,'0'0'37,"0"0"2,0 0 0,59-5-29,-30-10-7,12 2-2,3 0-4,-7-16-10,13 14-25,-17-7 0,0 8 0,-11-7-2</inkml:trace>
          <inkml:trace contextRef="#ctx0" brushRef="#br1" timeOffset="269738.4282">6466 6816 81,'0'0'38,"0"0"0,17-5 1,-17 5-28,11 33-3,-5-6-3,8 15-1,-4 3-1,4 6 1,-1-2-2,4 7 0,-2-11-2,1 1 1,3-5-2,-6-12-2,1-1-2,-14-28-6,21 27-21,-21-27-10,0 0 2,-19-16-2</inkml:trace>
        </inkml:traceGroup>
        <inkml:traceGroup>
          <inkml:annotationXML>
            <emma:emma xmlns:emma="http://www.w3.org/2003/04/emma" version="1.0">
              <emma:interpretation id="{C13CAF7A-53CA-4491-88A4-913EA1293E22}" emma:medium="tactile" emma:mode="ink">
                <msink:context xmlns:msink="http://schemas.microsoft.com/ink/2010/main" type="inkWord" rotatedBoundingBox="12207,14273 16731,14227 16742,15286 12217,15331"/>
              </emma:interpretation>
              <emma:one-of disjunction-type="recognition" id="oneOf4">
                <emma:interpretation id="interp20" emma:lang="en-US" emma:confidence="0">
                  <emma:literal>RI</emma:literal>
                </emma:interpretation>
                <emma:interpretation id="interp21" emma:lang="en-US" emma:confidence="0">
                  <emma:literal>Re-RI</emma:literal>
                </emma:interpretation>
                <emma:interpretation id="interp22" emma:lang="en-US" emma:confidence="0">
                  <emma:literal>PR.</emma:literal>
                </emma:interpretation>
                <emma:interpretation id="interp23" emma:lang="en-US" emma:confidence="0">
                  <emma:literal>Roc-RI</emma:literal>
                </emma:interpretation>
                <emma:interpretation id="interp24" emma:lang="en-US" emma:confidence="0">
                  <emma:literal>Rue-RI</emma:literal>
                </emma:interpretation>
              </emma:one-of>
            </emma:emma>
          </inkml:annotationXML>
          <inkml:trace contextRef="#ctx0" brushRef="#br1" timeOffset="274439.6971">8180 7567 68,'0'0'37,"13"-17"1,-13 17 1,0 0-21,0 0-6,7 30-4,0 6-2,-3-3-1,7 21 0,-4 3-2,5 9 0,-3 0 0,4 0-1,-2-2-1,0-9 0,-4-5-1,1-10 1,-5-11-1,-1-12 0,-2-17-1,0 0 1,0 0-1,0 0 1,-20-24-1,11-2 0,1-10 0,-3-8-1,0-4 1,0-9-1,4-5 0,-1-8 0,3-2 0,-1-3 1,6 5-1,2 2 1,4 8 1,3 7-1,4 10 2,5 10 0,2 9-1,8 12 1,3 6 1,8 6-1,0 4 0,3 5 0,1 4 0,-1 5 0,-5 1 0,-6 1 0,-3 2 0,-11 0-1,-6 2 1,-6-1-1,-7 3 1,-7 0-1,-7 1 0,-3 5 0,-7-3 0,-1 2 0,-8 4 0,-4-4 0,-2 2-1,-1 0 1,-1 0-1,-1 0 1,2-1-1,5-1 1,2-7 0,13 0 0,7-4 0,15-20 0,0 25 1,17-15 0,8-1 0,9 0 0,12 0 0,2 2 0,3 2 0,8 4 0,-2-3 0,-1 1 0,-8-2-1,-2-2 1,-9-2-1,-8-4 0,-5-3-1,-24-2 0,24-3-2,-24 3 0,17-15-3,-25-7-8,29 20-16,-23-18-12,9 3 1,-9-10 0,10 5 1</inkml:trace>
          <inkml:trace contextRef="#ctx0" brushRef="#br1" timeOffset="274639.7085">9093 7815 96,'14'25'40,"-14"-25"0,19 24-1,-19-24-29,29 9-6,-3-7-2,7-5-3,6 1-4,-8-22-10,15 18-24,-12-12-1,3 7 1,-8-11-1</inkml:trace>
          <inkml:trace contextRef="#ctx0" brushRef="#br1" timeOffset="275075.7334">10267 7493 88,'2'-23'37,"-2"23"1,-18-22 0,-8 1-27,26 21-6,-31-11-2,10 11-1,-5 4-1,1 5 1,-7 4-1,5 9 2,-8 6-1,3 10 1,1 6-1,3 11 1,2 4 0,6 7 0,7 2-1,10 0 0,8-6 0,13-7-1,12-9 2,11-13-3,8-9 0,10-15 0,2-9 0,2-9 0,0-4 0,-4-5-3,-10 1 0,-6-5-1,-4 10-3,-23-16-6,17 30-22,-33-2-7,24-17 2,-24 17-1</inkml:trace>
          <inkml:trace contextRef="#ctx0" brushRef="#br1" timeOffset="275282.7453">10730 7831 104,'17'19'40,"1"-12"1,-1-13-2,22 8-33,-3-7-5,9-8-2,12 9-9,-20-20-24,20 10-7,-11-10 2,0 7-2</inkml:trace>
          <inkml:trace contextRef="#ctx0" brushRef="#br1" timeOffset="276222.799">11584 7565 82,'0'0'41,"0"0"-1,-16 13 2,21 22-21,-7-6-14,13 17-2,-2 4-1,6 8-2,-2 1 0,6 2-1,-7-4 0,5-8 0,-8-7-1,2-9 0,-5-11 0,-6-22 0,0 0-1,0 0 1,0 0-1,-22-34 0,13-1 0,-8-8-1,6-4 0,-8-12 0,7-3 1,-1-8-1,2 0 1,3-3 0,6 3 0,4 4 0,6 0 1,6 9 0,3 7 1,7 8 0,5 5 0,6 10 0,4 5 1,4 9-1,1 13 0,0 13 0,0 5-1,-5 10 1,-8 5-1,-5 3 0,-11 5 0,-8 1 0,-10-2 1,-8-7-1,-10-3 0,-3 1 0,-5-5 0,-6 1 1,0-1-2,-2 1 1,-2 1 0,0 0 0,3-1 0,1-7 0,3 2 0,6-3 0,6-5 0,20-14 0,-18 15 0,18-15 0,0 0 0,35 7 0,-6-5 1,8 4-1,7 1 1,10 8 0,1-1 0,8 8 0,0-1 0,-4 4-1,-2 1 1,-6-2-1,-5-4 0,-9-3 0,-7-6 0,-12-4-1,-18-7-1,19 0-1,-19 0-1,-6-20-5,6 20-12,0 0-21,0-33 1,-5 0 1,12 0-1</inkml:trace>
          <inkml:trace contextRef="#ctx0" brushRef="#br1" timeOffset="276492.8145">12691 7112 93,'1'31'40,"-10"-4"1,7 17 0,-9-12-23,13 23-13,-7-6-1,5 5-3,0-7 0,2-10-2,1-4 0,-3-11-1,4-4-3,-4-18-7,0 0-25,0 0-4,-4-23 0,-11-7 0</inkml:trace>
        </inkml:traceGroup>
      </inkml:traceGroup>
    </inkml:traceGroup>
    <inkml:traceGroup>
      <inkml:annotationXML>
        <emma:emma xmlns:emma="http://www.w3.org/2003/04/emma" version="1.0">
          <emma:interpretation id="{3215752E-2037-41DD-820F-7960A9B23233}" emma:medium="tactile" emma:mode="ink">
            <msink:context xmlns:msink="http://schemas.microsoft.com/ink/2010/main" type="paragraph" rotatedBoundingBox="4098,15746 4331,17543 3708,17624 3474,1582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D9C696D-CD22-4880-A00C-5BA35C04E1C7}" emma:medium="tactile" emma:mode="ink">
              <msink:context xmlns:msink="http://schemas.microsoft.com/ink/2010/main" type="line" rotatedBoundingBox="4098,15746 4331,17543 3708,17624 3474,15828"/>
            </emma:interpretation>
          </emma:emma>
        </inkml:annotationXML>
        <inkml:traceGroup>
          <inkml:annotationXML>
            <emma:emma xmlns:emma="http://www.w3.org/2003/04/emma" version="1.0">
              <emma:interpretation id="{E6B93C08-97A7-46CE-9CC2-49B47B4B1924}" emma:medium="tactile" emma:mode="ink">
                <msink:context xmlns:msink="http://schemas.microsoft.com/ink/2010/main" type="inkWord" rotatedBoundingBox="4098,15746 4331,17543 3708,17624 3474,15828"/>
              </emma:interpretation>
              <emma:one-of disjunction-type="recognition" id="oneOf5">
                <emma:interpretation id="interp25" emma:lang="en-US" emma:confidence="0">
                  <emma:literal>It</emma:literal>
                </emma:interpretation>
                <emma:interpretation id="interp26" emma:lang="en-US" emma:confidence="0">
                  <emma:literal>it</emma:literal>
                </emma:interpretation>
                <emma:interpretation id="interp27" emma:lang="en-US" emma:confidence="0">
                  <emma:literal>"H</emma:literal>
                </emma:interpretation>
                <emma:interpretation id="interp28" emma:lang="en-US" emma:confidence="0">
                  <emma:literal>H',</emma:literal>
                </emma:interpretation>
                <emma:interpretation id="interp29" emma:lang="en-US" emma:confidence="0">
                  <emma:literal>Hi,</emma:literal>
                </emma:interpretation>
              </emma:one-of>
            </emma:emma>
          </inkml:annotationXML>
          <inkml:trace contextRef="#ctx0" brushRef="#br1" timeOffset="262774.0298">-182 8710 75,'0'0'40,"5"-29"0,-5 29 1,4-20-26,18 29-6,-22-9-2,21 35-2,-18-2-1,10 15 0,-9 7-1,0 9 0,-4 4-1,1 3-1,5-4 0,-8-7-1,8-12 0,-6-8 0,1-12-1,1-12 0,-2-16-2,0 0-1,0 0-5,-5-31-21,10 11-13,-8-21 0,12 7 0,-11-16 1</inkml:trace>
          <inkml:trace contextRef="#ctx0" brushRef="#br0" timeOffset="281910.1243">-263 9579 81,'-9'-24'39,"9"24"0,-10-24-9,23 46-16,-13-22-4,-2 46-4,2-11 0,6 18-2,-2 6 0,3 12-1,-1-1 0,1 11-1,-2-2-1,3 3 1,-1-7-2,1-7 1,-1-11-2,-3-13 1,1-7-2,-1-15 1,-4-22-2,0 0-1,0 0-2,0 0-7,-4-29-28,-12-8-1,4 6 1,-10-13-1</inkml:trace>
          <inkml:trace contextRef="#ctx0" brushRef="#br0" timeOffset="282507.1582">137 9509 70,'-11'-22'40,"11"22"0,0 0 0,0 0-23,-11 24-6,16 3-5,-6 3-1,8 10-1,-2 4-1,5 11 0,-3 2 0,4 11-2,0 3 1,0-1-1,-2 0 0,3 3 0,-3-7 0,2-3 0,-2-8-1,0-9 1,-1-11-1,1-6 0,-4-9 0,-5-20 0,0 0-1,0 0 1,17-3-2,-17-18 0,2 1-2,-6-13-2,4 33-13,-5-49-24,5 19-1,-11-6 1,5 8 0</inkml:trace>
          <inkml:trace contextRef="#ctx0" brushRef="#br0" timeOffset="282165.1386">-390 10059 63,'0'0'40,"0"0"-1,0 0 2,0 0-17,33 6-14,-33-6-4,44-2-2,-13-2 0,14 3-2,-1-5 0,6-1-1,-2-1-1,0 1 0,-4 2 0,-4-3-1,-5 1-1,-11-4 0,-1 5-1,-23 6-2,31-18-3,-31-8-6,22 21-21,-20-19-5,-2 24 0,4-44 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3:25.8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94ECE3-0E8D-4D5E-8AD4-49B4D4DBCB0B}" emma:medium="tactile" emma:mode="ink">
          <msink:context xmlns:msink="http://schemas.microsoft.com/ink/2010/main" type="writingRegion" rotatedBoundingBox="1721,8876 21872,8595 21972,15776 1820,16056"/>
        </emma:interpretation>
      </emma:emma>
    </inkml:annotationXML>
    <inkml:traceGroup>
      <inkml:annotationXML>
        <emma:emma xmlns:emma="http://www.w3.org/2003/04/emma" version="1.0">
          <emma:interpretation id="{C327CC99-7A27-47A2-BF42-594AD45E1951}" emma:medium="tactile" emma:mode="ink">
            <msink:context xmlns:msink="http://schemas.microsoft.com/ink/2010/main" type="paragraph" rotatedBoundingBox="5627,8790 19485,8996 19462,10539 5604,103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12CE0E7-73F3-4459-9087-AEE2A551E5D1}" emma:medium="tactile" emma:mode="ink">
              <msink:context xmlns:msink="http://schemas.microsoft.com/ink/2010/main" type="line" rotatedBoundingBox="5627,8790 19485,8996 19462,10539 5604,10332"/>
            </emma:interpretation>
          </emma:emma>
        </inkml:annotationXML>
        <inkml:traceGroup>
          <inkml:annotationXML>
            <emma:emma xmlns:emma="http://www.w3.org/2003/04/emma" version="1.0">
              <emma:interpretation id="{85375540-7C0C-485F-942C-34809F960BDA}" emma:medium="tactile" emma:mode="ink">
                <msink:context xmlns:msink="http://schemas.microsoft.com/ink/2010/main" type="inkWord" rotatedBoundingBox="5627,8790 6847,8808 6825,10292 5605,10274"/>
              </emma:interpretation>
              <emma:one-of disjunction-type="recognition" id="oneOf0">
                <emma:interpretation id="interp0" emma:lang="en-US" emma:confidence="0">
                  <emma:literal>IH</emma:literal>
                </emma:interpretation>
                <emma:interpretation id="interp1" emma:lang="en-US" emma:confidence="0">
                  <emma:literal>NH</emma:literal>
                </emma:interpretation>
                <emma:interpretation id="interp2" emma:lang="en-US" emma:confidence="0">
                  <emma:literal>JH</emma:literal>
                </emma:interpretation>
                <emma:interpretation id="interp3" emma:lang="en-US" emma:confidence="0">
                  <emma:literal>pH</emma:literal>
                </emma:interpretation>
                <emma:interpretation id="interp4" emma:lang="en-US" emma:confidence="0">
                  <emma:literal>Nit</emma:literal>
                </emma:interpretation>
              </emma:one-of>
            </emma:emma>
          </inkml:annotationXML>
          <inkml:trace contextRef="#ctx0" brushRef="#br0">3310 946 17,'0'0'27,"-19"-1"2,19 1-4,0 0-3,0 0-4,0 0-4,0 0-3,0 0-2,0 0-3,0 0-1,0 0-1,0 0-2,-18-19 0,18 19 0,0 0-1,0 0-1,-17-9 1,17 9 0,0 0 1,0 0 0,0 0 0,0 0 0,0 0 1,17-9-1,-17 9 0,15-19 0,-15 19 0,22-31 0,-9 9 0,5-2-1,-1-5 1,7-4 0,3-4 0,5-3-1,-3-2 1,3-1 0,-5-4-1,3 3 0,-6 1 0,-4 3-1,-2 1 1,-1 5-1,-4 2 0,-2 5-1,0 5 1,-2 2 0,0 3 0,-9 17 0,13-22 0,-13 22 0,0 0 0,0 0 0,13-18 1,-13 18-1,0 0 0,0 0 0,0 0 0,0 0 0,0 0 0,0 0-1,0 0 0,0 0-1,-2 16-1,2-16-3,0 0-9,0 0-21,0 0-3,0 0 0,0 0 0</inkml:trace>
          <inkml:trace contextRef="#ctx0" brushRef="#br0" timeOffset="415.0236">4106-443 94,'0'0'38,"-3"-19"1,3 19-5,-17 9-24,21 10-3,-10-3-2,8 12-2,-2 12 1,2 17-2,-2 11 0,2 9 1,-4 6-2,4 1 0,-2-1 0,0-6 0,2-13-2,0-16 1,1-15-1,1-13-2,-4-20 0,0 0-2,17 0-4,-27-31-9,21 9-22,-16-13 0,5 4 2,-8-11-1</inkml:trace>
          <inkml:trace contextRef="#ctx0" brushRef="#br0" timeOffset="682.039">3955-38 54,'0'0'36,"-18"19"0,18-19 1,15 24-14,-15-24-9,25 0-4,-6-8-4,18 8-1,0-11-2,9 6-1,0-8-1,5 0-1,1 2-1,-4-5-1,-2 4-1,-13-8-2,6 15-4,-26-26-7,15 16-23,-21-9 2,-3 2-1,-4-7 1</inkml:trace>
          <inkml:trace contextRef="#ctx0" brushRef="#br0" timeOffset="948.0542">4424-478 57,'-19'-20'38,"19"20"-1,-27-24 3,27 24-15,-30 0-11,30 0-5,-4 27-3,8 6-1,-2 8-1,5 19 0,-1 8-1,5 11-1,0 4 0,4 1 0,-1-3-1,-1-9-1,2-10 0,-4-14 0,0-12-1,-5-10-1,1-4-1,-7-22-2,8 35-11,-29-33-23,21-2-2,-22 5 0,5 5 1</inkml:trace>
        </inkml:traceGroup>
        <inkml:traceGroup>
          <inkml:annotationXML>
            <emma:emma xmlns:emma="http://www.w3.org/2003/04/emma" version="1.0">
              <emma:interpretation id="{D2B570AB-C8CD-4685-8B76-0CC06796E991}" emma:medium="tactile" emma:mode="ink">
                <msink:context xmlns:msink="http://schemas.microsoft.com/ink/2010/main" type="inkWord" rotatedBoundingBox="8348,9097 12730,9162 12711,10438 8329,10373">
                  <msink:destinationLink direction="with" ref="{C8B6D509-6C29-471E-8F0F-93A0E4EEFCB3}"/>
                </msink:context>
              </emma:interpretation>
              <emma:one-of disjunction-type="recognition" id="oneOf1">
                <emma:interpretation id="interp5" emma:lang="en-US" emma:confidence="0">
                  <emma:literal>acetone</emma:literal>
                </emma:interpretation>
                <emma:interpretation id="interp6" emma:lang="en-US" emma:confidence="0">
                  <emma:literal>acetone,</emma:literal>
                </emma:interpretation>
                <emma:interpretation id="interp7" emma:lang="en-US" emma:confidence="0">
                  <emma:literal>acetones</emma:literal>
                </emma:interpretation>
                <emma:interpretation id="interp8" emma:lang="en-US" emma:confidence="0">
                  <emma:literal>acetones,</emma:literal>
                </emma:interpretation>
                <emma:interpretation id="interp9" emma:lang="en-US" emma:confidence="0">
                  <emma:literal>Acetone,</emma:literal>
                </emma:interpretation>
              </emma:one-of>
            </emma:emma>
          </inkml:annotationXML>
          <inkml:trace contextRef="#ctx0" brushRef="#br0" timeOffset="9533.5453">6131 274 60,'-9'-16'34,"2"-1"1,7 17-3,-28-38-15,28 38-5,-11-20-4,11 20-2,0 0-1,-18-8-2,18 8 0,-19 21 0,6-3-1,6 19 0,-6 1 1,6 8-1,-1-2 0,6 4 0,1-10 0,4-1-1,6-11 0,-9-26 0,30 13-2,-13-19 1,3-7-1,-2-7 0,-1-6 0,-4-1 0,-2-1 0,-4-1 0,-3 5 0,-2 0 0,-2 6 1,0 18 0,-2-22 0,2 22 1,0 0 0,0 16 0,2 3 1,1 5-1,1 3 1,5 3-1,1-1 0,1-2-1,3-3-1,-14-24-2,35 22-1,-35-22-5,43-2-18,-27-10-12,3-1 0,-8-7 0,4-1 2</inkml:trace>
          <inkml:trace contextRef="#ctx0" brushRef="#br0" timeOffset="9854.5637">6509 133 60,'0'0'35,"0"0"1,0 0-1,-20 11-13,0-11-11,20 18-4,0-18-2,-19 34-1,10-14 0,7 13-1,-5-4 1,7 10-1,-2-6 0,10 2 0,-1-6-1,8-1-1,5-8 0,4-11 0,5-5-2,1-10-1,5 2 0,-9-10-2,7 12-5,-26-27-19,14 19-12,-21 10 2,16-24-2,-18 6 3</inkml:trace>
          <inkml:trace contextRef="#ctx0" brushRef="#br0" timeOffset="10301.5892">6784 256 96,'-3'29'38,"-5"-12"0,12 7-1,-4-24-29,11 27-2,-11-27-2,29 11-3,-8-14 1,5-6-2,1-4 0,-1-4-1,0-1 1,0-2-2,-2 5 0,-10-7 0,3 7 0,-11-1-1,-6 16 1,3-22 0,-3 22-1,0 0 2,-20-13-1,20 13 2,-28 4-1,28-4 2,-31 14 0,31-14 1,-30 31 0,21 1 0,-6-3 2,10 8-2,-2-2 1,10 3-1,5-7 0,12-5-1,9-8 0,5-16-2,15-5-2,-4-23-1,19 13-10,-27-29-20,15 1-5,-14-6 1,-3-1-1</inkml:trace>
          <inkml:trace contextRef="#ctx0" brushRef="#br0" timeOffset="11138.6371">7387 227 65,'-25'9'36,"25"-9"-1,0 0 3,-21-11-21,42 16-7,-21-5-4,40-14-2,-12 3-1,10 2-1,3-6-1,5 0 0,2-1-1,0 1 0,-4 0 0,-5 4 0,-4 0 0,-5 4 0,-10 3 0,-20 4 0,16 6 1,-16-6-1,-7 22 1,-2-4 0,-6 0 0,2 8 1,-2-2 0,8 9 0,-2-2 1,7 1 0,2-5 0,9-1-1,4-4 0,6-8-1,6-4 0,3-14 0,2-7-1,5-7-1,-2-4 1,-2-2-1,-5-4 0,-4 1 1,-9-1-1,-6 4-1,-7 6 2,-9 1-1,9 17 0,-35-24 0,11 15 0,-4 2 0,1 5-1,-3-2 1,6 6-1,-1-4-1,25 2-1,-34 0-2,34 0-6,0 0-16,0 0-10,0 0 0,26-1 1,-2-3 1</inkml:trace>
          <inkml:trace contextRef="#ctx0" brushRef="#br0" timeOffset="10596.606">7343-194 51,'-2'-18'36,"2"18"-1,0 0 1,0 0-10,0 0-13,2 24-4,7 13-1,-11 1-2,14 21 0,-9 0-1,17 12-1,-10-3 0,12 2-1,-2-11-1,6-8-1,0-11-1,-2-12-2,3-6 0,-27-22-2,39 7-5,-41-34-12,2 27-19,13-42 0,-13 20 1,-11-8-1</inkml:trace>
          <inkml:trace contextRef="#ctx0" brushRef="#br0" timeOffset="11895.6804">8140 96 79,'20'15'38,"-20"-15"0,11 26 1,15 5-23,-26-31-5,13 33-4,-6-16-3,8 3-1,-4-4 0,-11-16-1,22 26-2,-22-26 1,17 18-1,-17-18 0,0 0 0,0 0-1,0 0 1,0 0-1,3-16 0,-6-3 0,6 3 0,-1-6 0,2-2 0,2-3 0,1-1 0,0 0 0,1 5 1,3 2 0,-11 21 1,18-23 0,-18 23 0,19 0 1,-19 0 0,20 20-1,-11-4 1,4 4 0,-2 2-1,4 2 1,0-3-1,1 1 0,1-2 0,-1 0 0,3-5 0,1-1-1,0-6 0,6-1 0,2-5 0,0-6 0,1-3 0,2-4 0,3-8 0,-1-1 0,2-5-1,-4-5 1,2-3-1,2-2 0,-1 0 0,-3 0 0,-3 4 0,-6 2 0,-6 5 1,-6 6-1,-10 18 0,-4-17 1,4 17 0,-24 4 0,5 5 0,1 4 0,0 5 0,-3 4 1,5 4-1,1 1 1,2 7 0,6 0 1,3 1-1,6 2 1,5 0-1,12-1 0,5-10 0,11 0 1,9-11-2,2-8 0,4-7-2,-2-9-1,2 0-1,-19-23-8,15 29-15,-35-23-15,-11 26 1,-7-29-1,-14 21 2</inkml:trace>
          <inkml:trace contextRef="#ctx0" brushRef="#br0" timeOffset="6497.3716">9468 254 69,'0'0'36,"16"17"1,4-12 1,12 19-19,-4-16-11,27 14-1,-5-8-2,16 10-1,-3-4 0,9 4-1,-2-4 0,2 2-1,-2-7 0,-6 2 0,-7-3-1,-7 3 0,-11-4 0,-6 3-1,-7 1 1,-13 5 0,-8 0-1,-10 3 0,-10 5 1,-9 3-1,-9 4 1,-11 1-1,-10 3 0,-1 3 1,-8-2-1,2 2 0,-1-6 1,10-1-1,8-9 0,11-3 1,7-6-1,26-19 0,-21 13-1,21-13-2,0 0-1,13-33-4,15 36-16,-22-21-17,12 7 0,-11-7 1,-7 18-1</inkml:trace>
        </inkml:traceGroup>
        <inkml:traceGroup>
          <inkml:annotationXML>
            <emma:emma xmlns:emma="http://www.w3.org/2003/04/emma" version="1.0">
              <emma:interpretation id="{27CB01CD-DC23-4788-9F3F-CF67D6554B40}" emma:medium="tactile" emma:mode="ink">
                <msink:context xmlns:msink="http://schemas.microsoft.com/ink/2010/main" type="inkWord" rotatedBoundingBox="17546,9370 19479,9399 19471,9929 17538,9901"/>
              </emma:interpretation>
              <emma:one-of disjunction-type="recognition" id="oneOf2">
                <emma:interpretation id="interp10" emma:lang="en-US" emma:confidence="0">
                  <emma:literal>=0</emma:literal>
                </emma:interpretation>
                <emma:interpretation id="interp11" emma:lang="en-US" emma:confidence="0">
                  <emma:literal>= 0</emma:literal>
                </emma:interpretation>
                <emma:interpretation id="interp12" emma:lang="en-US" emma:confidence="0">
                  <emma:literal>= o</emma:literal>
                </emma:interpretation>
                <emma:interpretation id="interp13" emma:lang="en-US" emma:confidence="0">
                  <emma:literal>=o</emma:literal>
                </emma:interpretation>
                <emma:interpretation id="interp14" emma:lang="en-US" emma:confidence="0">
                  <emma:literal>= O</emma:literal>
                </emma:interpretation>
              </emma:one-of>
            </emma:emma>
          </inkml:annotationXML>
          <inkml:trace contextRef="#ctx0" brushRef="#br0" timeOffset="22933.3114">15192 359 70,'0'0'40,"0"0"0,39 4 1,-24-23-23,34 28-6,-8-16-5,20 11-2,3-10-1,12 8-1,1-7-1,3-1-1,-3-1-1,-3-1 0,-9 1-1,-12-2-1,-14 3 0,-13-3-1,-10 11-2,-16-2-1,0 0-4,-37 7-10,19 8-21,-14-2 1,3 3 0,-4-3 2</inkml:trace>
          <inkml:trace contextRef="#ctx0" brushRef="#br0" timeOffset="23206.3273">15310 548 69,'-22'6'40,"22"-6"-2,0 0 3,20 20-23,-20-20-6,43-4-4,-12-1-2,15 6-2,2-2-1,11-3 0,0 0-2,0-1 1,-2 1-2,-3-1 0,-6 1-1,-8-2-1,-5 5-1,-14-9-3,12 23-17,-33-13-17,22-7-3,-22 7 3,20-15-3</inkml:trace>
          <inkml:trace contextRef="#ctx0" brushRef="#br0" timeOffset="23827.3629">16752 210 62,'-9'-20'38,"-2"2"-2,11 18 3,-28-41-21,28 41-9,-25-2-3,25 2-1,-34 24-1,20 0 0,-10 0 0,7 13-1,-5 1 1,7 8-1,-1 0 1,12 4-1,6-8 0,9 2-1,13-9-1,7-8 0,12-8 0,10-10 0,8-9-1,2-7 0,1-8 0,-5-5 0,-5-6-1,-8-5 1,-8 0 0,-14-1-1,-9 1 1,-11-2 0,-12 0 0,-6 0 0,-5 0 0,-7 0-1,-7 0 2,2 2-2,-6 1 1,0 3-1,0 5-1,-1 3-1,2 16-1,-2-3-4,19 32-13,-21-17-21,21 11 1,1-5 0,14 5 0</inkml:trace>
        </inkml:traceGroup>
      </inkml:traceGroup>
    </inkml:traceGroup>
    <inkml:traceGroup>
      <inkml:annotationXML>
        <emma:emma xmlns:emma="http://www.w3.org/2003/04/emma" version="1.0">
          <emma:interpretation id="{2D40D5A7-482E-414D-9333-C889314F70BD}" emma:medium="tactile" emma:mode="ink">
            <msink:context xmlns:msink="http://schemas.microsoft.com/ink/2010/main" type="paragraph" rotatedBoundingBox="5526,10256 12969,10556 12921,11737 5478,114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2BFEC6-C258-40FE-A671-D2E15ED369CF}" emma:medium="tactile" emma:mode="ink">
              <msink:context xmlns:msink="http://schemas.microsoft.com/ink/2010/main" type="line" rotatedBoundingBox="5526,10256 12969,10556 12921,11737 5478,11437"/>
            </emma:interpretation>
          </emma:emma>
        </inkml:annotationXML>
        <inkml:traceGroup>
          <inkml:annotationXML>
            <emma:emma xmlns:emma="http://www.w3.org/2003/04/emma" version="1.0">
              <emma:interpretation id="{DCE25854-8D5C-44FC-98D5-BF8BBD9A0AF1}" emma:medium="tactile" emma:mode="ink">
                <msink:context xmlns:msink="http://schemas.microsoft.com/ink/2010/main" type="inkWord" rotatedBoundingBox="5526,10256 7370,10330 7324,11449 5481,11374"/>
              </emma:interpretation>
              <emma:one-of disjunction-type="recognition" id="oneOf3">
                <emma:interpretation id="interp15" emma:lang="en-US" emma:confidence="0">
                  <emma:literal>lot</emma:literal>
                </emma:interpretation>
                <emma:interpretation id="interp16" emma:lang="en-US" emma:confidence="0">
                  <emma:literal>\ Ott</emma:literal>
                </emma:interpretation>
                <emma:interpretation id="interp17" emma:lang="en-US" emma:confidence="0">
                  <emma:literal>z Ott</emma:literal>
                </emma:interpretation>
                <emma:interpretation id="interp18" emma:lang="en-US" emma:confidence="0">
                  <emma:literal>Lott</emma:literal>
                </emma:interpretation>
                <emma:interpretation id="interp19" emma:lang="en-US" emma:confidence="0">
                  <emma:literal>Z Ott</emma:literal>
                </emma:interpretation>
              </emma:one-of>
            </emma:emma>
          </inkml:annotationXML>
          <inkml:trace contextRef="#ctx0" brushRef="#br0" timeOffset="1772.1012">3177 1020 34,'0'0'30,"5"-17"1,-10 1-6,5 16-3,-2-30-3,2 30-3,4-16-4,-4 16-2,0 0-3,18-13 0,-18 13-2,0 0 0,0 0-1,28 6 0,-28-6-1,18 18 0,-18-18-1,26 33 1,-13-15-1,7 10-1,-1 3 1,1 2-1,2 0 1,6 2-1,-2-2 0,3-2-1,4 1 1,-1-5 1,-1-3-2,2 0 0,-1-6 0,-3-1 0,1-1 0,-5-3 0,-2-2 0,-5-2 0,-18-9 0,26 17 0,-26-17 0,13 18 0,-13-18 0,-2 17-2,2-17 0,0 0-1,0 0-2,-28 0-7,28 0-17,0 0-14,-7-21 3,1-2-2,6 23 3</inkml:trace>
          <inkml:trace contextRef="#ctx0" brushRef="#br0" timeOffset="2466.1411">4145 1591 65,'2'-28'35,"-8"1"1,-1 7 2,-17-8-22,24 28-4,-29-15-5,29 15-1,-37 8-2,20 10 0,-7 4 0,11 13 0,-3 3-1,10 14 1,1 5-1,8 7 0,5-2 0,8-1-1,10-8-1,5-5 0,6-15 0,6-13 0,-1-14-1,6-12 0,-5-10 0,-3-10 0,-5-5 0,-7-8 0,-6-3 0,-13-4-1,-7-7 1,-11-4-1,-4 2 0,-11 0-1,-2 2 1,-9 3-1,2 10 1,-2 7-1,2 14 0,1 6 0,8 13 0,-2 2-2,12 17-1,-5-10-3,21 31-13,-13-16-19,13 7 1,-2-7 1,9 4 0</inkml:trace>
          <inkml:trace contextRef="#ctx0" brushRef="#br0" timeOffset="2828.1618">4464 1426 56,'-5'-19'37,"5"19"0,-11-18 0,11 18-11,-23 9-12,29 9-4,-6-18-4,-4 41 0,4-10-2,8 11 0,-3 6-1,10 7 0,0 4-1,5 9-1,0-4 1,2-3-1,-1-5-1,1-10 0,0-3-1,-7-14 0,0-3-2,-15-26 0,18 22-1,-18-22-4,0 0-9,-13-19-21,8 1-3,-14-10 2,6-3 0</inkml:trace>
          <inkml:trace contextRef="#ctx0" brushRef="#br0" timeOffset="3076.176">4416 1795 72,'0'0'39,"0"0"-3,0 0 3,11 20-19,-11-20-10,41-11-4,-12 2-2,12 3-1,0-3-1,3 3 0,0-1-2,-2 0 0,1 1-2,-10-1 0,0 3-1,-11-9-3,6 15-5,-26-22-18,-2 20-10,13-22 2,-13 22-1,0-35 1</inkml:trace>
          <inkml:trace contextRef="#ctx0" brushRef="#br0" timeOffset="3376.1931">4787 1363 65,'0'0'37,"-17"-22"1,17 22 1,0 0-18,-20 4-8,26 14-4,-6-18-4,1 39 0,1-6-1,9 11 0,-3 5-1,6 8 0,-1 4 0,2 5-1,2 0 0,-1-2 0,-1-9-2,2-3 0,-4-12 0,0-5 0,-2-13 0,-11-22 0,20 13 0,-20-13-4,20-24-2,-24-14-10,23 12-26,-19-15 0,7 8 0,-9-7 0</inkml:trace>
        </inkml:traceGroup>
        <inkml:traceGroup>
          <inkml:annotationXML>
            <emma:emma xmlns:emma="http://www.w3.org/2003/04/emma" version="1.0">
              <emma:interpretation id="{B2669F56-0D48-4503-B5B9-4D389FB8E484}" emma:medium="tactile" emma:mode="ink">
                <msink:context xmlns:msink="http://schemas.microsoft.com/ink/2010/main" type="inkWord" rotatedBoundingBox="8123,10735 9988,10810 9955,11618 8091,11542"/>
              </emma:interpretation>
              <emma:one-of disjunction-type="recognition" id="oneOf4">
                <emma:interpretation id="interp20" emma:lang="en-US" emma:confidence="1">
                  <emma:literal>Jones</emma:literal>
                </emma:interpretation>
                <emma:interpretation id="interp21" emma:lang="en-US" emma:confidence="0">
                  <emma:literal>Jonas</emma:literal>
                </emma:interpretation>
                <emma:interpretation id="interp22" emma:lang="en-US" emma:confidence="0">
                  <emma:literal>bones</emma:literal>
                </emma:interpretation>
                <emma:interpretation id="interp23" emma:lang="en-US" emma:confidence="0">
                  <emma:literal>Zones</emma:literal>
                </emma:interpretation>
                <emma:interpretation id="interp24" emma:lang="en-US" emma:confidence="0">
                  <emma:literal>Bones</emma:literal>
                </emma:interpretation>
              </emma:one-of>
            </emma:emma>
          </inkml:annotationXML>
          <inkml:trace contextRef="#ctx0" brushRef="#br0" timeOffset="12775.7307">5816 1424 66,'0'0'36,"0"0"0,-18-17 1,18 17-19,0 0-7,22 20-3,-22-20-2,18 15-2,-18-15 0,22 24 0,-22-24-2,24 39 0,-13-14 0,4 8 0,0 4 0,1 5 0,3 2-1,5 8 1,2 1 0,1-2 0,1 1-1,0-5 0,-1-1 0,-3-7-1,-3-4 0,-5-4 0,-3-7 0,-6-4 0,-5-3 0,-5-1 1,3-16-2,-21 24 1,3-11 0,-6-6 0,-4 0-1,-3-3 0,-4-2 1,-2-4-1,-4-3 0,3-5 0,-1 1 0,4-5 0,4 1 0,1-4-1,10 6 0,3-5 0,17 16-2,-9-32-1,9 32-2,13-34-9,16 26-20,-14-10-3,11 5 1,-4-5-1</inkml:trace>
          <inkml:trace contextRef="#ctx0" brushRef="#br0" timeOffset="13176.7537">6284 1839 72,'0'0'37,"0"0"-1,0 0 2,0 0-19,-9 22-11,9-22-2,-16 33-1,10-11-2,6 7 0,-2-1 0,10 3 1,-1-4-2,11-3 1,5-2-1,4-11-1,3-3 0,5-7 0,-2-6-1,-3-6 0,-3-6 0,-10 1 0,-6-8 0,-7 4-1,-8-4 0,-5 0 0,-4 4 0,-8 2-1,1 7 0,-4-2 0,-2 9-1,-1 0-1,6 10-1,-4-8-2,21 24-10,-16-16-18,20-6-3,0 0 1,13 22-1</inkml:trace>
          <inkml:trace contextRef="#ctx0" brushRef="#br0" timeOffset="13942.7975">6554 1908 100,'5'19'38,"-5"-19"1,-5 24-4,5-24-25,2 20-4,-2-20-2,18 33-1,-7-17-1,4 3 0,-15-19-1,27 29-1,-27-29 1,19 17-1,-19-17 0,0 0 0,0 0-1,17-21 1,-17 21-1,1-34 1,1 12-1,-2-6 0,0 4 1,2-3-1,-2 5 0,4-2 1,-1 5 0,-3 19 0,10-25 1,-10 25-1,0 0 1,20 0 0,-20 0 0,17 18 0,-17-18 0,25 35 1,-14-15-2,2 0 1,4 0 0,0-1 0,-1-3-1,3 1 0,-1-6 1,4-2-1,0-3 0,4-1 0,-2-3 0,2-4 0,2-3-1,-4-5 1,1 1 0,-4-4 0,-3 1 0,-3-7 0,-4 1-1,-4-2 0,1-1 0,-6-1 0,-2 4 1,-4 0-1,4 18 0,-15-24 1,15 24-1,-20-6 1,20 6 0,-24 11 0,24-11 0,-24 28 0,13-10 1,3 4-1,1 0 1,3 6 0,2-1 0,4-3 0,0 2 0,6-6-1,4 0 1,-12-20-1,35 22 1,-12-18-2,2-4 1,3-2-2,2-7 0,-6-6-2,7 4-4,-22-18-10,21 18-18,-23-13-4,6 7 0,-9-5 1</inkml:trace>
          <inkml:trace contextRef="#ctx0" brushRef="#br0" timeOffset="14392.8232">7480 1773 88,'0'0'36,"0"0"1,0 0 0,0 0-27,0 0-3,-30 5-3,30-5-2,-20 18 0,20-18 0,-24 24-1,24-24 0,-22 28 0,22-28-1,-17 26 1,17-26-1,-7 18 1,7-18 0,0 0-1,0 0 0,20 16 1,-20-16-1,29-1 0,-5-1 0,0 0 1,4 2-1,2 0 1,-3 5 0,-1 1 0,-4 3 0,-3 2 0,-10 6 0,-9-17 0,0 31-1,0-31 0,-20 24 0,3-13-1,-3-6-1,-1 1-1,-4-15-3,25 9-12,-41 0-17,41 0-5,-33-19 1,33 19 0</inkml:trace>
        </inkml:traceGroup>
        <inkml:traceGroup>
          <inkml:annotationXML>
            <emma:emma xmlns:emma="http://www.w3.org/2003/04/emma" version="1.0">
              <emma:interpretation id="{51591174-5BBE-40F3-8B6A-28BF8577F9F7}" emma:medium="tactile" emma:mode="ink">
                <msink:context xmlns:msink="http://schemas.microsoft.com/ink/2010/main" type="inkWord" rotatedBoundingBox="10285,10608 12962,10716 12923,11680 10247,11572"/>
              </emma:interpretation>
              <emma:one-of disjunction-type="recognition" id="oneOf5">
                <emma:interpretation id="interp25" emma:lang="en-US" emma:confidence="1">
                  <emma:literal>Reagent</emma:literal>
                </emma:interpretation>
                <emma:interpretation id="interp26" emma:lang="en-US" emma:confidence="0">
                  <emma:literal>Reagan t</emma:literal>
                </emma:interpretation>
                <emma:interpretation id="interp27" emma:lang="en-US" emma:confidence="0">
                  <emma:literal>Rea gent</emma:literal>
                </emma:interpretation>
                <emma:interpretation id="interp28" emma:lang="en-US" emma:confidence="0">
                  <emma:literal>Reagan +</emma:literal>
                </emma:interpretation>
                <emma:interpretation id="interp29" emma:lang="en-US" emma:confidence="0">
                  <emma:literal>Rea gout</emma:literal>
                </emma:interpretation>
              </emma:one-of>
            </emma:emma>
          </inkml:annotationXML>
          <inkml:trace contextRef="#ctx0" brushRef="#br0" timeOffset="15327.8767">7998 1804 75,'0'0'39,"0"0"-1,0 0 2,20 25-20,-20-25-9,2 39-4,0-15-2,3 9-1,-3-4-1,5 3-2,-3-5 0,4-9 0,-7 3 0,-1-21-1,2 22 0,-2-22 0,0 0-1,0 0 1,-16-4 0,16 4-1,-17-28 0,8 8 0,-2-11 0,3-4 0,-1-7 0,-4-6-1,2-1 2,0-3-2,2 1 2,2 1-1,1 4 1,6 4-1,4 4 1,5 6 0,6 5 1,5 7-1,2 5 1,8 2-1,1 6 1,2 1-1,2 4 1,0 2 0,-2 2-1,1 4 1,-7 1-1,-6 4 1,-21-11-1,25 28 0,-25-10 0,-3 4-1,-7 2 1,-2 2 0,-7 1 1,1 2-1,-6 3 0,-2 1 0,0 0 0,0-2 2,2 0-2,-2 0 1,6-1 0,4-3-1,4-3 1,5-2 0,7-3 0,0-19 0,19 27 0,3-16 0,5-5 0,8-3-1,0-1 0,6-4 0,1 0 0,-7-3-2,2 1-1,-13-7-2,6 15-5,-30-26-13,18 15-18,-18-10 1,0 17 0,2-27 0</inkml:trace>
          <inkml:trace contextRef="#ctx0" brushRef="#br0" timeOffset="15768.9019">8391 1861 85,'-2'25'37,"4"-8"0,-2-17 2,16 29-25,-16-29-6,0 0-3,22 2-1,-3-6-2,-19 4 0,37-22-1,-15 6-1,-2-2 0,2-3-1,-5 1 0,-1-2 0,-5 2 0,1 2-1,-9-1 1,-3 19 0,-3-22 0,3 22 0,-19-5 0,19 5 2,-26 11-1,10-2 1,1 7 0,-2 1 0,4 7 0,0-2 1,2 5-1,2 3 1,4-1-1,3-1 0,4-3 0,3-4-1,-5-21 0,28 22-1,-8-24-1,11-4-1,-1-14-3,12 13-3,-16-28-10,20 16-20,-14-8 1,5 9 0,-10-5 1</inkml:trace>
          <inkml:trace contextRef="#ctx0" brushRef="#br0" timeOffset="16157.9242">8905 1776 58,'0'0'34,"13"-22"1,-13 22-3,-2-26-12,2 26-7,0 0-4,0 0-3,0 0-1,0 0-1,-26 10-1,15 8 1,-7 2-1,5 8 0,-4-3-1,8 3 1,2-4-1,3-4 0,4-20-1,6 26-1,-6-26 1,18-4-2,-18 4 1,30-22-1,-14 6 1,-1-3-1,-2 3 1,-13 16-1,16-26 0,-16 26 1,0 0 0,0 0 1,0 0-1,0 0 0,0 0 1,11 18-2,-11-18 0,0 0-1,24 8-1,-24-8-1,24 0-4,-24 0-5,32-2-17,-32 2-9,24 3 1,-24-3 1</inkml:trace>
          <inkml:trace contextRef="#ctx0" brushRef="#br0" timeOffset="17348.9923">9307 1771 70,'22'-17'35,"-5"2"0,-17 15-8,4-22-9,-4 22-6,0 0-3,0 0-3,-30 2-1,30-2-1,-37 15-2,19-4 0,-6 0 0,5 4-1,-5 1 0,6 4 1,-1 1-1,7 1 1,-3-2-1,7 0 0,8-20 0,0 29 0,0-29 0,17 15 0,0-13-1,3-4 0,6 0 1,3 0-1,1 1 0,1 1 0,0 3 1,1 3-1,-3 3 1,-3 6-1,-2 3 1,-4 4-1,-3 2 1,-2 5 0,-4 1-1,-2 1 0,-2-2 0,-5-1 0,-4-3 0,-5 1 0,-4-2 0,-4-6-1,-3-1 1,-4-6-1,-4-4 1,0-5-1,0-2 0,2-5 0,2-6 0,2-4 0,20 15 0,-26-35 1,22 13-1,6-2 0,6 0 1,6-5 0,8-2 0,6-6 0,7-3 0,4-1 0,1-1 0,-1 2 0,0-1 0,-4 4 0,-7 8 0,-6 7 0,-22 22 0,20-26 0,-20 26 0,0 0 0,0 0 0,-24 8 0,24-8 0,-26 20 0,26-20 0,-26 33 1,17-15 0,2 2 0,3 3-1,4-1 1,2-4 0,7 0 0,-9-18-1,30 17 1,-8-19-1,2-7 0,3-4 0,3-4 0,-4-3 0,1-2 0,-6 0-1,-3-2 1,-7 4 0,-3 4-1,-8 16 1,5-28 0,-5 28 1,0 0 0,0 0 0,0 0 0,0 0 0,24 9 1,-24-9-1,30 22 0,-10-11 0,0 0 0,2-5-1,-1-1 1,-1-3-1,-2 0 0,-18-2 0,28 0 0,-28 0 0,18 4-1,-18-4 1,0 0 0,17 9 0,-17-9-1,0 0 1,17-6-1,-17 6 1,14-18 0,-14 18 0,19-26 0,-19 26 0,18-22 0,-18 22 0,0 0 1,22-9 0,-22 9 0,0 0-1,26 20 2,-26-20-2,24 19 0,-24-19 0,32 12 0,-16-8-2,3-4 0,1 0-2,-20 0-3,42-4-9,-42-18-11,22 11-15,-11-7 2,8 1-1,-10-8 2</inkml:trace>
          <inkml:trace contextRef="#ctx0" brushRef="#br0" timeOffset="17817.0189">10290 1688 91,'0'0'37,"0"0"2,35 4 0,-35-4-26,48-19-6,-17 8-3,8 4-2,-2-2-1,-6 0-2,1 5-2,-17-14-12,14 16-23,-29 2-1,17-13-1,-17 13 1</inkml:trace>
          <inkml:trace contextRef="#ctx0" brushRef="#br0" timeOffset="17602.0068">10412 1393 82,'0'0'40,"0"0"-3,0 0 3,-26-15-23,26 15-8,11 24-4,4-2 0,-6 2-2,8 7-1,-3 2 1,5 5-1,-1 1 0,1 0-2,-1-1 1,-3-7-2,-2-3-1,-6-10 0,2 2-4,-9-20-5,6 22-21,-6-22-8,-20 2-1,-1-9 1</inkml:trace>
        </inkml:traceGroup>
      </inkml:traceGroup>
    </inkml:traceGroup>
    <inkml:traceGroup>
      <inkml:annotationXML>
        <emma:emma xmlns:emma="http://www.w3.org/2003/04/emma" version="1.0">
          <emma:interpretation id="{924EB1E2-E3B3-438B-8A46-AC2B2C8B11CF}" emma:medium="tactile" emma:mode="ink">
            <msink:context xmlns:msink="http://schemas.microsoft.com/ink/2010/main" type="paragraph" rotatedBoundingBox="9861,13654 12328,13521 12377,14425 9909,145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79BF3E-2E7D-42EF-9992-416B92FC9D7F}" emma:medium="tactile" emma:mode="ink">
              <msink:context xmlns:msink="http://schemas.microsoft.com/ink/2010/main" type="line" rotatedBoundingBox="9861,13654 12328,13521 12377,14425 9909,14558"/>
            </emma:interpretation>
          </emma:emma>
        </inkml:annotationXML>
        <inkml:traceGroup>
          <inkml:annotationXML>
            <emma:emma xmlns:emma="http://www.w3.org/2003/04/emma" version="1.0">
              <emma:interpretation id="{EA59E078-8F29-4B01-BFBD-758EB013656C}" emma:medium="tactile" emma:mode="ink">
                <msink:context xmlns:msink="http://schemas.microsoft.com/ink/2010/main" type="inkWord" rotatedBoundingBox="9861,13654 12328,13521 12377,14425 9909,14558"/>
              </emma:interpretation>
              <emma:one-of disjunction-type="recognition" id="oneOf6">
                <emma:interpretation id="interp30" emma:lang="en-US" emma:confidence="1">
                  <emma:literal>Jones</emma:literal>
                </emma:interpretation>
                <emma:interpretation id="interp31" emma:lang="en-US" emma:confidence="0">
                  <emma:literal>Jonas</emma:literal>
                </emma:interpretation>
                <emma:interpretation id="interp32" emma:lang="en-US" emma:confidence="0">
                  <emma:literal>bones</emma:literal>
                </emma:interpretation>
                <emma:interpretation id="interp33" emma:lang="en-US" emma:confidence="0">
                  <emma:literal>Zones</emma:literal>
                </emma:interpretation>
                <emma:interpretation id="interp34" emma:lang="en-US" emma:confidence="0">
                  <emma:literal>Tones</emma:literal>
                </emma:interpretation>
              </emma:one-of>
            </emma:emma>
          </inkml:annotationXML>
          <inkml:trace contextRef="#ctx0" brushRef="#br0" timeOffset="41602.3795">7673 4335 85,'0'0'38,"0"0"0,0 0 1,-7-18-30,7 18-2,16 9-2,-16-9-2,21 17 0,-5-3 0,-1 5-1,3 6 0,5 9 0,1 8 0,3 7-1,5 10 0,1 3 1,0 5-1,-4-3 0,3 4 0,-10-6 0,-4-3 0,-5-8-1,-11-5 0,-6-7 0,-5-6-1,-7-7 1,-6-8-1,-2 0 1,-8-10-2,-1-3 2,-2-7 0,2-1 0,-6-7-1,4-1 1,2-5-1,1-4 0,3-1 1,3 1-1,2 0 0,4 2-1,1 1 0,19 17-1,-22-24-1,22 24-2,-5-20-8,29 28-19,-24-8-8,33-13 3,-9 2-1</inkml:trace>
          <inkml:trace contextRef="#ctx0" brushRef="#br0" timeOffset="42024.4036">8199 4813 74,'0'0'36,"0"0"-1,0 0-1,-28-4-22,28 24-4,-16-9-2,10 17-1,-9-6-1,12 15 1,-7-10-1,12 10 0,-2-8-2,11 1 0,4-8 0,9-4-1,5-13 0,5-6 0,4-7 0,1-6-1,-2-7 1,-4-1 0,-3-5-1,-10-1 0,-5 3 0,-8 1-1,-11 2 0,-7 0 1,-5 5-1,-6 1 0,-6 6 0,-3 1-1,-3 6 0,-2 1 0,6 4-1,-1-2-2,12 11-3,-12-19-10,31 8-20,0 0 0,0 0 0,0 0 0</inkml:trace>
          <inkml:trace contextRef="#ctx0" brushRef="#br0" timeOffset="42871.4521">8560 4802 78,'0'0'38,"0"0"-1,0 0 2,0 0-25,-2 16-6,13 8-1,-9-6-3,9 10 0,-5-4-1,9 2 0,-8-4-2,6 0 0,-13-22 0,18 20 0,-18-20-1,17 2 0,-17-2-1,0 0 1,18-30-1,-16 10 0,4 0 0,-4-2 0,3-4 0,-3-1 0,4 1 1,-5 0 0,3 4 0,0 2-1,1 3 2,-5 17-1,11-23 1,-11 23 0,0 0 0,23 1-1,-23-1 2,14 24-1,-5-7 0,1 5 0,-3 0-1,4 4 1,0-1 0,2-1 0,0-2 0,5-3-1,1-5 1,3-3 0,4-3-1,2-7 0,1-1 0,4-5 0,0-2 0,1-4 0,-1-2 0,0-4 0,0 1 0,-1-3-1,-5-1 1,-3 0 0,-2-2-1,-3 2 1,-4-4-1,-6 2 0,-2 0 1,-5 2-1,-2 1 1,0 19-1,-15-27 1,15 27-1,-24-8 1,8 14 0,16-6-1,-34 22 1,20-4 0,-3 6 0,4 2 1,2 1-1,2 1 1,5 1 0,1-3 0,6 0 0,3-4 0,7-2-1,9-7 1,5-4 0,9-4-1,0-5 0,7-1-1,-3-3 0,3 0-1,-14-5-2,4 9-2,-33 0-8,39-4-15,-39 4-12,0 0 2,0 0-1,0 0 2</inkml:trace>
          <inkml:trace contextRef="#ctx0" brushRef="#br0" timeOffset="45350.5936">9932 4504 78,'0'0'37,"-9"19"-2,9-19 1,-18 38-27,-3-23-3,3 14-2,-6-9-1,2 8-1,-4-6 0,4 2 1,-4-6-2,2 4 2,0-5-2,8-1 1,16-16-1,-26 22 0,26-22-1,0 0 1,0 0-1,0 0 1,0 0-1,29-3 0,-10-5 1,5 1-1,1 0 1,5 3-1,-1 0 1,5 4 0,-1 2-1,-2 4 1,1 1 0,-8 4 0,-2 0-1,-22-11 1,24 31 0,-22-12-1,-8-1 0,-5 0 0,-8 1 0,-3-1-1,-7 0-1,-4-5 0,-1 11-3,-10-24-10,18 24-21,-16-19-4,3 10 0,-7-6 0</inkml:trace>
        </inkml:traceGroup>
      </inkml:traceGroup>
    </inkml:traceGroup>
    <inkml:traceGroup>
      <inkml:annotationXML>
        <emma:emma xmlns:emma="http://www.w3.org/2003/04/emma" version="1.0">
          <emma:interpretation id="{21C23BEF-01E4-48B8-B7DE-06C2F21F92E9}" emma:medium="tactile" emma:mode="ink">
            <msink:context xmlns:msink="http://schemas.microsoft.com/ink/2010/main" type="paragraph" rotatedBoundingBox="1795,14204 21946,13924 21972,15776 1820,16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9A1D5F-018D-4EE9-8EE5-71F9416F65F1}" emma:medium="tactile" emma:mode="ink">
              <msink:context xmlns:msink="http://schemas.microsoft.com/ink/2010/main" type="line" rotatedBoundingBox="1795,14204 21946,13924 21969,15607 1818,15888"/>
            </emma:interpretation>
          </emma:emma>
        </inkml:annotationXML>
        <inkml:traceGroup>
          <inkml:annotationXML>
            <emma:emma xmlns:emma="http://www.w3.org/2003/04/emma" version="1.0">
              <emma:interpretation id="{B493B8D0-FAE0-43C8-88F5-C8CFE2EC0607}" emma:medium="tactile" emma:mode="ink">
                <msink:context xmlns:msink="http://schemas.microsoft.com/ink/2010/main" type="inkWord" rotatedBoundingBox="1804,14172 5653,14155 5660,15858 1811,15874"/>
              </emma:interpretation>
              <emma:one-of disjunction-type="recognition" id="oneOf7">
                <emma:interpretation id="interp35" emma:lang="en-US" emma:confidence="0">
                  <emma:literal>Croatia)</emma:literal>
                </emma:interpretation>
                <emma:interpretation id="interp36" emma:lang="en-US" emma:confidence="0">
                  <emma:literal>crockets)</emma:literal>
                </emma:interpretation>
                <emma:interpretation id="interp37" emma:lang="en-US" emma:confidence="0">
                  <emma:literal>CH3ktt2)</emma:literal>
                </emma:interpretation>
                <emma:interpretation id="interp38" emma:lang="en-US" emma:confidence="0">
                  <emma:literal>Crockets)</emma:literal>
                </emma:interpretation>
                <emma:interpretation id="interp39" emma:lang="en-US" emma:confidence="0">
                  <emma:literal>chlorate)</emma:literal>
                </emma:interpretation>
              </emma:one-of>
            </emma:emma>
          </inkml:annotationXML>
          <inkml:trace contextRef="#ctx0" brushRef="#br0" timeOffset="29756.702">-270 5354 62,'0'0'37,"0"-33"0,0 33 0,-5-33-17,5 33-9,0 0-3,18 6-2,-18-6-1,7 29-1,-5-5 0,4 9-1,-3 0 0,1 6-1,0-5-1,1 0 0,1-9-1,-2-5 1,-4-20-1,3 22 0,-3-22 0,0 0 0,0 0 0,0-31-1,-3 13 1,-3-8-1,2 2 0,-3-5-1,-6 1 1,0 1-1,-2 1 1,-5 6 0,-2 7 0,-2 6 1,-2 9 0,-1 7-1,1 9 1,0 13 1,2 10 0,4 12 0,-1 9 0,7 10 1,3 7-1,5 5 1,6-1-1,9-2 1,6-11-1,13-6-1,5-16 1,9-14 0,8-15-1,4-10 0,3-13-1,-2-7 1,-3-5-2,-10-12 0,0 3-2,-14-10-3,7 16-12,-33-23-21,13 3-1,-13-16 1,5 4-1</inkml:trace>
          <inkml:trace contextRef="#ctx0" brushRef="#br0" timeOffset="30231.7292">79 5369 73,'0'0'39,"11"-20"-1,-11 20 2,0 0-19,18 18-12,-20-1-4,13 16 0,-5 2-2,3 20 0,0 7 0,2 13-1,0 4-1,4 4 1,-2-4-1,0-4 0,0-7-1,0-7-1,-4-17 0,-2-9 0,-3-12-2,-4-23 0,0 21-1,0-21-3,0 0-5,-42-41-14,29 25-15,-15-21 2,12 8 0,-19-21 21,18 19 11,-9-6 6,0-1 8,26 38 17,-22-37 14,22 37 1,-11-20 0,11 20-19,20 5-10,8 3-4,2-8-2,10 3-2,6-5 0,10-3-2,3-1-1,-4-6-1,-3 0-1,-10-10-2,2 11-3,-24-23-7,14 15-23,-29-14-1,3 6 1,-12-14 0</inkml:trace>
          <inkml:trace contextRef="#ctx0" brushRef="#br0" timeOffset="30458.7422">490 5400 59,'-15'-44'38,"8"17"-1,-6-1 3,13 28-17,0 0-10,0 0-4,-13 37-3,20 11-1,-1 10-1,5 21-1,0 6-1,2 5 0,2 0-1,1-4 0,1-7-1,1-15-1,1-11-2,-3-20-1,5-3-3,-21-30-13,24 5-21,-24-5 0,18-22 1,-20-4-1</inkml:trace>
          <inkml:trace contextRef="#ctx0" brushRef="#br0" timeOffset="31100.7789">647 6068 74,'0'0'37,"0"30"1,0-30 0,18 20-24,-18-20-6,17-5-3,-17 5-1,31-17-2,-11 8 0,4-2 0,0 0-1,2 2-1,2-1 1,-6 3-1,2 2 0,-6 1 0,-18 4 0,24 2 0,-24-2 0,4 16 0,-4-16 0,-13 30 1,0-12-1,-2 4 0,-1 0 0,1 2 0,0 2 0,2-4 0,4-2 0,0-2-1,9-18 1,-6 28-1,6-28 2,0 0-1,17 13 0,-17-13 0,28-8 0,-8 5 1,0-5-1,4 5 1,2 1 0,0 5-1,-4 3 1,-4 3 0,-1 8 0,-4-1 0,-6 8 0,-5 0 0,-9-2-1,-2 4 1,-4-3 0,-4 1-1,-5-2 0,-4-3 1,0-3-1,-1-3-1,1-6 1,0-5-1,2-4-2,0-10 0,24 12-2,-31-48-7,42 29-16,-19-28-13,18-1 1,-7-16 0,18 0 2</inkml:trace>
          <inkml:trace contextRef="#ctx0" brushRef="#br0" timeOffset="31427.7976">1451 4943 80,'-2'-20'38,"2"20"0,-17-15-1,17 32-27,-26-6-3,8 24-2,-8 3-1,4 19-1,-4 7 1,4 19-1,-2 9 0,9 16-1,3 4 0,10 0-1,5 0 0,10-4 0,8-10 0,6-10-2,8-20 0,0-19-1,6-14-2,-10-18 0,15 3-8,-46-20-21,46-20-7,-29-4 0,5 7-1</inkml:trace>
          <inkml:trace contextRef="#ctx0" brushRef="#br0" timeOffset="31822.8202">1849 5497 70,'-7'-27'38,"3"5"-1,-13-6 1,17 28-23,-36-23-8,36 23-2,-39-15-2,19 17 0,-3 1-1,3 12 0,-8 5 0,10 10 0,-6 10 0,6 13 0,-1 6 0,12 5 0,-2 2-1,12-1 1,10-9-2,4-4 1,12-12-1,8-16 0,7-9-1,1-13-1,10-6-2,-9-14-3,15 16-16,-22-22-18,3 4 1,-14-13-1,1 5 2</inkml:trace>
          <inkml:trace contextRef="#ctx0" brushRef="#br0" timeOffset="32283.8465">1987 5810 99,'-22'9'39,"22"-9"1,19-20-7,12 16-26,2-13-3,13 1-2,6-4-2,7-4-1,4 5-2,-6-10-3,7 16-5,-29-20-20,10 17-8,-18-10 0,-1 6 0</inkml:trace>
          <inkml:trace contextRef="#ctx0" brushRef="#br0" timeOffset="32091.8356">2111 5283 90,'0'0'39,"0"0"0,0 0 1,-7 16-30,-1 12-5,12 19 0,-4 3-2,2 12 0,3 6-2,3 6 1,1-3-1,6-1 0,-1-7-1,5-14-1,1-5 0,0-16-2,3-6-2,-23-22-5,42 18-18,-42-18-14,7-16 2,-20-5-1,4 1 2</inkml:trace>
          <inkml:trace contextRef="#ctx0" brushRef="#br0" timeOffset="32523.8603">2463 5218 77,'-5'-18'39,"-6"2"0,11 16 2,-19-11-26,27 29-6,-12-2-3,9 17-2,-3 6-1,7 16 0,-3 2-2,3 11 0,0 4 0,3 1-1,0-1 0,1-6-2,2-6-1,-4-21-4,17 16-13,-24-35-21,16-2 0,-20-18-1,29 2 2</inkml:trace>
          <inkml:trace contextRef="#ctx0" brushRef="#br0" timeOffset="33030.8893">2712 5964 77,'-11'22'39,"11"-22"-1,0 0 2,-20-6-27,20 6-7,16-11-2,3 2-1,-1-4-1,4 0-1,2-3 0,2 3-1,2 0 1,-2 4-1,1 2 0,-6 3 0,-1 6 0,-20-2 0,28 13 0,-28-13 0,7 27 0,-9-8 0,-5 1 0,-4 2 0,-2 2 0,-2 0 0,-3 1 0,-1 1 1,-3 1-1,0 5 0,-4-3 0,2 2-1,0-3 1,2-2 0,0-3 0,5-1 0,6-3 1,11-19 0,-9 22 0,9-22 0,0 0 0,24 11 0,-2-13-1,2-2 1,6-1-1,1-4-1,2 1-1,-2-5-2,6 8-2,-26-23-13,23 17-19,-25-11-2,4 4 0,-13-10 0</inkml:trace>
          <inkml:trace contextRef="#ctx0" brushRef="#br0" timeOffset="33385.9096">2817 4849 91,'-9'-20'40,"9"20"-1,0 0-2,17 9-27,14 15-4,-3 2 0,10 20-2,3 5 0,9 15-2,-2 10 1,2 14-2,-2 3 1,-2 8 0,-10 0-1,-4-2-1,-8-5 0,-15-6 1,-7-7-2,-6-15 0,-7-4-3,-13-19-4,22 12-18,-29-33-18,9-2 2,-6-22-2,12-5 2</inkml:trace>
        </inkml:traceGroup>
        <inkml:traceGroup>
          <inkml:annotationXML>
            <emma:emma xmlns:emma="http://www.w3.org/2003/04/emma" version="1.0">
              <emma:interpretation id="{7AD4B8AF-6603-4567-8A1B-1988465A34C9}" emma:medium="tactile" emma:mode="ink">
                <msink:context xmlns:msink="http://schemas.microsoft.com/ink/2010/main" type="inkWord" rotatedBoundingBox="5655,14774 8120,14021 8533,15370 6068,16124"/>
              </emma:interpretation>
              <emma:one-of disjunction-type="recognition" id="oneOf8">
                <emma:interpretation id="interp40" emma:lang="en-US" emma:confidence="0">
                  <emma:literal>69220</emma:literal>
                </emma:interpretation>
                <emma:interpretation id="interp41" emma:lang="en-US" emma:confidence="0">
                  <emma:literal>620</emma:literal>
                </emma:interpretation>
                <emma:interpretation id="interp42" emma:lang="en-US" emma:confidence="0">
                  <emma:literal>6220</emma:literal>
                </emma:interpretation>
                <emma:interpretation id="interp43" emma:lang="en-US" emma:confidence="0">
                  <emma:literal>60220</emma:literal>
                </emma:interpretation>
                <emma:interpretation id="interp44" emma:lang="en-US" emma:confidence="0">
                  <emma:literal>6Ctt20</emma:literal>
                </emma:interpretation>
              </emma:one-of>
            </emma:emma>
          </inkml:annotationXML>
          <inkml:trace contextRef="#ctx0" brushRef="#br0" timeOffset="34100.9505">3686 5833 77,'-28'11'40,"19"17"-1,-11-4 1,11 29-22,-14-20-12,16 11-1,-6-2-1,8 8-2,-3-2 0,8-1-1,0-2 0,6-3-1,3-2 1,2-5 0,7-2-1,5-9 1,4-6-1,5-5 1,3-5-1,0-5 0,2-6 0,-1-5 0,-4-3-1,-3-4 1,-7 1-1,-3-6 0,-8-1 1,0-1-1,-11-5 0,-7-1 1,-1 4 0,-6 6 0,14 18 0,-37-15 1,15 23-1,-6 8 1,6 12-1,0 7 0,3 1 0,3 1-2,6 0 0,-1-15-2,20 7-10,-9-29-18,0 0-10,0 0 1,36-27-1</inkml:trace>
          <inkml:trace contextRef="#ctx0" brushRef="#br0" timeOffset="34602.9792">4370 5288 61,'-7'-31'37,"-10"-4"1,4 13 0,-22-11-20,35 33-6,-44-11-5,24 22-1,-10 6-2,8 12-1,-4 9 0,4 12 0,-2 7-1,6 7 0,1 6 0,4 3 0,6-1-1,5-2 1,7-10-1,10-5 0,7-10-1,12-11 1,4-12-1,10-12 0,4-9-1,0-8 0,-5-4-1,-2-9-1,-3 0-1,-12-17-6,14 22-18,-27-25-14,3 3 2,-11-14-2,9 1 2</inkml:trace>
          <inkml:trace contextRef="#ctx0" brushRef="#br0" timeOffset="35078.0064">4567 5635 97,'-23'0'38,"23"0"1,-19-3-9,19 3-21,22 1-4,6-2-2,5-9-1,11 3-1,8-4 0,1-4-2,6 1 0,-3-3-2,-1 8-3,-20-19-9,17 19-24,-28-13 1,-2 11-2,-17-9 2</inkml:trace>
          <inkml:trace contextRef="#ctx0" brushRef="#br0" timeOffset="34863.994">4693 5244 90,'0'0'39,"0"0"2,-4 17-1,4-17-29,-5 27-5,7-5-2,7 9-1,0 2-1,6 10 0,-2 1-1,0 7 0,-1 4-1,1 4 1,-3 0-1,-1-6 0,-2-3-1,-1-12 0,-1-1-2,-3-17-1,4-2-2,-6-18-9,0 0-21,-8-25-5,8 25 1,-20-46-1</inkml:trace>
          <inkml:trace contextRef="#ctx0" brushRef="#br0" timeOffset="35346.0214">4934 5084 80,'-14'-23'40,"14"23"-1,-15-22 2,26 40-26,-11-18-7,-2 42-4,2-7 0,6 16-2,-1 6 1,4 13-2,-3 5 1,3 4-1,2-2-1,2-1 1,0-8-1,2-10 0,3-10-2,-5-19-2,8-1-2,-21-28-13,29-2-21,-29 2-2,22-24 1,-20-1-1</inkml:trace>
          <inkml:trace contextRef="#ctx0" brushRef="#br0" timeOffset="35974.0576">5204 5931 75,'-17'-15'37,"17"15"1,-7-20-7,7 20-17,9-18-5,-9 18-2,18-24-3,-18 24 0,30-28-2,-10 15 0,1 0 0,1 4-1,2 0-1,-2 7 1,-2 0-1,-2 6 0,-1 5 1,-17-9-1,19 26 0,-16-8 0,-3 2 0,-3 3 0,-3 0 0,-5 1 0,-2 2 0,0 0 0,-3 1 0,-1 1 0,-3-1 0,-3 1 0,1 1 0,0 6 0,-4-2 0,6-2 0,-2 1 0,7-3 0,-1-5 0,8 0 0,1-8 1,7-16-1,0 0 1,24 11-1,-4-16 1,2-5-1,10-4 0,-3-3 0,10 1-1,-8-3-1,8 5-2,-8-12-4,21 24-18,-28-22-15,13 11 2,-15-12-2,9 5 2</inkml:trace>
          <inkml:trace contextRef="#ctx0" brushRef="#br0" timeOffset="36628.0948">5713 5244 66,'0'0'38,"-21"-24"-1,21 24 2,-42-7-23,31 27-5,-17-2-4,14 19-2,-9 2-1,7 14 0,1-2-1,10 8 0,5-4-1,9 4 0,7-9 0,8-6-1,8-10 0,10-11 0,4-9 0,2-10-1,4-11 0,-2-8 0,-4-5 0,-6-6 0,-5-3 0,-11-4 0,-7-1-1,-10-4 0,-7-1 0,-11-1 0,-7-2 1,-6-4-1,-8 4 0,-4-2 0,-3 7 0,-7 4 0,0 9 1,3 7-1,3 10 0,3 7-1,9 11 0,6 4-2,15 10-2,7-25-11,11 41-24,-2-25 3,20 8-3,1-11 3</inkml:trace>
        </inkml:traceGroup>
        <inkml:traceGroup>
          <inkml:annotationXML>
            <emma:emma xmlns:emma="http://www.w3.org/2003/04/emma" version="1.0">
              <emma:interpretation id="{D553D708-7AE4-46A5-8BB3-DCBDD8D5BDF0}" emma:medium="tactile" emma:mode="ink">
                <msink:context xmlns:msink="http://schemas.microsoft.com/ink/2010/main" type="inkWord" rotatedBoundingBox="8472,14356 12762,14428 12749,15212 8459,15140"/>
              </emma:interpretation>
              <emma:one-of disjunction-type="recognition" id="oneOf9">
                <emma:interpretation id="interp45" emma:lang="en-US" emma:confidence="0">
                  <emma:literal>its</emma:literal>
                </emma:interpretation>
                <emma:interpretation id="interp46" emma:lang="en-US" emma:confidence="0">
                  <emma:literal>Its</emma:literal>
                </emma:interpretation>
                <emma:interpretation id="interp47" emma:lang="en-US" emma:confidence="0">
                  <emma:literal>Hoy</emma:literal>
                </emma:interpretation>
                <emma:interpretation id="interp48" emma:lang="en-US" emma:confidence="0">
                  <emma:literal>fhb</emma:literal>
                </emma:interpretation>
                <emma:interpretation id="interp49" emma:lang="en-US" emma:confidence="0">
                  <emma:literal>*Is</emma:literal>
                </emma:interpretation>
              </emma:one-of>
            </emma:emma>
          </inkml:annotationXML>
          <inkml:trace contextRef="#ctx0" brushRef="#br0" timeOffset="40212.3">7717 5633 63,'-31'4'36,"-4"-2"-1,9 14-7,-16-25-11,42 9-4,-37 15-4,37-15-2,0 18-2,22-5 0,8-9-1,21 3-1,17-7 0,28 2 0,19-9-1,21-3 0,15-2-1,14-5 1,13-3-1,7 1 0,3-1 0,-13 0-1,-7 5 1,-13 3-1,-15 1 0,-18 5 0,-21 4-1,-20 4 0,-16 2-1,-13-2-1,-10 5 0,-13-9-1,1 8-1,-12-17-3,16 20-10,-34-9-22,27-24 2,-16 4-1,-11 20 1</inkml:trace>
          <inkml:trace contextRef="#ctx0" brushRef="#br0" timeOffset="40739.3302">9626 5211 73,'-20'13'38,"20"-13"0,-4 16 2,4-16-22,22 15-8,-5-7-4,22 8-2,1-7-1,16 4-1,4-4 0,11-1 0,4-1-1,3 0 0,-5-1-1,-6 3 1,-10 0 0,-5 4-1,-12 5 0,-8 4 1,-16 6-1,-7 3 1,-11 6-1,-7 1 1,-11 6-1,-8 1 1,-5-1-1,-4-2 1,0-4-1,0-1 0,2-8 0,4-5 0,7-5 0,2-10-1,22-9 0,-28 4-2,28-4-1,0 0-3,0 0-14,-20-28-20,20 28 1,-9-35 0,7 17-1</inkml:trace>
          <inkml:trace contextRef="#ctx0" brushRef="#br0" timeOffset="36970.1146">6283 5149 76,'-11'-26'40,"11"26"-2,-21-4 3,21 26-25,-18-12-8,20 17-2,-4 2-2,7 12 0,-1 5-2,11 9 0,-4 2 0,7 3-1,1-1 0,3 2-1,-2-6 0,0-8 0,1-6-1,-6-12 0,1-5 0,-16-24-2,17 24-1,-17-24-1,0 0-5,-13-29-14,13 29-17,-24-39 2,13 17-1,-15-7 2</inkml:trace>
          <inkml:trace contextRef="#ctx0" brushRef="#br0" timeOffset="37196.1272">6137 5582 65,'-24'2'38,"24"-2"-1,0 0 2,20 3-18,-11-19-11,32 9-3,-2-10-3,14 2-2,3-3 0,6 3-1,3 1 0,-2 1-2,-3 7-2,-12-3 0,-3 11-2,-23-13-6,15 26-18,-37-15-10,0 0 1,0 0-1</inkml:trace>
          <inkml:trace contextRef="#ctx0" brushRef="#br0" timeOffset="37550.1478">6522 5092 83,'-27'-33'40,"27"33"-2,-21-26 2,21 26-29,0 0-4,0 0-1,0 0-2,28 31-2,-19-9 1,4 11-1,-2 6 1,4 12-2,-4 4 1,2 10-1,0-1 1,0 2 0,-2-2-1,2-1-1,-2-8 1,0-8-1,-4-10 0,1-11 0,-8-26 0,13 22-1,-13-22 0,0 0-2,11-22-1,-13-4-3,2 26-13,-2-27-21,4 10-2,-10-12 2,10 10-1</inkml:trace>
        </inkml:traceGroup>
        <inkml:traceGroup>
          <inkml:annotationXML>
            <emma:emma xmlns:emma="http://www.w3.org/2003/04/emma" version="1.0">
              <emma:interpretation id="{568AF442-0D3D-460E-811B-C689D3C62573}" emma:medium="tactile" emma:mode="ink">
                <msink:context xmlns:msink="http://schemas.microsoft.com/ink/2010/main" type="inkWord" rotatedBoundingBox="14299,14117 21942,13967 21972,15503 14329,15652"/>
              </emma:interpretation>
              <emma:one-of disjunction-type="recognition" id="oneOf10">
                <emma:interpretation id="interp50" emma:lang="en-US" emma:confidence="0">
                  <emma:literal>cicatricose</emma:literal>
                </emma:interpretation>
                <emma:interpretation id="interp51" emma:lang="en-US" emma:confidence="0">
                  <emma:literal>Chillicothe</emma:literal>
                </emma:interpretation>
                <emma:interpretation id="interp52" emma:lang="en-US" emma:confidence="0">
                  <emma:literal>cattycorner</emma:literal>
                </emma:interpretation>
                <emma:interpretation id="interp53" emma:lang="en-US" emma:confidence="0">
                  <emma:literal>Cicatricose</emma:literal>
                </emma:interpretation>
                <emma:interpretation id="interp54" emma:lang="en-US" emma:confidence="0">
                  <emma:literal>Cattycorner</emma:literal>
                </emma:interpretation>
              </emma:one-of>
            </emma:emma>
          </inkml:annotationXML>
          <inkml:trace contextRef="#ctx0" brushRef="#br0" timeOffset="58065.3212">14146 4939 76,'10'-33'38,"-12"0"-1,-2 13 1,-16-6-26,20 26-4,-26-11-2,9 17-2,-8 1-1,1 17 0,-8 13 0,5 18 0,-8 7 0,1 19-1,1 7 1,9 15-1,2 4 0,13 3 0,7-11-1,9-4 1,12-10-2,10-14 1,10-14-2,5-15 1,2-12-1,-3-12-2,1-7-1,-11-14-3,15 12-15,-31-24-18,9 2-2,-13-14 1,7 1 1</inkml:trace>
          <inkml:trace contextRef="#ctx0" brushRef="#br0" timeOffset="58406.3407">14665 5281 75,'5'-24'37,"-1"7"-2,-10-1 3,6 18-28,-16-16-4,16 16-2,-43 1 0,18 12-1,-11 2-1,5 11 1,-8 5 0,8 11 0,-6 4 0,9 9 0,6-2-1,8 4 1,6-5-2,12-5 0,9-6 0,9-10-1,13-9 0,4-9-1,9-4-1,-4-13-1,8 4-3,-16-25-8,20 19-21,-23-16-5,-2 4 1,-9-12-1</inkml:trace>
          <inkml:trace contextRef="#ctx0" brushRef="#br0" timeOffset="58675.356">14904 5127 92,'0'0'38,"0"0"3,0 0-3,-1 22-28,10 9-3,-7 4-3,5 14 0,-1 6-2,3 10 1,0 1-2,4 2 0,0-2 0,3-2-1,3-9-1,-1-13 0,1-5-1,-6-17-1,5 0-4,-18-20-6,17 0-22,-17 0-7,-11-25 3,-6-1-2</inkml:trace>
          <inkml:trace contextRef="#ctx0" brushRef="#br0" timeOffset="58868.3671">14805 5551 94,'0'0'38,"0"0"2,-2 35-3,2-35-30,41 5-2,-6-5-3,7 0-1,6-2-2,4-5-1,7 3-3,-17-20-8,17 19-22,-26-13-3,0 1 0,-12-7-1</inkml:trace>
          <inkml:trace contextRef="#ctx0" brushRef="#br0" timeOffset="59110.3809">15231 5145 97,'0'0'40,"-22"-2"1,18 19-2,4-17-30,-11 44-3,11-11-2,7 13-1,-1 3-1,5 8 0,2 2-1,0 5-1,0-1 0,1-5-1,3-1-2,-4-16-1,11 3-5,-24-44-16,26 29-17,-26-29 1,40-4 0,-21-12 1</inkml:trace>
          <inkml:trace contextRef="#ctx0" brushRef="#br0" timeOffset="59616.4099">15528 5797 83,'-17'22'39,"17"-22"-1,0 0 1,0 0-29,0 0-3,0 0-3,20 11-2,-20-11 0,30 2 0,-13-1-1,3 1-1,-2 0 0,3-2 0,-3 0 0,2 0 0,-20 0 0,30 2 0,-30-2 0,0 0 0,0 0 0,9 24 0,-9-24 0,-22 33 0,9-11 0,-7 2 0,-1 3 1,-1 3-1,0-3 0,0 3 0,0-3 1,2 1-1,3-6 2,2 3-2,10-8 2,1-1-2,4-16 1,0 0 0,18 10 0,1-16 0,1 1-1,6-10 0,0 6-2,5-10 0,1 10-2,-5-11-3,16 18-12,-29-18-20,16 5 0,-14-7-1,7 2 1</inkml:trace>
          <inkml:trace contextRef="#ctx0" brushRef="#br0" timeOffset="59969.4301">15520 4725 96,'-29'-6'39,"29"6"2,-24 7-2,35 15-30,-11-22-2,39 39-2,-6-13-1,15 10-1,5 7-1,8 10-1,0 9 1,4 12-1,-5 8 0,-2 8 0,-12 6-1,-9-3 0,-15-1 0,-11-7 0,-9-5-2,-13-13 0,-4-1-5,-24-33-14,17 5-20,-15-21-2,8-6 1,-6-24-2</inkml:trace>
          <inkml:trace contextRef="#ctx0" brushRef="#br0" timeOffset="56247.2172">12265 5376 64,'13'-16'34,"-4"-6"1,-9 22-4,4-48-16,-4 48-5,9-44-2,-3 27-2,-13-5-2,7 22 1,-19-29-1,19 29-1,-31-16-1,10 16 1,-4 0-1,1 9-1,-4 2 1,4 11 0,-6 7-1,5 12 1,1 8 0,2 10 1,-1 7-1,7 9 0,3 0 0,6 3-1,8-7 1,10-7-1,8-12 0,7-8 0,9-13-1,7-13 0,4-8 0,2-9 0,-2-4 0,-3-5-1,-5-3-1,-8-1 0,-1-1-2,-12-9-2,7 14-6,-26-27-21,19 10-8,-8-16 0,8 7 1</inkml:trace>
          <inkml:trace contextRef="#ctx0" brushRef="#br0" timeOffset="56750.2459">12531 5571 93,'-9'18'38,"9"-18"2,-2 24-1,2-24-28,35 9-5,0-11-3,13 1-2,7-5-1,2-10-1,6 1-3,-8-11-1,3 15-4,-31-24-10,12 15-21,-22-9 2,-1 7 0,-12-9 1</inkml:trace>
          <inkml:trace contextRef="#ctx0" brushRef="#br0" timeOffset="56547.2343">12638 5312 64,'0'0'37,"-6"-18"0,6 18 1,0 0-14,0 0-13,0 0-2,2 36-3,-2-12-2,8 15 1,-7 1-2,10 13 1,-5 3-2,7 4 0,0 1-1,0-3 0,0-6-1,1-8 0,1-7-1,-4-13 0,2-6-2,-13-18-1,0 0-2,0 0-4,28-4-17,-37-20-14,5 2 1,-13-14 0,4-1 2</inkml:trace>
          <inkml:trace contextRef="#ctx0" brushRef="#br0" timeOffset="56983.2593">12992 5106 89,'0'0'38,"-11"-18"1,11 18 1,-17 13-27,28 20-4,-9-5-4,9 14 0,-3 5-2,6 12 0,-1 4-1,2 3-1,-2-2 0,-2 2-1,2-7 0,-2-6-2,4-5-1,-8-19-2,13 13-12,-20-42-23,10 30-1,-10-30 0,18-4 0</inkml:trace>
          <inkml:trace contextRef="#ctx0" brushRef="#br0" timeOffset="57544.2911">13246 5839 79,'-16'31'38,"16"-31"-1,-4 20 1,4-20-26,0 0-6,0 0-2,33-3-1,-33 3-1,35-11-1,-11 3 0,0 3 0,-2-3-1,1 5 0,-5-1 1,-1 4-1,-17 0 0,22 4 0,-22-4 0,0 0 0,-11 26 0,11-26 0,-28 29 0,11-11 0,-1 1 1,1 1 0,1-2-1,3 1 1,13-19 0,-13 23 0,13-23-1,0 0 0,13 17 1,3-19-1,3 0 0,3-1 0,4 1 0,2 0 1,1 4-1,2 3 1,-5 3 0,-4 4 0,-3 5 0,-6 3 0,-6 0 0,-5 8-1,-8-6 1,-5 4-2,-3-1 2,-5-3-2,-7-1 1,0-5 0,-1-3-1,-5-11-2,7 5-3,-16-31-13,41 24-20,-40-44-1,30 15 1,-4-10-1</inkml:trace>
          <inkml:trace contextRef="#ctx0" brushRef="#br0" timeOffset="60631.4679">16330 5718 86,'9'-19'39,"-9"19"0,0 0 1,11 37-28,-22-17-5,13 15-3,-7 2 0,5 3-1,-2 1-2,4 3 1,-1-4 0,7 1-1,1-5 0,6 3-1,3-10 1,8-1-2,5-10 2,8 0-2,3-12 1,6-6 0,2-6-1,-4-8 1,-1-1 0,-7-7 0,-8 4-2,-10-6 2,-9 7-1,-11 17 1,-9-22-1,-9 19 1,-8 6 0,-4 8 0,1 4 1,-1 7-2,4-2 2,6 4-3,7-6 1,13-18-3,2 28-5,-2-28-17,17-13-14,-1-7 0,14 3-1,-6-16 2</inkml:trace>
          <inkml:trace contextRef="#ctx0" brushRef="#br0" timeOffset="61033.4909">17330 5134 71,'5'-35'38,"2"9"-1,-10-1 2,3 27-26,-9-18-4,9 18-3,-34 9-2,12 13 0,-7 2-2,-1 10 1,-3 7-1,-2 3 0,0 5-1,2 10 1,3 0 0,4 5-1,6 0 1,7 3-1,10-7 0,12-5 0,7-7 0,14-11-1,7-10 1,9-8-1,9-12-1,2-11 0,2-7-1,-1-11-1,-1 2-2,-17-20-8,19 19-20,-27-23-8,-1 8 0,-13-16 0</inkml:trace>
          <inkml:trace contextRef="#ctx0" brushRef="#br0" timeOffset="70501.0324">17899 5207 57,'0'0'35,"2"-29"-2,-4 3-7,2 26-10,2-33-5,-2 33-2,-3-25-3,3 25 0,0 0-2,0 0 1,-28-8-1,28 8-1,-22 35 0,11-5 0,-6 6-1,4 14 1,-2 5-1,4 7 1,2 3-1,7 2 0,4-6-1,9 0 0,8-14 0,8-10 0,8-15 0,11-11-1,6-16 0,3-12 1,3-9-1,-1-8 0,-4-7 0,-5-5 0,-7-1 0,-12-3 0,-10 4 0,-8-2 0,-7 2 0,-12 2-1,-3 2 1,-7 2-1,-6 1 1,-6 1-1,-5 6 1,-2 9-1,-3 4-1,-3 8 1,5 9-2,-3 4-1,13 17-2,-9-12-9,32 20-20,-14-10-6,16 5 2,3-22-1</inkml:trace>
          <inkml:trace contextRef="#ctx0" brushRef="#br0" timeOffset="71455.087">18482 5712 44,'-18'-14'36,"18"14"1,-4-17 0,4 17-13,6-20-11,18 16-4,-12-12-2,18 5-3,-6-2-1,7 2 0,-1 0-1,3 5 0,-2 1-1,-1 8 0,-8-1 0,-4 9 0,-18-11-1,21 30 0,-19-14 1,-4 8-1,-7 0 0,-1 0 0,-3 2 0,0-3 0,1 5 0,-5-2 0,0 1 0,1 3 1,-3-1-1,-1 0 0,0 1 0,-2 1 0,-2-4 0,3 1 0,1-2 0,2-6 0,5-2 0,13-18 0,-11 22 1,11-22-1,0 0 1,25 4 0,-4-11-1,5-1 1,1-3 0,8 4-1,0-2 1,4 1-1,-2 3 0,-2 1-1,-2 2-1,-7 0-1,4 8-2,-30-6-6,44-4-17,-44 4-13,26-14 2,-23-5-2,8 1 3</inkml:trace>
          <inkml:trace contextRef="#ctx0" brushRef="#br0" timeOffset="71791.1062">19120 5042 85,'0'0'40,"-11"28"-1,0-12 3,20 21-32,-16-8-4,13 19-1,-8-4-1,9 11-1,-1 2-1,3 2 0,2-2-1,2 3 0,-2-5-1,0-5 0,0-6-1,-2-9 0,-1-6-1,-7-12-2,5 3-1,-6-20-6,0 0-20,0 0-10,-9-16 0,-4-12 0</inkml:trace>
          <inkml:trace contextRef="#ctx0" brushRef="#br0" timeOffset="72032.12">19002 5446 81,'-22'2'40,"22"-2"-1,0 0 1,0 0-30,22 9-3,4-5-3,0-10-1,11 1-2,2-3 1,7-1-2,2-2-1,-2-2-1,3 4-1,-8-7-1,3 12-4,-20-24-11,17 19-21,-23-9 1,3 5-1,-12-7 2</inkml:trace>
          <inkml:trace contextRef="#ctx0" brushRef="#br0" timeOffset="72364.139">19450 5004 53,'-14'-26'38,"3"6"-1,-4-6 1,15 26-16,-20-29-11,20 29-4,0-17-2,0 17 0,0 0-1,12 28-1,-6-1 0,3 15 0,-1 12 0,3 12-1,-2 7 1,2 10-1,0-4-1,2-4 0,-2-9 0,2-5 0,-2-17-1,2-9 0,-2-13 0,-11-22 0,22 9-2,-22-9-1,20-18-2,-21-17-13,21 13-23,-18-17-2,5 4 1,-9-13-1</inkml:trace>
        </inkml:traceGroup>
      </inkml:traceGroup>
      <inkml:traceGroup>
        <inkml:annotationXML>
          <emma:emma xmlns:emma="http://www.w3.org/2003/04/emma" version="1.0">
            <emma:interpretation id="{8F0C1707-63DA-4412-8B90-CBD9DBE59D2D}" emma:medium="tactile" emma:mode="ink">
              <msink:context xmlns:msink="http://schemas.microsoft.com/ink/2010/main" type="line" rotatedBoundingBox="10023,15282 12997,15079 13047,15821 10074,16025"/>
            </emma:interpretation>
          </emma:emma>
        </inkml:annotationXML>
        <inkml:traceGroup>
          <inkml:annotationXML>
            <emma:emma xmlns:emma="http://www.w3.org/2003/04/emma" version="1.0">
              <emma:interpretation id="{04E6E44D-A199-4CC6-84D2-034DE3F033AA}" emma:medium="tactile" emma:mode="ink">
                <msink:context xmlns:msink="http://schemas.microsoft.com/ink/2010/main" type="inkWord" rotatedBoundingBox="10023,15282 12997,15079 13047,15821 10074,16025"/>
              </emma:interpretation>
              <emma:one-of disjunction-type="recognition" id="oneOf11">
                <emma:interpretation id="interp55" emma:lang="en-US" emma:confidence="1">
                  <emma:literal>reagent</emma:literal>
                </emma:interpretation>
                <emma:interpretation id="interp56" emma:lang="en-US" emma:confidence="1">
                  <emma:literal>re agent</emma:literal>
                </emma:interpretation>
                <emma:interpretation id="interp57" emma:lang="en-US" emma:confidence="0">
                  <emma:literal>rex agent</emma:literal>
                </emma:interpretation>
                <emma:interpretation id="interp58" emma:lang="en-US" emma:confidence="0">
                  <emma:literal>re- agent</emma:literal>
                </emma:interpretation>
                <emma:interpretation id="interp59" emma:lang="en-US" emma:confidence="0">
                  <emma:literal>reg agent</emma:literal>
                </emma:interpretation>
              </emma:one-of>
            </emma:emma>
          </inkml:annotationXML>
          <inkml:trace contextRef="#ctx0" brushRef="#br0" timeOffset="46054.6342">7695 6212 73,'0'0'38,"0"0"1,-5-22 0,25 34-26,-20-12-6,15 21-2,-2-5-1,7 8-1,-2-2 0,5 4-2,-3-1 1,0-1-2,-7 0 1,-2-7-1,-11-17 0,4 24 0,-4-24 0,0 0 0,-24 12 0,24-12-1,-24-11 1,24 11-1,-20-36 0,12 8 1,3-3-1,5-4 1,5-2-1,3 1 1,4-1-1,5 4 1,5 7-1,0 4 0,6 9-2,-4 2 0,5 13-4,-29-2-10,47-4-21,-47 4 0,36 13 1,-36-13-1</inkml:trace>
          <inkml:trace contextRef="#ctx0" brushRef="#br0" timeOffset="46521.6608">8215 6239 67,'0'0'38,"-1"19"-1,1-19 0,0 0-22,29-8-8,-29 8-3,37-14-1,-11 2-2,3-2 0,3-1-1,-1-1 0,-2-1 0,-1-1-1,-4-1 1,-7 1-1,-4 1 0,-13 17 0,5-23 0,-5 23 0,-20-10 1,1 12 0,-3 6 0,-2 4 1,-3 5 1,1 7-1,-2-2 2,4 11-1,0 0 1,8 0-2,-1 0 2,8-4-2,3-1 0,6-4-1,8-8 1,-8-16-2,31 15 1,-7-15-1,5-4-1,-1-5-1,7 7-3,-13-23-8,26 21-22,-22-9-1,5 6-1,-10-12 0</inkml:trace>
          <inkml:trace contextRef="#ctx0" brushRef="#br0" timeOffset="46961.6861">8846 6114 48,'17'-14'33,"-17"14"2,22-22-1,-6 25-17,-16-3-4,0 0-4,-22 0-3,13 17 0,-13-4-2,5 16 0,-8-1 0,4 6-2,-3 0 1,8 0-1,1-4 0,8-3-2,3-3 1,4-24-1,7 17 0,-7-17 0,26-6 0,-8-5 0,1-7-1,-2-4 1,1-2 0,-3 0 0,-2 4-1,-4 0 2,-2 3-2,-7 17 2,4-18-1,-4 18 1,0 0-1,0 0 1,0 24 0,0-24-1,5 31 1,1-15-2,1 1 0,-7-17-1,24 27-1,-24-27-4,43 21-6,-43-21-19,35-11-6,-13 0 0,13 7-1</inkml:trace>
          <inkml:trace contextRef="#ctx0" brushRef="#br0" timeOffset="48148.754">9294 6157 73,'0'0'37,"21"-26"-1,-23 4-3,2 22-20,0 0-4,0 0-4,-28-6-2,28 6 0,-35 22-1,15-5-1,-2 1 1,1 10-1,3-4 1,3 1-2,6-3 2,5-3-2,4-19 0,8 25 0,-8-25 0,27 4 0,-6-8 0,4 1 0,3-5 0,3 5 1,1-3-1,1 8 1,-2 7-1,-3-1 0,0 3 0,-8 1 0,-2 9 1,-18-21-2,22 36 2,-16-19-1,-6-17 0,5 31 0,-5-31 0,-7 31 1,7-31-1,-26 33 0,8-16 0,-6-1 0,-6 1 0,-1-1 0,0-3 0,-3-4-1,5-3 1,3-2 0,4-8 0,5-5 0,17 9 0,-5-31 0,12 9 0,10-6 0,9-1 0,7-6 0,9-7 0,8-3 1,5-4-2,4-1 2,2 3-1,-5 1 1,-8 4-1,-8 7 0,-10 11 0,-12 9 0,-18 15 0,0 0 0,-17 0 0,-3 11 0,-6 4 0,1 1 1,-3 4-1,0 3 0,6 0 1,2 7-1,3-1 1,6 2-2,6-3 2,5-2-2,7-6 2,-7-20-2,35 24 1,-7-28 0,5-7-1,6-6 2,3-3-2,-3-4 2,0 1-1,-8 0 0,-3 3 0,-8 2 1,-20 18-2,22-18 2,-22 18-1,0 0 0,0 0 1,0 0-1,0 0 1,0 0 1,0 0-1,9 16 0,-9-16 0,6 29 0,-6-29 0,7 32 0,-1-14-1,-3-1-1,-3-17 2,13 25-2,-13-25 1,17 4 0,-17-4 0,26-7 0,-10-6-1,1-4 2,-1-1-2,3-2 1,-3 3 0,-1-7 0,-2 6 0,-2-6 0,-11 24 0,17-29 0,-17 29 0,0 0 0,15-17 1,-15 17 0,0 0-1,16 22 1,-16-22 0,15 26 0,-15-26-1,20 27 0,-20-27 0,24 21 0,-24-21-1,28 9-1,-12-7 0,-16-2 0,34-6-2,-34 6-1,33-11-6,-33-16-9,29 21-14,-19-18-4,6 6 0,-10-13-1</inkml:trace>
          <inkml:trace contextRef="#ctx0" brushRef="#br0" timeOffset="48633.7815">10349 6094 50,'0'0'37,"-31"-7"-1,31 7 2,-19-11-12,19 11-10,0 0-6,30 3-4,-14-10-1,12 3-2,2-5-1,7 2 0,1-2-1,1 0-1,-2 3-1,-4-3-1,-2 7-3,-31 2-5,47-5-18,-47 5-13,0 0 3,0 0-2,0 0 2</inkml:trace>
          <inkml:trace contextRef="#ctx0" brushRef="#br0" timeOffset="48426.7696">10421 5872 55,'0'-35'35,"2"13"1,-6-4 0,4 26-12,-5-23-10,5 23-4,0 0-3,2 22-1,-2-22-2,3 40-1,-3-14 0,8 7 0,-1 2-1,4 3 0,0 1-1,6-3 0,-1 1-1,3-2 0,1-6 0,-3-7-1,-3-1-1,-14-21-1,23 22 0,-23-22-2,0 0-3,0 0-4,0 0-11,-17-6-18,17 6 4,-33-20-2,12 9 3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3:31.7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B6D509-6C29-471E-8F0F-93A0E4EEFCB3}" emma:medium="tactile" emma:mode="ink">
          <msink:context xmlns:msink="http://schemas.microsoft.com/ink/2010/main" type="inkDrawing" rotatedBoundingBox="7674,10390 12587,9933 12593,9993 7680,10449" semanticType="underline" shapeName="Other">
            <msink:sourceLink direction="with" ref="{D2B570AB-C8CD-4685-8B76-0CC06796E991}"/>
          </msink:context>
        </emma:interpretation>
      </emma:emma>
    </inkml:annotationXML>
    <inkml:trace contextRef="#ctx0" brushRef="#br0">88 431 70,'-39'4'37,"10"1"-1,6-5 2,23 0-24,0 0-4,21 13-3,8-19-3,19 10 0,13-8-1,22 6-1,13-5 0,15 1 0,14-6 0,13 1 0,17-6 0,15 0-1,11-5 1,14-4-1,2-4 1,14-1-1,-1-4 0,9 1-1,-5 3 1,-3 3 0,-12 0-1,-11 7 0,-9 3 1,-11 3-1,-10 3 0,-14 3 0,-9 1 0,-10-1 0,-5-1-1,-9-1 1,-8-2 0,-9-1-1,-7 1 1,-8-4 0,-7 1-1,-9-1-1,-10 2 0,-9 0 0,-7 5-1,-11-3 0,-2 13-3,-24-4-2,31 7-7,-31-7-20,0 0-4,0 0 2,0 0-2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3:22.6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DD26FA-BEA9-4B14-A08D-BC22AF9F2208}" emma:medium="tactile" emma:mode="ink">
          <msink:context xmlns:msink="http://schemas.microsoft.com/ink/2010/main" type="inkDrawing" rotatedBoundingBox="2423,9220 5633,9414 5513,11410 2302,11216" hotPoints="2399,10406 2968,9474 4523,9313 5586,10197 4968,11218 3246,11265" semanticType="enclosure" shapeName="Hexagon"/>
        </emma:interpretation>
      </emma:emma>
    </inkml:annotationXML>
    <inkml:trace contextRef="#ctx0" brushRef="#br0">604 76 71,'8'-20'36,"-1"2"-1,-7 18-9,4-28-10,-4 28-5,0 0-5,24-13 0,-24 13-2,0 0-1,0 0 0,-2 26 0,-6-10 0,1 10-1,-4 2 0,0 5 0,-2 0 0,0 5 0,-3 1 0,-1 7-1,-3 0 1,-1 3-1,-8 3 0,-3 3 0,-3 0-1,-3 5 1,-5 1-1,1 0 1,-1-6-2,1 3 2,1-4-1,5-5 0,2-3 0,7-5 0,3-10 0,7-7 1,4-1-1,13-23 0,-13 21 0,13-21 1,0 0-1,0 0 0,0 0 0,0 0 1,0 0-1,19-6 0,-19 6 0,0 0 0,16-2 0,-16 2 0,0 0 1,17 2-1,-17-2 0,0 0 0,22 7 0,-22-7 0,19 12 0,-19-12 1,25 16-1,-25-16 0,34 18 0,-12-7 1,4 2-1,3 0 0,1 4 0,5 1 1,0 2-1,0 4 0,2 2 1,-6 3-1,-2 2 0,1-1 0,-2 1 0,-4 2 0,0-2 0,-2 0 0,2-3 1,1-2-1,1-1 1,-2 3 1,2-4-2,0 0 0,-2-1 0,0 3 0,-4 0 0,-1 0 0,-3-3 0,-1 1 0,-2-2 0,-4-3 0,-2-3 0,-7-16 0,17 24 0,-17-24 0,7 17 0,-7-17 0,0 0 0,0 0 0,0 0 0,13 16 0,-13-16 0,0 0 0,0 0 0,0 0 0,0 0 0,0 0 0,17 2 0,-17-2 0,0 0 0,0 0 0,16-7 0,-16 7 0,0 0 0,21-8 0,-21 8 0,0 0 0,24-3 0,-24 3 0,29-4 0,-10 0 0,1 2 0,2 1 0,6 1 0,-2 0 0,3 1 0,1 1 0,1 0 0,2 4 0,4-3 0,2-1 0,1 2 0,6-2 0,4-2 0,0-2 0,2 2 0,1-4 0,1 0 0,-1-1 0,2 1 0,-3 1 0,-2-1 0,0 0 0,-2 1 0,0-1 0,0 0 0,-2 4 0,-2-2 0,0 1 0,-3-1 0,-1 4 0,1-2 0,-6 0 0,-2 0 0,-2-2 0,-5 0 0,-2 2 0,-2-2 0,-1 2 0,-3-2 0,-18 2 0,28 2 0,-28-2 0,18 0 0,-18 0 0,0 0 0,17 2 0,-17-2 0,0 0 0,0 0 0,0 0 0,0 0 0,0 0 0,0 0 0,0 0 0,0 0 0,0 0 0,0 0 0,0 0 0,0 0 0,0 0 0,0 0 0,0 0 0,7-20 0,-7 20 0,0 0 0,8-24 0,-8 24 0,9-22 0,-9 22 0,13-26 0,-13 26 0,22-31 0,-13 11 0,10-4 0,-1 0 0,0-5 0,6-4 0,2-2 0,2-4 0,-2-1 0,7 1 0,-5-1 0,1-2 0,1-1 0,-3 5 0,-1-1 0,-2 1 0,-2-1 0,-2-1 0,1-3 0,-3 5 0,1-6 0,-1 5 0,-1 3 0,-1 3 0,-3 3 0,-2 6 0,-2 6 0,-1 1 0,-8 17 0,0 0 0,0 0 0,0 0 0,0 0 0,0 0 0,0 0 0,0 0 0,0 0 0,-19 22 0,19-22 0,0 0 0,0 0 0,-18 24 0,18-24 0,0 0 0,0 0 0,0 0 0,-17 19 0,17-19 0,0 0 0,0 0 0,0 0 0,0 0 0,-20-15 0,20 15 0,-15-17 0,15 17 0,-18-23 0,5 6 0,0-1 0,0-1 0,-3-1 0,1-2 0,-2-4 0,-1 1 0,-3-5 0,-1 1 0,-2-2 0,-1 1 0,-5 1 0,-5-2 0,-2 5 0,-3-1 0,1 3 0,0-2 0,2 2 0,2-2 0,4 3 0,5-1 0,2-2 0,6 2 0,-3 2 0,1-2 0,2 2 0,-1 0 0,-1 2 0,-4 2 0,0 1 0,-4 2 0,2 3 0,-3 1 0,3 1 0,-2 3 0,4 0 0,0-1 0,6 3 0,1-2 0,17 7 0,-25-12 0,25 12 0,-21-11 0,21 11 0,0 0 0,-20-9 0,20 9 0,0 0 0,0 0 0,0 0 0,0 0 0,0 0 0,0 0 0,0 0 0,0 0 0,0 0 0,-4 17 0,4-17 0,0 0 0,0 0 0,0 0 0,0 0 0,0 0 0,0 0 0,0 0 0,0 0 0,0 0 0,0 0 0,0 0 0,0 0 0,-16-6 0,16 6 0,0 0 0,-24-9 0,24 9 0,-32-7 0,10 3 0,-4 2 0,-3 0 0,-6-1 0,-6 3 0,-3 2 0,-6-1 0,2 5 0,-7-1 0,0 3 0,-3-1 0,-2 4 0,-5 2 0,2-2 0,-1 4 0,-4-2 0,3 3 0,-1-5 0,5 2 0,4-4 0,5-2 0,4-3 0,7-4 0,5 0 0,6-4 0,4 3 0,4-3 0,2 0 0,3 2 0,17 2 0,-22-1 0,22 1 0,0 0 0,-18 0 0,18 0 0,0 0-2,0 0 2,0 0 0,0 0 0,0 0 0,0 0-1,0 0 0,20-15 0,-20 15-1,18-6-2,-18 6-1,32 6-8,-32-23-10,29 28-9,-10-18-11,10 5 3,-1-14-2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3:47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E82EE4F-4D74-4B94-97BF-6A3E43910E5C}" emma:medium="tactile" emma:mode="ink">
          <msink:context xmlns:msink="http://schemas.microsoft.com/ink/2010/main" type="inkDrawing" rotatedBoundingBox="14141,8799 17633,8900 17568,11123 14076,11021" hotPoints="18363,9551 16923,10556 15327,9825 16767,8820" semanticType="enclosure" shapeName="Ellipse"/>
        </emma:interpretation>
      </emma:emma>
    </inkml:annotationXML>
    <inkml:trace contextRef="#ctx0" brushRef="#br0">12501-333 74,'0'0'39,"0"0"-2,0 0 3,-20 20-27,20 15-4,-22-8-2,7 17-2,-12 1-2,-1 8 1,-9-2-2,-5 8 1,-6-2-2,0-2 1,-2-4-1,-2 1 0,-1-3 0,1 1 0,0-4 0,6-2-1,6-4 1,3-5 0,7-6-1,8-10 1,22-19-1,-20 20 1,20-20-1,0 0 1,20-7-1,-20 7 1,26-8-1,-26 8 1,26-1 0,-26 1-1,22 5 1,-22-5-1,20 11 2,-20-11-2,30 13 0,-12-4 0,6-2 0,4 4 0,1 4 0,12 3 0,1 6 0,3 8 0,-1 2 0,4 5 0,-2 3 0,2 6 0,0 0 0,-6 3 0,1-1 0,-1-1 0,-3 1 0,-2 1 0,-4-1 0,-2-3 0,-5 3 0,-2-2 0,-5 3 0,-3-1 0,-3-1 0,0-1 0,-4-6 0,0-1 0,1-6 0,-1-8 0,-2-7 0,-7-20 0,22 22 0,-22-22 0,22 6 0,-22-6 0,21-6 0,-21 6 0,16-11 0,-16 11 0,13-16 0,-13 16 0,15-22 0,-15 22 0,22-28 0,-22 28 0,28-29 0,-28 29 0,35-26 0,-17 19 0,3-2 0,-1 5 0,4 2 0,4 0 0,3 2 0,4 0 0,9-2 0,10 1 0,7 1 0,7-6 0,6 4 0,7-3 0,4 1 0,3-1 0,-1 5 0,-2-4 0,-1 4 0,-2-2 0,-3 4 0,-5 0 0,-2 3 0,-1-5 0,-2 2 0,-3 0 0,-3-2 0,-6 2 0,-2-4 0,-7 2 0,0 0 0,-11 2 0,-2 0 0,-5-1 0,-6 3 0,-2-2 0,-22-2 0,29 7 0,-29-7 0,0 0 0,19 6 0,-19-6 0,0 0 0,0 0 0,0 0 0,0 0 0,0 0 0,0 0 0,0 0 0,0 0 0,0 0 0,0 0 0,0 0 0,-2-19 0,2 19 0,2-23 0,0 6 0,1-5 0,3-2 0,5-5 0,0-6 0,4-6 0,3-3 0,2-11 0,2-7 0,4-2 0,-2-6 0,0-4 0,0-1 0,-2 0 0,-3 3-2,-1 3 2,-3 6-1,-4 6 1,-2 6-1,-3 7 1,-3 9 0,-3 7 0,0 6-1,0 22 1,-5-22 0,5 22 0,0 0 0,0 0 1,0 0-1,0 0 0,0 0 1,-11 24 0,11-24-1,0 0 0,0 17 2,0-17-2,0 0 0,0 0 0,0 0 0,0 0 0,0 0 0,0 0 0,0 0 0,0 0 0,0 0 0,0 0 0,0 0 0,0 0 0,0 0 0,0 0 0,-6-19 0,6 19 0,-1-27 0,1 7 0,0 1 0,1-8 0,-1 3 0,0-2 0,-5 0 0,-4-1 0,-4-1 0,-8-1 0,-8 0 0,-4 1 0,-4-3 0,-6 0 0,1-1 0,-2-2 0,-1-3 0,5 0 0,1 0 0,-3 4 0,3 0 0,-3 4 0,-5 1 0,0 5 0,-1 2 0,0 7 0,3-5 0,5 5 0,3-1 0,6 2 0,8 0 0,7 0 0,16 13 0,-22-22 0,22 22 0,-21-14 0,21 14 0,-24-4 0,8 6 0,-1 1 0,1 3 0,16-6 0,-30 7 0,30-7 0,-20 6 0,20-6 0,0 0 0,0 0 0,0 0 0,0 0 0,0 0 0,0 0 0,0 0 0,0 0 0,0 0-2,0 0 4,0 0-2,0 0-2,0 0 2,-9 18 0,9-18 0,0 0 0,0 0 0,0 0 0,0 0 0,0 0 0,0 0 0,0 0 0,0 0 2,0 0-2,0 0 0,0 0 0,-22-3 0,22 3 0,-24-4 0,7 4 0,-3 0 0,-4 0 0,-4 2 0,-3 0 0,-10 1 0,-7 3 0,-5-3 0,-10 3 0,-3 1 0,-10 2 0,-9 1-2,-5 1 2,-2 0 0,1 0 0,-5 1 0,2 0 0,-4 0 0,4 3-1,4-4 1,2 2 0,6 0 0,7-2 0,14-4 0,9 2 0,17-7 0,13-2 0,22 0 0,0 0 0,0 0 0,31-24-1,-3 22-1,-4-5-1,7 14-4,-14-14-8,27 29-9,-27-29-12,22 9-6,1-6-1,16-3 2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8:51.1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FD5D904-C0C9-4958-A476-9D78491416C7}" emma:medium="tactile" emma:mode="ink">
          <msink:context xmlns:msink="http://schemas.microsoft.com/ink/2010/main" type="writingRegion" rotatedBoundingBox="10862,8726 12533,8726 12533,9581 10862,9581"/>
        </emma:interpretation>
      </emma:emma>
    </inkml:annotationXML>
    <inkml:traceGroup>
      <inkml:annotationXML>
        <emma:emma xmlns:emma="http://www.w3.org/2003/04/emma" version="1.0">
          <emma:interpretation id="{75975511-B08A-4FEF-B23F-B8191C6B3767}" emma:medium="tactile" emma:mode="ink">
            <msink:context xmlns:msink="http://schemas.microsoft.com/ink/2010/main" type="paragraph" rotatedBoundingBox="10862,8726 12533,8726 12533,9581 10862,9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6C059E-6630-45EF-A975-4EA2591976CA}" emma:medium="tactile" emma:mode="ink">
              <msink:context xmlns:msink="http://schemas.microsoft.com/ink/2010/main" type="line" rotatedBoundingBox="10862,8726 12533,8726 12533,9581 10862,9581"/>
            </emma:interpretation>
          </emma:emma>
        </inkml:annotationXML>
        <inkml:traceGroup>
          <inkml:annotationXML>
            <emma:emma xmlns:emma="http://www.w3.org/2003/04/emma" version="1.0">
              <emma:interpretation id="{76132CDB-0282-4A1F-A5A4-2C00A0340976}" emma:medium="tactile" emma:mode="ink">
                <msink:context xmlns:msink="http://schemas.microsoft.com/ink/2010/main" type="inkWord" rotatedBoundingBox="10862,8726 12533,8726 12533,9581 10862,9581"/>
              </emma:interpretation>
              <emma:one-of disjunction-type="recognition" id="oneOf0">
                <emma:interpretation id="interp0" emma:lang="en-US" emma:confidence="0">
                  <emma:literal>PC</emma:literal>
                </emma:interpretation>
                <emma:interpretation id="interp1" emma:lang="en-US" emma:confidence="1">
                  <emma:literal>PC C</emma:literal>
                </emma:interpretation>
                <emma:interpretation id="interp2" emma:lang="en-US" emma:confidence="0">
                  <emma:literal>CPC</emma:literal>
                </emma:interpretation>
                <emma:interpretation id="interp3" emma:lang="en-US" emma:confidence="0">
                  <emma:literal>FPC</emma:literal>
                </emma:interpretation>
                <emma:interpretation id="interp4" emma:lang="en-US" emma:confidence="0">
                  <emma:literal>PLC</emma:literal>
                </emma:interpretation>
              </emma:one-of>
            </emma:emma>
          </inkml:annotationXML>
          <inkml:trace contextRef="#ctx0" brushRef="#br0">8349-169 80,'-14'17'38,"12"3"0,0 2 1,15 18-26,-17-14-4,17 20-3,-9-4-2,7 8 0,-2-6-2,2 2 1,-3-8-1,1-3-1,-4-7 0,1-8-1,-6-20 0,5 16 0,-5-16-1,0 0 0,-7-23 0,0 1 0,-1-6-1,-5-7 0,2-7 1,-3-9-1,2-5 0,0-4 1,4-4 0,-1-2 0,5 3 1,4 4 0,4 6 0,5 11 0,4 7 1,9 7 0,4 6 0,9 13 1,2 6-1,9 10 1,-2 4 0,4 9-1,-3 6 1,-9 7 0,-6 5-1,-8 8 1,-13 0-2,-9 4 1,-9-2 0,-11-4-1,-6-2-1,-7-5 1,-8-4-2,-5-15-1,4-3 0,-8-19-3,13 4-1,-9-26-4,29 21-9,-18-25-20,30 3 3,1-4-2,11 3 3</inkml:trace>
          <inkml:trace contextRef="#ctx0" brushRef="#br0" timeOffset="449.0257">9146-352 72,'-7'-21'36,"-4"5"0,-6 1 1,17 15-24,-31-14-4,31 14-3,-41 1-2,23 14 0,-10 0-1,6 14 1,-6 2-2,8 15 2,-4 4-2,2 10 1,4 3-1,6 3 0,7-4 0,9-3 0,9-4-1,7-11 0,11-11 0,12-9-1,6-11 0,7-9 0,1-6-1,-6-9-1,1 0-2,-11-17-4,10 21-16,-27-22-17,2 1 1,-13-12 0,5 3-1</inkml:trace>
          <inkml:trace contextRef="#ctx0" brushRef="#br0" timeOffset="823.0468">9762-484 65,'13'-28'37,"-13"28"0,-5-18 1,5 18-18,-30-4-10,30 4-3,-29 7-2,12 4-2,-11 2 1,2 11-1,-5 0 0,5 13 0,-7 3-1,7 11 1,-1 4-1,3 10 1,7-3-1,10 2 0,5-3 0,13-4-1,9-8 0,15-8 1,9-12-2,10-10 0,5-8 0,4-8 0,-2-6-2,-8-10 0,-1 2-2,-19-15-2,6 21-13,-36-25-22,10 4 0,-18-10 0,1 8-1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6.5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FD046F4-7EFB-4C35-A122-2639131D0EE5}" emma:medium="tactile" emma:mode="ink">
          <msink:context xmlns:msink="http://schemas.microsoft.com/ink/2010/main" type="inkDrawing" rotatedBoundingBox="15550,11281 15968,11202 15976,11245 15558,11323" shapeName="Other"/>
        </emma:interpretation>
      </emma:emma>
    </inkml:annotationXML>
    <inkml:trace contextRef="#ctx0" brushRef="#br0">9164 410 92,'0'0'38,"0"0"0,20 2 2,2 10-25,-3-24-8,20 4-4,-1-5-1,8 1-1,1-3 0,-3 4-1,-2 4-1,-7-3-2,-3 12-2,-32-2-5,36 11-19,-36-11-10,4 17 0,-4-17 0,0 0 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9:09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B95FD86-7196-40C6-97C2-0D9FBBEB2DC6}" emma:medium="tactile" emma:mode="ink">
          <msink:context xmlns:msink="http://schemas.microsoft.com/ink/2010/main" type="writingRegion" rotatedBoundingBox="19825,7295 21360,10009 20500,10495 18966,7780"/>
        </emma:interpretation>
      </emma:emma>
    </inkml:annotationXML>
    <inkml:traceGroup>
      <inkml:annotationXML>
        <emma:emma xmlns:emma="http://www.w3.org/2003/04/emma" version="1.0">
          <emma:interpretation id="{769070F6-2436-45A1-8D3A-154E6AF6B7C7}" emma:medium="tactile" emma:mode="ink">
            <msink:context xmlns:msink="http://schemas.microsoft.com/ink/2010/main" type="paragraph" rotatedBoundingBox="19825,7295 21360,10009 20500,10495 18966,7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1D247-68A9-49B1-9FB1-9A2081FE6564}" emma:medium="tactile" emma:mode="ink">
              <msink:context xmlns:msink="http://schemas.microsoft.com/ink/2010/main" type="line" rotatedBoundingBox="19825,7295 21360,10009 20500,10495 18966,7780"/>
            </emma:interpretation>
          </emma:emma>
        </inkml:annotationXML>
        <inkml:traceGroup>
          <inkml:annotationXML>
            <emma:emma xmlns:emma="http://www.w3.org/2003/04/emma" version="1.0">
              <emma:interpretation id="{BBE0D5D2-252A-4E4C-96A5-0560B4E291F9}" emma:medium="tactile" emma:mode="ink">
                <msink:context xmlns:msink="http://schemas.microsoft.com/ink/2010/main" type="inkWord" rotatedBoundingBox="19825,7295 21360,10009 20500,10495 18966,7780"/>
              </emma:interpretation>
              <emma:one-of disjunction-type="recognition" id="oneOf0">
                <emma:interpretation id="interp0" emma:lang="en-US" emma:confidence="0">
                  <emma:literal>110th</emma:literal>
                </emma:interpretation>
                <emma:interpretation id="interp1" emma:lang="en-US" emma:confidence="0">
                  <emma:literal>p H</emma:literal>
                </emma:interpretation>
                <emma:interpretation id="interp2" emma:lang="en-US" emma:confidence="0">
                  <emma:literal>• H</emma:literal>
                </emma:interpretation>
                <emma:interpretation id="interp3" emma:lang="en-US" emma:confidence="0">
                  <emma:literal>170th</emma:literal>
                </emma:interpretation>
                <emma:interpretation id="interp4" emma:lang="en-US" emma:confidence="0">
                  <emma:literal>P H</emma:literal>
                </emma:interpretation>
              </emma:one-of>
            </emma:emma>
          </inkml:annotationXML>
          <inkml:trace contextRef="#ctx0" brushRef="#br0">171 5 78,'-26'-3'39,"8"4"-1,1 10 1,-22-5-28,28 22-3,-11-3-3,11 16-1,-4 1-1,8 15 1,3 5-1,10 8 0,3 0 0,15 1-1,11-6 0,17-7 0,10-10-1,14-13 0,7-19-1,9-10 1,0-17-2,-5-11 1,-9-13 0,-14-9 0,-14-4 0,-17-3-1,-16-4 1,-15 0-1,-15 3 0,-15 6 1,-9 8-1,-11 5 1,-7 7 0,-4 6-1,-4 7 0,0 4 0,6 3-1,2 1-2,16 9-2,-3-19-12,42 15-20,-24 3-3,24-3 0,0 0 0</inkml:trace>
          <inkml:trace contextRef="#ctx0" brushRef="#br0" timeOffset="-790.045">260 1177 70,'0'-21'40,"0"21"1,0 0-1,5-25-19,14 34-11,-19-9-4,16 15-1,-16-15-1,20 34-1,-14-10-1,3 9 0,-3 0-1,-3 4 0,1 0 0,-2-2-1,0-2 0,0-8-1,3-4-1,-5-21-1,7 24-2,-7-24-2,0 0-10,6-17-22,-6 17-3,11-40 1,0 16 0</inkml:trace>
          <inkml:trace contextRef="#ctx0" brushRef="#br0" timeOffset="-548.0313">473 1136 61,'10'-18'40,"-10"18"-2,20-24 3,6 33-19,-26-9-9,24 6-5,-24-6-2,27 35-1,-17-10-1,4 10-1,-6 0-1,3 5-1,-6-5 0,-1 0-1,2-5-1,-3-12-1,3 0-2,-6-18-4,16 11-18,-16-11-16,2-27 0,-5 1 0,6-2 1</inkml:trace>
          <inkml:trace contextRef="#ctx0" brushRef="#br0" timeOffset="1977.113">1121 2005 60,'0'0'39,"2"-21"-1,-2 21 2,-4-29-21,21 33-7,-17-4-4,0 0-3,0-17 0,0 17-2,0 0 0,7 22 0,-5-5-1,3 16 0,1 7 1,3 13-1,0 4 0,2 9-1,0 2 1,2 2-1,-2-2-1,0-11 1,1-8-2,-5-8 1,0-6-1,-1-13-1,-4-2 0,-2-20-2,0 18-1,0-18-4,0 0-14,0 0-20,-19-3 2,4-14-1,10 1 2</inkml:trace>
          <inkml:trace contextRef="#ctx0" brushRef="#br0" timeOffset="2279.1304">1043 2421 63,'-18'13'38,"18"-13"0,0 0 1,-17-5-21,38 12-7,-21-7-4,46-18-2,-17 1-1,12 2-2,1-3 1,8-2-2,2 0 0,3 1-1,-3 1 0,-4 3 0,-2 2-1,-8 1-1,-4 4-1,-12-1 0,0 7-2,-22 2-3,16-3-7,-16 3-19,0 0-5,-20-21 0,20 21 2</inkml:trace>
          <inkml:trace contextRef="#ctx0" brushRef="#br0" timeOffset="2654.1518">1512 1984 32,'-11'-24'35,"0"4"2,3 4 0,-10-12-14,18 28-4,-11-20-7,11 20-2,0 0-3,0 0-2,0 0 0,15 24-1,-12-8 0,8 10-1,-3 4 0,6 14 0,-1 3-1,4 7 0,-2 4 0,1 7 0,1-1 0,-1 0-1,1-2 0,-4-6-1,0-9 1,-2-3-1,0-11 0,-4-5 1,4-6-1,-11-22 0,10 26-1,-10-26 0,0 0 0,0 0-1,0 0-1,-2-26-4,2 26-10,-17-22-18,14 5-9,-5-5 2,6 2-1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57:54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938153-43A6-4DB1-83B0-C4FF939ED9E6}" emma:medium="tactile" emma:mode="ink">
          <msink:context xmlns:msink="http://schemas.microsoft.com/ink/2010/main" type="writingRegion" rotatedBoundingBox="2540,9189 20252,9108 20264,11699 2552,11780"/>
        </emma:interpretation>
      </emma:emma>
    </inkml:annotationXML>
    <inkml:traceGroup>
      <inkml:annotationXML>
        <emma:emma xmlns:emma="http://www.w3.org/2003/04/emma" version="1.0">
          <emma:interpretation id="{D823FE0B-30E6-48D4-A9DE-D3CCD99B8A3C}" emma:medium="tactile" emma:mode="ink">
            <msink:context xmlns:msink="http://schemas.microsoft.com/ink/2010/main" type="paragraph" rotatedBoundingBox="2540,9189 20252,9108 20260,10838 2548,10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174A2-051A-4F29-9850-265938C8BBC4}" emma:medium="tactile" emma:mode="ink">
              <msink:context xmlns:msink="http://schemas.microsoft.com/ink/2010/main" type="line" rotatedBoundingBox="2540,9189 20252,9108 20260,10838 2548,10919"/>
            </emma:interpretation>
          </emma:emma>
        </inkml:annotationXML>
        <inkml:traceGroup>
          <inkml:annotationXML>
            <emma:emma xmlns:emma="http://www.w3.org/2003/04/emma" version="1.0">
              <emma:interpretation id="{B6F60AD0-4ADF-4865-90E2-23F6FD044D03}" emma:medium="tactile" emma:mode="ink">
                <msink:context xmlns:msink="http://schemas.microsoft.com/ink/2010/main" type="inkWord" rotatedBoundingBox="2540,9189 6127,9173 6134,10784 2548,10801"/>
              </emma:interpretation>
              <emma:one-of disjunction-type="recognition" id="oneOf0">
                <emma:interpretation id="interp0" emma:lang="en-US" emma:confidence="0">
                  <emma:literal>CHzlCH2)</emma:literal>
                </emma:interpretation>
                <emma:interpretation id="interp1" emma:lang="en-US" emma:confidence="0">
                  <emma:literal>CATCH)</emma:literal>
                </emma:interpretation>
                <emma:interpretation id="interp2" emma:lang="en-US" emma:confidence="0">
                  <emma:literal>CH3(CH2)</emma:literal>
                </emma:interpretation>
                <emma:interpretation id="interp3" emma:lang="en-US" emma:confidence="0">
                  <emma:literal>CH3(Ct12)</emma:literal>
                </emma:interpretation>
                <emma:interpretation id="interp4" emma:lang="en-US" emma:confidence="0">
                  <emma:literal>CH3kH2)</emma:literal>
                </emma:interpretation>
              </emma:one-of>
            </emma:emma>
          </inkml:annotationXML>
          <inkml:trace contextRef="#ctx0" brushRef="#br0">259 184 60,'0'-17'36,"0"17"0,0-18 3,0 18-19,0 0-6,0 24-4,11 11-3,-11-4-1,11 9-2,-7-5-1,5 2 0,-5-8-2,1-7 1,-5-22-2,7 19 0,-7-19 0,0 0 0,0-35 0,-3 7 0,1-7-1,-4-7 0,-1-4 0,-2-5 0,-2 1 0,-4 2 0,-2 10 0,-3 7 0,-2 14 1,2 17 0,-4 15 1,3 18 0,-1 16 0,2 16 1,2 14-1,1 14 1,0 10 0,3 7-1,-1 0 1,8 1-1,3-10 0,8-6 0,5-20 0,11-14-1,11-19 1,6-20-1,8-13 0,2-16 0,1-10-1,-3-10 0,-1-4-2,-11-15-1,0 7-5,-23-23-14,8 18-17,-12-13-1,3 9 1,-9-9 0</inkml:trace>
          <inkml:trace contextRef="#ctx0" brushRef="#br0" timeOffset="294.0168">489 353 85,'8'-21'37,"-10"-1"0,2 22 2,-4-31-25,4 31-6,0 0-3,19 0-1,-19 0-1,13 33 0,-6 0 0,0 17 0,1 7-1,3 16 1,-2 6-1,2 7-1,2-1 0,4-6 0,-3-8 0,3-8-2,1-12 0,-5-16 0,6-9-2,-19-26 0,24 16-2,-24-34-5,0 18-16,5-33-15,-10 4 1,-12-17 0,1 3 1</inkml:trace>
          <inkml:trace contextRef="#ctx0" brushRef="#br0" timeOffset="488.0279">471 790 81,'-9'18'39,"9"-18"1,-8 35 0,8-35-19,24 26-12,-3-19-4,15 2-2,3-9-1,7-5-2,2-5-1,-2-10-1,4 2-2,-13-15-4,11 20-7,-37-20-22,13 7-4,-15-7 3,0 4-1</inkml:trace>
          <inkml:trace contextRef="#ctx0" brushRef="#br0" timeOffset="727.0413">843 371 73,'-14'-44'37,"6"11"0,-3-2 1,11 35-20,-9-26-8,9 26-3,11 17-1,0 18-2,0 9-1,4 16 1,0 12-1,1 11-1,3 5 0,1 4 0,0-6-1,3-7-1,-1-10-2,0-13 0,2-7-4,-11-29-4,18 17-21,-31-37-10,22 15 1,-22-15-1,6-22 2</inkml:trace>
          <inkml:trace contextRef="#ctx0" brushRef="#br0" timeOffset="1350.0772">1131 1131 79,'2'18'38,"-2"-18"-1,0 0 2,0 0-23,22-12-8,-22 12-3,30-24-2,-12 9-1,6 0 0,0 1-1,2-1 0,-4 4 0,0 0-1,-22 11 0,30-9 0,-30 9 0,0 0 0,9 18 0,-9-18 0,-15 31 0,6-10 0,-2-3 0,-2 6 1,2-4-1,2 0 0,-2 0 0,1 1 0,3-3 0,0-2 1,7-16-1,-8 26 0,8-26 0,0 18 0,0-18 0,0 0 1,0 0-1,22 4 0,-22-4 0,24-4 0,-7 3 0,3 1 0,2 1 0,0 7 1,2-1-1,-3 8 1,-3 0 0,-7 5 0,2 0-1,-9 6 1,-6-3 0,-2 1 0,-7-2 0,2-1-1,-9-5 0,-1-3 1,-3-6-2,-2-3 1,0-4-2,-2-7 0,8-3-2,-14-15-6,32 25-17,-29-33-14,18 11 2,-8-13-2,16 5 3</inkml:trace>
          <inkml:trace contextRef="#ctx0" brushRef="#br0" timeOffset="1703.0974">1943-44 90,'0'-20'38,"-17"5"0,17 15 1,-52 0-29,32 26-5,-9 3-2,3 17 0,-6 7-1,5 17 1,-3 15-1,3 16 1,1 11-1,6 9 0,3 2 0,8-2-1,11-5 0,9-15-2,9-15-1,9-24 0,12-10-4,-6-38-11,24 1-23,-22-24-1,7-2 2,-12-18-2</inkml:trace>
          <inkml:trace contextRef="#ctx0" brushRef="#br0" timeOffset="2219.1266">2282 419 86,'-6'-33'37,"1"5"-1,-14-7 0,19 35-28,-35-33-1,15 26-2,-9 1-1,5 12-1,-6 5 0,4 13-1,-3 3 1,7 16-1,-2 6 0,5 8 0,3 4 0,6 3 0,3 4 0,9-4-1,5-2 0,8-3 0,5-9-1,6-6 0,6-9-1,-1-10 0,4-6-1,-4-12-1,4-1-1,-13-27-6,19 20-16,-24-31-14,7-1 0,-12-14 0,11-3 2</inkml:trace>
          <inkml:trace contextRef="#ctx0" brushRef="#br0" timeOffset="2487.1421">2396 343 78,'-7'-25'39,"7"25"0,0 0 0,-6 16-18,6-16-12,0 46-3,2-15-1,9 12-2,0 3 0,4 3-1,0 4 0,3 6 0,-1 2-2,1-4 1,-3-2-1,2 0 0,-6-4-1,-2-10-1,-2-3-1,-8-18-1,4 2-3,-19-25-10,16 3-22,0 0-2,-13-28 1,-8-3 0</inkml:trace>
          <inkml:trace contextRef="#ctx0" brushRef="#br0" timeOffset="2695.1541">2350 819 88,'0'0'37,"-22"20"2,26-3 0,-4-17-26,0 0-6,29 7-3,1-11-1,5-5-2,7-4 0,4-1-1,0-7-2,1 3 0,-7-8-4,4 15-6,-27-24-16,7 13-12,-13-7 3,0 3-3,-11-8 4</inkml:trace>
          <inkml:trace contextRef="#ctx0" brushRef="#br0" timeOffset="2920.167">2702 411 74,'-14'-23'38,"14"23"0,-22-26 0,22 26-21,0 0-6,0 0-4,0 24-2,9 1-1,-4 7-1,8 10 0,-4 7 0,3 8-2,0 6 1,1 1-1,0-2-1,0-10 0,2-4-3,-2-14-1,9 5-4,-22-39-15,22 26-18,-22-26 1,28 11 0,-28-11-1</inkml:trace>
          <inkml:trace contextRef="#ctx0" brushRef="#br0" timeOffset="3869.2213">3055 85 103,'5'-30'40,"-5"30"1,22-9 0,12 24-32,-7-2-3,19 14-1,0 10-2,6 16 0,5 11 1,0 17-4,-5 11 0,-6 11 0,-9 1 0,-9 8 0,-12-3 0,-10-5 0,-8-8 0,-11-14 0,-2-6 0,-14-32-15,18 14-19,-28-32-10,8-6 2,-14-23-1</inkml:trace>
          <inkml:trace contextRef="#ctx0" brushRef="#br0" timeOffset="3489.1996">3003 1093 83,'0'0'38,"0"0"-1,-7 18 1,7-18-26,0 0-4,11-28-3,7 17-2,-18 11 0,33-29-1,-16 16-1,3 0 0,-1 4 0,3 0-1,-4 7 1,1-2-1,-19 4 0,29 6 1,-29-6-1,21 15 0,-21-15 0,3 27 0,-3-27 0,-9 37 1,2-17-1,-1 0 0,-1 4 0,0-4 0,-2 2 1,-2 0-1,4 2 0,-2 0 0,-2 2 0,0 1 0,0-3 0,0 4 0,-2-6 0,4 2 1,-2-8 0,13-16-1,-16 26 1,16-26 0,0 0 0,3 20 0,-3-20 0,21 0 0,-21 0 0,38-4-1,-8 3 1,1-3-1,6 2 0,-2-3-1,4 3-1,-4-4-2,5 8-4,-27-22-13,17 12-19,-23-8-2,-7 16 3,4-42-2</inkml:trace>
        </inkml:traceGroup>
        <inkml:traceGroup>
          <inkml:annotationXML>
            <emma:emma xmlns:emma="http://www.w3.org/2003/04/emma" version="1.0">
              <emma:interpretation id="{FE4F7D50-E402-48AB-A9DF-9605A40BE422}" emma:medium="tactile" emma:mode="ink">
                <msink:context xmlns:msink="http://schemas.microsoft.com/ink/2010/main" type="inkWord" rotatedBoundingBox="6042,10315 7495,9218 8178,10124 6725,11220"/>
              </emma:interpretation>
              <emma:one-of disjunction-type="recognition" id="oneOf1">
                <emma:interpretation id="interp5" emma:lang="en-US" emma:confidence="0">
                  <emma:literal>69th</emma:literal>
                </emma:interpretation>
                <emma:interpretation id="interp6" emma:lang="en-US" emma:confidence="0">
                  <emma:literal>6th</emma:literal>
                </emma:interpretation>
                <emma:interpretation id="interp7" emma:lang="en-US" emma:confidence="0">
                  <emma:literal>606th</emma:literal>
                </emma:interpretation>
                <emma:interpretation id="interp8" emma:lang="en-US" emma:confidence="0">
                  <emma:literal>609th</emma:literal>
                </emma:interpretation>
                <emma:interpretation id="interp9" emma:lang="en-US" emma:confidence="0">
                  <emma:literal>696th</emma:literal>
                </emma:interpretation>
              </emma:one-of>
            </emma:emma>
          </inkml:annotationXML>
          <inkml:trace contextRef="#ctx0" brushRef="#br0" timeOffset="4498.2572">3822 1107 71,'7'-16'39,"-7"-6"-1,0 22 2,6-35-14,-6 35-16,0 0-3,7 20-3,-9-2-1,1 12-1,-5 5 0,4 7 0,-3 4-1,1 5 1,0-1-1,4-1 0,4-3 0,3-2 0,6-7 0,6 0-1,5-10 0,7-3 0,6-11 0,3-8 0,5-6 0,3-9-1,-6-4 1,-5-12-1,-4 2 1,-11-5-1,-9 3 1,-11 2-1,-11 6 1,-10 3 0,-3 10 0,-4 10 0,1 6 1,-1 9-1,2 6 0,4 5 0,7 4-2,0-4-2,13 8-5,0-39-18,-11 27-13,11-27-1,0 0 1,20-27-1</inkml:trace>
          <inkml:trace contextRef="#ctx0" brushRef="#br0" timeOffset="9439.5399">4648 470 67,'4'-16'35,"-4"-1"0,0 17 1,-13-37-20,13 37-6,-4-25-3,4 25-4,-13-26 1,13 26 0,-31-20-2,11 14 1,-10 6-1,-3 6-1,-8 5 1,1 7-1,-1 8 0,4 7 1,0 2-1,6 5 1,5 4 0,8 4 0,5 5 0,9 8 0,2-2-1,10-3 1,8 0-1,10-1 1,9-11-1,10-2 0,2-16 0,7-10-1,-1-14 0,1-6-1,-2-3-1,-12-15-1,1 4-2,-19-23-6,13 30-18,-26-24-12,4 13 1,-11-7 0,3 7 1</inkml:trace>
          <inkml:trace contextRef="#ctx0" brushRef="#br0" timeOffset="9954.5692">4777 755 98,'-11'18'39,"13"6"1,-2-24-2,31 31-28,-5-31-6,15-2-1,3-7-2,9-6-1,3-3-2,-3-11-2,6 12-6,-24-21-17,2 16-13,-13-10 2,-2 9-1,-14-7 1</inkml:trace>
          <inkml:trace contextRef="#ctx0" brushRef="#br0" timeOffset="9754.5577">4893 391 87,'-16'-14'38,"16"14"0,-20-6 2,27 28-26,-7-22-4,-6 46-4,6-15-1,10 15-2,-3 5 0,10 8 0,-6 5-2,7-1 1,-1-3-1,1-1-1,1-7-1,-5-8 0,3-8-2,-12-15 0,10-3-3,-15-18-5,0 0-20,0 0-10,0-20 1,-18-10-1,9-1 3</inkml:trace>
          <inkml:trace contextRef="#ctx0" brushRef="#br0" timeOffset="10208.5839">5179 263 70,'-13'-17'39,"13"17"0,0 0 1,-11 20-10,2-3-21,20 23-3,-7 8-1,9 14-1,-4 5-1,6 10-1,-2 0 0,1 2-1,1-4-1,2-11 1,-1-9-3,1-12 0,1-5-3,-18-38-6,41 42-20,-41-42-11,31 2 2,-31-2-1,24-15 1</inkml:trace>
        </inkml:traceGroup>
        <inkml:traceGroup>
          <inkml:annotationXML>
            <emma:emma xmlns:emma="http://www.w3.org/2003/04/emma" version="1.0">
              <emma:interpretation id="{EAA429FA-D10B-4F4F-B85B-10FF6EB96300}" emma:medium="tactile" emma:mode="ink">
                <msink:context xmlns:msink="http://schemas.microsoft.com/ink/2010/main" type="inkWord" rotatedBoundingBox="7950,9639 14195,9243 14270,10423 8025,10819"/>
              </emma:interpretation>
              <emma:one-of disjunction-type="recognition" id="oneOf2">
                <emma:interpretation id="interp10" emma:lang="en-US" emma:confidence="0">
                  <emma:literal>20th</emma:literal>
                </emma:interpretation>
                <emma:interpretation id="interp11" emma:lang="en-US" emma:confidence="0">
                  <emma:literal>20tt-&gt;</emma:literal>
                </emma:interpretation>
                <emma:interpretation id="interp12" emma:lang="en-US" emma:confidence="0">
                  <emma:literal>20+-7</emma:literal>
                </emma:interpretation>
                <emma:interpretation id="interp13" emma:lang="en-US" emma:confidence="0">
                  <emma:literal>204th</emma:literal>
                </emma:interpretation>
                <emma:interpretation id="interp14" emma:lang="en-US" emma:confidence="0">
                  <emma:literal>20+1&lt;7</emma:literal>
                </emma:interpretation>
              </emma:one-of>
            </emma:emma>
          </inkml:annotationXML>
          <inkml:trace contextRef="#ctx0" brushRef="#br0" timeOffset="10756.6152">5489 1085 85,'0'0'37,"-9"20"1,9-20 1,0 0-24,0 0-8,0 0-2,28-16-2,-6 7 0,0-4-1,9 0 0,2 0 0,1 4-1,-3 2 0,-3 7 0,-6 3 0,-6 6-1,-16-9 0,21 30 1,-20-14-1,-2 5 0,-5 1 0,-1 0 0,-4 0 0,0 0 0,-2 2 0,-4-1 0,-3 5 0,-1-1 0,-1 3 0,-2-1 0,0 1 0,0-3 0,4-1 0,-2-2 0,5-2 0,4-4 0,2-1 1,11-17 0,-7 25 0,7-25 0,0 0 0,20 15 0,-3-15 0,5-4-1,4-1 1,5-1-1,2-3-1,1 0 0,4-2-1,-4-6-1,4 8-3,-17-22-12,19 18-17,-20-14-7,6 3 3,-9-11-2</inkml:trace>
          <inkml:trace contextRef="#ctx0" brushRef="#br0" timeOffset="11259.644">6055 391 86,'-7'-20'36,"-6"2"0,13 18 1,-41-11-26,34 35-4,-17-4 0,9 20-2,-9 2 0,8 17-1,-5 3 0,9 14-1,-1 1 0,11-2 0,7-5-1,10-2-1,9-15 1,11-7-1,8-19-1,6-12 2,7-15-2,1-13 0,0-11 0,-2-9 0,-7-7 0,-11-8-2,-6 1 2,-10-7-1,-14 1 1,-11-4 0,-12 4-1,-10 0 1,-9 1-1,-11 5 1,-6 4-1,-3 10 0,0 8 0,-1 12 0,8 7-1,6 10-2,12 18 0,5-2-2,25 28-11,-15-19-17,26 15-6,0-11 1,13 10 0</inkml:trace>
          <inkml:trace contextRef="#ctx0" brushRef="#br0" timeOffset="11853.678">6533 845 74,'-20'-8'37,"-2"3"1,22 5 0,-34-11-19,34 11-7,0 0-4,28 7-2,-6-12-2,13 1-1,4-3-1,9-1 0,5-1-1,4 2-1,2 3 0,-7-1-2,0 3 0,-13 0-1,-1 4-1,-16-10-2,4 16-5,-31-28-9,5 20-20,3-21 2,-8 5 0,-8-10 1</inkml:trace>
          <inkml:trace contextRef="#ctx0" brushRef="#br0" timeOffset="11612.6642">6566 439 91,'2'-31'39,"-2"31"-1,0 0 3,0 0-26,0 0-6,4 29-4,-2-7-1,7 11-1,-2 6 0,0 5 0,5 13-1,-1 5 0,0 4-2,2 2 0,-4 0 0,4-4 0,0-7 0,-2-7 0,-2-8 0,-2-16-3,1-2-2,-8-24 0,0 0-4,0 0-11,-4-26-20,-7-3-1,4-1 2,-10-8-1</inkml:trace>
          <inkml:trace contextRef="#ctx0" brushRef="#br0" timeOffset="12108.6926">6911 410 66,'-6'-32'39,"-5"1"-1,11 31 3,-9-37-11,9 37-17,9 22-4,2 8-3,-3 3-1,7 16-1,-2 10 0,3 13-4,-3 3 0,4 8 0,-6-6 0,3-2 0,-3-7 0,2-7 0,0-14 0,-2-12 0,2-9 0,-13-26 0,24 31-8,-31-49-18,7 18-16,13-31-1,-2 3 1,-6-16 0</inkml:trace>
          <inkml:trace contextRef="#ctx0" brushRef="#br0" timeOffset="13442.7689">10815 248 89,'0'0'39,"-16"-2"0,16 2 1,0 0-28,35 11-3,-15-7-4,21 9-1,-3-2-1,12 3 0,4-1-1,6 2-1,1 0 1,4 5-1,-1-4 0,-3 5-1,0-1 2,-6 0-2,-5 0 1,-6 0 1,-5 2-2,-6-5 0,-9 5 0,-5-2 0,-8 0 0,-6 4 0,-6-2 0,-9 2 0,-4 2 0,-7 1 0,-5 1 0,-3 1 0,-6 1 0,-6 1 0,-3 2 0,0 0 0,-4-6 0,2 3 0,2-3 0,3-5 0,8-5 0,5-4 0,8-8 0,20-5 0,-20 4 0,20-4 0,0 0-2,12-24-3,11 26-7,-27-28-13,28 21-16,-24 5-1,29-19 1,-29 19-1</inkml:trace>
          <inkml:trace contextRef="#ctx0" brushRef="#br0" timeOffset="58122.3244">8237 1594 69,'0'0'34,"-31"-32"0,12 20 1,19 12-21,-37-8-7,37 8-1,-37 6-1,21 7-1,-8 0 0,9 10-1,-9-1 1,8 10-2,-7 1 1,7 7 0,-4 2-1,7 10 0,0-5 0,5 8 0,5-3-1,4-6 1,5-8-1,7-1 0,5-11-1,6-8 0,8-5 0,-1-11-1,8-8-1,-4-5-1,7 4-3,-18-28-10,19 19-20,-19-10-4,0 0 1,-8-7 1</inkml:trace>
        </inkml:traceGroup>
        <inkml:traceGroup>
          <inkml:annotationXML>
            <emma:emma xmlns:emma="http://www.w3.org/2003/04/emma" version="1.0">
              <emma:interpretation id="{0E508D53-9FA2-487D-A7F4-DA276C5F4DA4}" emma:medium="tactile" emma:mode="ink">
                <msink:context xmlns:msink="http://schemas.microsoft.com/ink/2010/main" type="inkWord" rotatedBoundingBox="15348,9326 20253,9304 20260,10713 15354,10736"/>
              </emma:interpretation>
              <emma:one-of disjunction-type="recognition" id="oneOf3">
                <emma:interpretation id="interp15" emma:lang="en-US" emma:confidence="0">
                  <emma:literal>CH3(CHz)6C</emma:literal>
                </emma:interpretation>
                <emma:interpretation id="interp16" emma:lang="en-US" emma:confidence="0">
                  <emma:literal>attracting</emma:literal>
                </emma:interpretation>
                <emma:interpretation id="interp17" emma:lang="en-US" emma:confidence="0">
                  <emma:literal>acetylic</emma:literal>
                </emma:interpretation>
                <emma:interpretation id="interp18" emma:lang="en-US" emma:confidence="0">
                  <emma:literal>allocating</emma:literal>
                </emma:interpretation>
                <emma:interpretation id="interp19" emma:lang="en-US" emma:confidence="0">
                  <emma:literal>CH3(CHz)oC</emma:literal>
                </emma:interpretation>
              </emma:one-of>
            </emma:emma>
          </inkml:annotationXML>
          <inkml:trace contextRef="#ctx0" brushRef="#br0" timeOffset="58611.3524">8349 1931 86,'0'0'37,"0"0"0,0 0 2,-29 6-25,47 3-5,-18-9-5,41-13-1,-10 2-2,8-3-1,4-3-1,-3-3-1,6 3-2,-14-6-4,12 17-6,-35-14-19,11 9-4,-20 11 0,11-26-1</inkml:trace>
          <inkml:trace contextRef="#ctx0" brushRef="#br0" timeOffset="58423.3416">8392 1735 58,'0'-20'36,"-2"-2"1,2 5-2,-4-7-6,4 24-18,0 0-3,0 0-2,0 0-2,17 13 0,-17 6-1,6 8 1,-6 4-2,1 6 1,1 0-1,2 3-1,-2-1-1,3-1 0,1-3 0,3-9-2,2-2 0,-11-24-1,19 25-1,-19-25-1,0 0-5,0 0-12,3-18-18,-3 18 3,-20-22-1,20 22 1</inkml:trace>
          <inkml:trace contextRef="#ctx0" brushRef="#br0" timeOffset="58825.3646">8656 1603 59,'-4'-22'37,"-2"2"0,6 20 3,-3-28-13,16 48-14,-13-20-4,-2 32-3,0-5-2,4 10-1,-2-1-1,3 10-1,-1-2 0,2-7 0,2 4-3,-3-12-2,10 9-4,-13-38-18,4 35-14,-4-35 0,11 26 0,-11-26 2</inkml:trace>
          <inkml:trace contextRef="#ctx0" brushRef="#br0" timeOffset="59319.3929">8759 2111 66,'0'0'35,"0"0"0,22 10 1,-11-29-17,11 21-11,-22-2-3,33-16-3,-12 8-1,1 5 0,-4-1 0,-1 4-1,-17 0 1,24 7-1,-24-7 0,7 17 1,-7-17-1,-2 25 0,2-25 0,-13 32 0,8-16 0,-4 4 0,1 1 0,-3 2 0,0 1 0,-2 2 0,0 3 0,1-1 0,-5 1 1,4-1-1,0-4 1,2-2 0,2-6 0,9-16 1,-6 20-1,6-20 0,0 0 1,28-5-1,-8-4-1,6-6 0,5 2-2,-5-9-4,20 17-14,-18-16-17,7 5 0,-5-6-1,-3 4 2</inkml:trace>
          <inkml:trace contextRef="#ctx0" brushRef="#br0" timeOffset="59752.4176">9382 1669 83,'-2'-26'36,"-3"1"0,-1 1 0,-14-8-27,16 16-3,-12-4-2,16 20-1,-32-22-2,16 22 1,-6 0-1,1 5 0,-3 3 1,2 10-1,-2 0 1,4 8-1,-2 2 1,3 5 0,1 1 0,5 11 0,0 0 1,8 1-1,3 0-1,9 2 1,6-6-1,7-1 0,6-10-1,6-6 0,4-8-2,-2-10 0,4-1-1,-10-17-4,13 16-12,-28-23-17,9 3-4,-9-10 2,1 1-2</inkml:trace>
          <inkml:trace contextRef="#ctx0" brushRef="#br0" timeOffset="60016.4327">9428 1551 87,'-5'-23'37,"5"23"1,-11-26 1,26 44-25,-15-18-6,-8 30-2,4-8-1,8 11-1,-6-2-1,6 11 0,0-1 0,1-1-2,1 0 1,3 1-1,0-3-1,2-3 0,4-5-2,-4-8-1,6-2-2,-17-20-7,31 14-22,-31-14-7,18-5 0,-18 5 1</inkml:trace>
          <inkml:trace contextRef="#ctx0" brushRef="#br0" timeOffset="60503.4606">9663 1985 82,'0'0'38,"20"18"0,-20-18 1,22 9-24,-22-9-8,0 0-2,26-16-2,-10 12-1,1-3-1,1 1 0,-1 1-1,-17 5 0,28-8 0,-28 8 0,0 0 0,16 10 0,-16-10 0,-7 18 0,7-18 0,-13 24 0,4-8-1,0 3 1,-2 3 0,-2 0 0,-2 2 0,0 1 0,-1 3 0,1-1 0,0 1 0,2-2 1,2-6 0,4-2-1,7-18 1,-2 24 0,2-24-1,0 0 1,27-7-2,-8-6 0,3 2-2,-2-11-3,17 22-13,-22-20-18,11 9-1,-8-6 0,4 6-1</inkml:trace>
          <inkml:trace contextRef="#ctx0" brushRef="#br0" timeOffset="60896.4831">10247 2043 90,'0'0'38,"0"0"1,17 2 1,-17-2-25,-4 32-6,0-14-4,6 11-2,-5-1-1,-3-2-2,2-3-1,4-23-3,-13 30-7,-11-36-23,24 6-6,-14-20 1,12 4-2</inkml:trace>
          <inkml:trace contextRef="#ctx0" brushRef="#br0" timeOffset="61398.5118">10494 1645 77,'-3'-18'38,"3"18"-2,0 0 2,0 0-23,-2-22-7,2 22-3,16-26-2,-16 26 0,24-31-1,-24 31 0,30-31 0,-12 18-1,3 5 0,-1 3 0,-2 1-1,-1 6 0,-17-2 0,28 20 0,-21-1 1,-3 4-1,-8 5 1,-5 1-1,-2 6 0,-4-2 1,-4 2-1,1-4 1,-2 1-1,-1-1 0,-1 2 0,2 0 0,0 0 0,5 2 1,2-6-1,4-1 0,7-10 0,2-18 1,18 18-1,3-21 0,6-6 0,7-8 0,4 1-2,-1-8-2,13 13-7,-24-21-18,14 14-11,-12-6 1,2 4-2,-10-6 3</inkml:trace>
          <inkml:trace contextRef="#ctx0" brushRef="#br0" timeOffset="61845.5373">10966 1597 79,'0'0'40,"0"0"-1,-18 10 0,16 12-18,2-22-15,-9 33-2,3-15-1,6 4-1,-1-2-1,1 0 1,-2-3-2,4-1 0,-2-16 1,5 21-1,-5-21-1,0 0 1,24 0 0,-24 0 0,30-15 0,-12 6-1,2 0 1,4-1 0,0 3 0,2 0 0,0 5 0,0 2 0,-4 5 0,-2 5 1,-20-10-1,28 31 1,-21-11-1,-1 6 1,-8-1-1,-2 3 1,-3-1-1,-4 1 0,-4-2 0,-2-4-1,-1-4 0,-8-7-1,6 0-2,-12-18-5,32 7-12,-49-9-18,25-12 0,-4-10 1,8-2-1</inkml:trace>
          <inkml:trace contextRef="#ctx0" brushRef="#br0" timeOffset="62016.5471">10917 1597 69,'9'-22'38,"6"4"-1,-1-4 2,9 20-15,-12-24-16,18 15-3,-5-3-3,0 1-2,2 7-4,-13-14-8,16 15-23,-29 5-4,26-11 2,-26 11-3</inkml:trace>
          <inkml:trace contextRef="#ctx0" brushRef="#br0" timeOffset="62361.5669">11348 1309 76,'-18'19'35,"18"-19"2,-22 12-2,25 14-22,-23-19-4,20 17-3,0-24-1,-11 33-1,11-33-1,6 30 0,-6-30-1,23 14 0,-2-14-2,3-3 1,2-5-1,-2-4-1,-2-3 0,-8-4 0,-1 1 0,-11-2-1,-2 20 0,-18-28-1,18 28 0,-41-16-1,23 21-2,-17-10-5,35 5-18,-35 26-8,16-14 1,19-12-2</inkml:trace>
          <inkml:trace contextRef="#ctx0" brushRef="#br0" timeOffset="62768.59">11885 1416 83,'0'0'36,"-22"18"1,3-20-4,12 21-23,-26-14-2,12 13-3,-8-3-1,3 14 0,-5 1 0,5 10 0,-4-3 0,10 9 0,0-2 0,12 2-1,5-4 0,12-7 0,9-8-1,10-5-1,11-9 0,5-7 1,8-8-2,3-7 0,2-8 0,-5-3 0,-2-2-3,-12-4 0,-1 12-2,-20-19-14,9 23-21,-26 10-2,9-20 0,-9 20 0</inkml:trace>
          <inkml:trace contextRef="#ctx0" brushRef="#br0" timeOffset="12835.7341">8252 828 82,'-43'2'39,"1"-6"1,12 10 1,-1-19-21,33 29-9,-2-16-4,26 15-2,9-7-1,26 4-1,14-6 0,27-2-3,19-8 0,25-3 0,16-8 0,21-7 0,12-4 0,12-7 0,11-2 0,-4 2 0,-2 2 0,-10 2 0,-10 7 0,-17 3 0,-16 6 0,-19 6 0,-20 3 0,-22 2 0,-17 6 0,-20-4 0,-11 4-2,-17-6-2,-7 7-2,-26-5-6,20-3-18,-20 3-11,-9-17 0,9 17 0,-21-20 1</inkml:trace>
        </inkml:traceGroup>
      </inkml:traceGroup>
    </inkml:traceGroup>
    <inkml:traceGroup>
      <inkml:annotationXML>
        <emma:emma xmlns:emma="http://www.w3.org/2003/04/emma" version="1.0">
          <emma:interpretation id="{6E16D0CB-5558-4B3E-AE9E-4C5A145F5CD5}" emma:medium="tactile" emma:mode="ink">
            <msink:context xmlns:msink="http://schemas.microsoft.com/ink/2010/main" type="paragraph" rotatedBoundingBox="10427,10826 14617,10444 14707,11432 10517,118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235E33-CE32-4D82-914E-DED76AB1EB51}" emma:medium="tactile" emma:mode="ink">
              <msink:context xmlns:msink="http://schemas.microsoft.com/ink/2010/main" type="line" rotatedBoundingBox="10427,10826 14617,10444 14707,11432 10517,11814"/>
            </emma:interpretation>
          </emma:emma>
        </inkml:annotationXML>
        <inkml:traceGroup>
          <inkml:annotationXML>
            <emma:emma xmlns:emma="http://www.w3.org/2003/04/emma" version="1.0">
              <emma:interpretation id="{FE8897B3-2A2E-4D31-A163-729CD08D5A5F}" emma:medium="tactile" emma:mode="ink">
                <msink:context xmlns:msink="http://schemas.microsoft.com/ink/2010/main" type="inkWord" rotatedBoundingBox="10427,10826 14617,10444 14707,11432 10517,11814"/>
              </emma:interpretation>
              <emma:one-of disjunction-type="recognition" id="oneOf4">
                <emma:interpretation id="interp20" emma:lang="en-US" emma:confidence="0">
                  <emma:literal>CH2h,25C</emma:literal>
                </emma:interpretation>
                <emma:interpretation id="interp21" emma:lang="en-US" emma:confidence="0">
                  <emma:literal>CH2h.25C</emma:literal>
                </emma:interpretation>
                <emma:interpretation id="interp22" emma:lang="en-US" emma:confidence="0">
                  <emma:literal>CH24,25C</emma:literal>
                </emma:interpretation>
                <emma:interpretation id="interp23" emma:lang="en-US" emma:confidence="0">
                  <emma:literal>catalytic</emma:literal>
                </emma:interpretation>
                <emma:interpretation id="interp24" emma:lang="en-US" emma:confidence="0">
                  <emma:literal>CH2h,250</emma:literal>
                </emma:interpretation>
              </emma:one-of>
            </emma:emma>
          </inkml:annotationXML>
          <inkml:trace contextRef="#ctx0" brushRef="#br0" timeOffset="65583.7512">13224 417 57,'3'-24'37,"-1"-2"0,-2 8 2,-5-17-17,5 35-10,-11-27-5,11 27-2,-35-22-1,13 18-2,-10-2 1,3 10-1,-8-2 0,2 9 0,-2 2-1,4 7 2,-2 4-2,7 13 1,0 7 1,6 5-1,4 10 0,7 5 0,5 4 0,8 4-1,5-3 1,10-13-1,9-7 1,11-10-2,5-14 0,10-12 0,5-7 0,-2-10 0,1-7 0,-7-2-2,-3-2 0,-12-3 0,-3 2-2,-16-8-2,7 11-5,-24-29-16,17 12-15,-8-12 1,12 2-1,-5-14 2</inkml:trace>
          <inkml:trace contextRef="#ctx0" brushRef="#br0" timeOffset="66039.7772">13484 690 60,'-20'-3'39,"20"3"0,-23 7 1,25 13-10,-2-20-18,0 0-4,30 17-4,5-13-1,4-6 0,8-6-2,5-3-2,0-5-1,3 1-1,-11-9-3,12 17-10,-36-19-21,9 6-4,-14-9 1,0 3 0</inkml:trace>
          <inkml:trace contextRef="#ctx0" brushRef="#br0" timeOffset="65850.7661">13567 320 75,'13'-24'40,"-10"4"-2,-3 20 3,-7-24-24,7 24-7,11 22-2,-2 2-3,-5 1-1,7 14 0,-4 3 0,5 11-1,-1-1-1,2 8 0,-2-1 0,0 0-2,0-6 0,0-3 0,0-8 0,-6-5 0,5-8-2,-9-11-1,3-1-1,-4-17-2,0 0-5,-22-17-13,22 17-18,-30-36 1,10 12 0,-6-8 1</inkml:trace>
          <inkml:trace contextRef="#ctx0" brushRef="#br0" timeOffset="66272.7904">13888 277 74,'0'0'40,"-17"-22"-1,17 22 2,0 0-21,-24 10-11,32 10-3,-8-2-2,7 17 0,-3 5-1,5 10 0,-2 5-1,2 6-1,2 1 0,1-3-1,2-2-1,-1-11-1,7-2-4,-10-24-5,25 13-23,-35-33-7,35 20-1,-35-20 0</inkml:trace>
          <inkml:trace contextRef="#ctx0" brushRef="#br0" timeOffset="66873.8249">14116 924 79,'0'0'38,"0"0"1,0 0 0,0 0-25,0 0-7,23-19-2,1 14-2,-4-4-1,7 3-1,-3-1 0,4 1-1,0 3 0,-8 1 1,-3 5-1,-17-3 0,16 17 0,-16-17 1,-7 26-1,-4-8 0,-6 2 0,1 2 1,-1-2-1,-1 2 1,5-5-1,0 5 0,4-4 0,9-18 1,-13 26-1,13-26 0,-2 17 0,2-17 0,0 0 1,20 0-1,-20 0 0,24-11 1,-24 11-1,35-17 0,-15 10 0,2 1 1,1 2-1,-1 4 1,0 4-1,-2 5 1,-1 6 0,-8 5 0,-2 2 0,-5 4-1,-4 1 1,-6 1 0,-5 0-1,-6-3 1,-5-5-1,-4-1 0,-3-6 0,-4-6-1,1-3 0,-3-10-2,6 1-3,-10-30-10,30 18-16,-15-23-9,11-4 0,-2-8 0</inkml:trace>
          <inkml:trace contextRef="#ctx0" brushRef="#br0" timeOffset="67206.844">14885 57 71,'0'0'40,"0"0"-1,-31 11 2,0 0-19,5 26-13,-16-2-3,3 14-2,-4 3 0,5 14-1,4 2-1,7 9 0,6-2 0,10 6-1,11-6 0,11-3 0,12-10-2,10-14 0,9-6-2,2-16-1,10 0-5,-23-34-17,17 12-16,-16-15 1,1-2-1,-17-9 2</inkml:trace>
          <inkml:trace contextRef="#ctx0" brushRef="#br0" timeOffset="67726.8737">15219 498 69,'13'-32'38,"-5"1"-1,-3 2 1,-7-15-19,8 27-11,-19-16-3,4 15-1,-10 0-1,-1 7-1,-8 3 0,1 10 0,-8 7-1,3 8 1,-3 5 0,2 14 0,3 5 0,6 7 0,6 5 0,3 4 0,8 2 0,11 3 0,8-3-1,12-6 0,6-9-1,9-5 0,3-14 0,10-6-1,1-10-1,-3-13-2,2 0-1,-15-23-7,18 20-19,-26-21-11,1 6 1,-14-13-1</inkml:trace>
          <inkml:trace contextRef="#ctx0" brushRef="#br0" timeOffset="68228.9021">15378 718 89,'0'0'39,"-17"7"1,17-7 0,0 0-27,32 10-7,-5-16-2,16 2-2,3-5-1,5-4-1,5 0-1,-1-7-1,-1 6-1,-14-10-1,3 13-4,-25-21-8,15 21-20,-25-11-3,-3 6 0,-10-2 0</inkml:trace>
          <inkml:trace contextRef="#ctx0" brushRef="#br0" timeOffset="68027.891">15459 349 60,'-4'-35'39,"2"13"0,-1 2 1,3 20-14,0 0-16,0 0-2,0 0-4,-2 31 0,2-5 0,4 16-1,-3 2 0,9 11 0,-7 4-1,10 5 0,2 0-1,2 3 0,1-9-1,4-8 0,0-6-1,-5-9 0,3-11-1,-20-24-1,22 22-1,-22-22-3,0 0-6,-16-22-18,7 5-10,-15-9 0,3 4 1,-6-7 1</inkml:trace>
          <inkml:trace contextRef="#ctx0" brushRef="#br0" timeOffset="68482.9167">15712 239 71,'-11'-22'40,"0"2"-2,11 20 3,-21-17-24,32 39-6,-11-22-4,2 50-1,2-15-1,5 12-1,-3 3-1,5 9-1,-2-1 0,4 7 0,-2-7-1,2-1-1,0-3 0,-2-7-1,2-6-1,-4-14-1,6-1-2,-15-26-7,29 18-19,-29-18-12,17-14 2,-15-5-1</inkml:trace>
          <inkml:trace contextRef="#ctx0" brushRef="#br0" timeOffset="69626.9821">16023 68 92,'0'0'41,"0"0"1,17 18-1,-17-18-29,52 21-6,-12-3-1,15 11-1,4 8-2,6 11 0,-2 7 0,-1 11 0,-10 7-1,-6 8 0,-14 0 1,-8 2-2,-13-4 0,-11-6 0,-8-5-3,-8-11-1,3 2-4,-24-36-16,17 12-18,-12-20-2,12-2 2,-6-17-1</inkml:trace>
          <inkml:trace contextRef="#ctx0" brushRef="#br0" timeOffset="69244.9604">16018 940 86,'-19'2'39,"19"-2"0,0 0 1,0 0-29,0 0-5,30-13-3,-12-2-1,8 3 0,0-5-1,5 4 0,2 0 0,-1 6-1,-4 2 0,-1 5 0,-7 3 0,-20-3 0,24 19 0,-24-19 0,2 29 0,-2-29 0,-11 31 0,0-13 0,0 1 0,-2-3 1,-2 3-1,-1 1 0,1-2 0,-3 4 0,-3 2 0,-1-2 0,2 4 0,1-2 1,-1 0-1,2-2 1,-1-4-1,6 0 1,13-18 0,-16 26 0,16-26 0,0 0 0,-4 17 0,4-17 0,20-2 0,-3-2 0,5-1 0,4-1-1,3-1 1,1-1-2,3 1 1,-1 2-1,-5-1 0,-1-1-2,2 7-2,-15-19-4,22 27-16,-35-8-17,20-28 1,-13 6-1,2-2 2</inkml:trace>
          <inkml:trace contextRef="#ctx0" brushRef="#br0" timeOffset="72026.1196">16770 1081 65,'0'0'39,"0"0"-1,0 0 1,-24-12-22,30 28-7,-6-16-4,0 0-2,-24 28 0,18-10-2,-3 0 1,4 6-1,-5-2 0,7 6 0,-5 1 0,8 4 0,0-3-1,6 1 0,5-2 0,4-1 0,5-6-1,6-2 1,5-11-1,4-5 0,6-8-1,-1-5 1,-1-6 0,-6-7 0,-1 0-1,-8-5 1,-6 1 0,-9 0-1,-3 2 1,-12-1-1,-1 3 1,-6 5 0,13 17 0,-33-14 0,14 19 1,1 8-1,-2 9 1,3 7 0,2 2-1,4 3 1,4-5-2,1-7 0,10-4-3,-4-18-6,22 0-18,-16-18-15,8-4 3,-4-15-3,8-1 3</inkml:trace>
          <inkml:trace contextRef="#ctx0" brushRef="#br0" timeOffset="72628.1541">17517 334 71,'9'-16'38,"-9"16"0,15-35 0,4 31-25,-27-20-5,8 24-2,-3-29-2,3 29 0,-24-29-1,24 29-1,-41-19 0,13 17 0,-5 6 0,-2 7 0,0 6-1,0 8 1,2 7 0,1 10 0,3 2 1,7 7-1,2 2 0,8 4 0,7 0-1,9 2 0,7-6 1,11-1-2,7-12 2,12-1-2,5-12 0,6-8 0,3-10 0,-2-7 0,-1-10 0,-6-5 0,-5-3-3,-12-6 1,-1 3-2,-15-12-3,11 28-14,-33-25-21,16 11-1,-13-6 1,6 6-1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7.1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8520F6D-7535-4C4F-A272-B93461C42704}" emma:medium="tactile" emma:mode="ink">
          <msink:context xmlns:msink="http://schemas.microsoft.com/ink/2010/main" type="inkDrawing" rotatedBoundingBox="16239,11051 17064,10848 17209,11439 16385,11641" semanticType="enclosure" shapeName="Other">
            <msink:destinationLink direction="with" ref="{D7E1FDEC-8C5C-435C-A8EF-5C961E296C63}"/>
            <msink:destinationLink direction="with" ref="{972A47B7-4703-40C1-AFB3-A1E590500BA6}"/>
          </msink:context>
        </emma:interpretation>
      </emma:emma>
    </inkml:annotationXML>
    <inkml:trace contextRef="#ctx0" brushRef="#br0">10173 160 88,'0'0'37,"-20"-16"-1,20 16 2,0 0-26,-37-6-6,37 6-2,-30 9-2,12 2-1,-1 4 1,1 5 0,-4 2 0,1 9 1,1 2-1,3 8 1,3 3-1,8 2 1,3-2-2,8 4 1,8-6 0,11-2-1,9-7 0,11-3 0,10-10-1,5-5 1,7-10-1,6-9 0,4-9 0,-4-9 0,-2-5-1,-7-12 1,-8-5 0,-9-3-1,-9-1 1,-11 2-1,-13 0 1,-12 4 0,-8 3 0,-8 3 0,-9 3-1,-3 1 1,-10 7 0,-2-1 0,-2 4 0,-1 2-1,1 9 0,-1 0-2,5 12-2,-11-8-8,26 18-27,-15-4-1,13 8 1,-2-4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6.0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660783-635F-439A-9E6C-7CB0CD746630}" emma:medium="tactile" emma:mode="ink">
          <msink:context xmlns:msink="http://schemas.microsoft.com/ink/2010/main" type="inkDrawing" rotatedBoundingBox="14400,11387 15092,11213 15104,11260 14412,11435" shapeName="Other">
            <msink:destinationLink direction="with" ref="{BC2B380A-A513-43D2-844D-3CB0F253F8CF}"/>
            <msink:destinationLink direction="to" ref="{F06C56E1-DD81-4540-8661-EA97FFFFBDF2}"/>
          </msink:context>
        </emma:interpretation>
      </emma:emma>
    </inkml:annotationXML>
    <inkml:trace contextRef="#ctx0" brushRef="#br0">8039 503 82,'-22'15'38,"22"-15"-1,0 0 2,5 28-21,-5-28-9,24-4-3,-3-9-2,17 2-1,5-7-1,8-2 0,7-2-1,4 0 1,3 3-2,-1 1 1,-5 5-1,-7 4-1,-6 5 0,-11 2-1,-3 6 0,-16-6-3,4 13-3,-20-11-7,0 0-20,0 0-4,0 0 0,2-26 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5.7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06C56E1-DD81-4540-8661-EA97FFFFBDF2}" emma:medium="tactile" emma:mode="ink">
          <msink:context xmlns:msink="http://schemas.microsoft.com/ink/2010/main" type="inkDrawing" rotatedBoundingBox="14588,10993 14708,11607 14654,11617 14534,11004" semanticType="callout" shapeName="Other">
            <msink:sourceLink direction="to" ref="{AC660783-635F-439A-9E6C-7CB0CD746630}"/>
          </msink:context>
        </emma:interpretation>
      </emma:emma>
    </inkml:annotationXML>
    <inkml:trace contextRef="#ctx0" brushRef="#br0">8155 167 75,'6'-22'36,"-6"22"2,0 0-6,-2-22-12,2 22-7,0 0-5,24 6-1,-24-6-3,0 0-1,0 0 0,18 7-1,-18-7-1,8 24 1,-6-2-1,1 11 1,-1 6 0,2 12 0,-1 1-1,7 6 0,-5 1 1,8-2-2,0-6 0,-2-7 0,2-7 0,-2-9-2,0-6 1,-5-6 0,-6-16-1,0 0 0,0 0-2,0 0-2,0 0-7,0 0-26,-19-9-1,1-11 0,5 2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2.9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C254F1-5ABF-4DBB-BCFD-737E010C3147}" emma:medium="tactile" emma:mode="ink">
          <msink:context xmlns:msink="http://schemas.microsoft.com/ink/2010/main" type="inkDrawing" rotatedBoundingBox="11610,11464 12275,11356 12310,11573 11645,11681" semanticType="underline" shapeName="Other"/>
        </emma:interpretation>
      </emma:emma>
    </inkml:annotationXML>
    <inkml:trace contextRef="#ctx0" brushRef="#br0">5881 544 41,'0'0'33,"0"0"1,17 0-5,-17 0-5,0 0-5,0 0-6,0 0-4,0 0-3,0 0-2,-20-19-1,20 19-1,-23-3-1,7 5 0,-6-2 0,-2 1-1,-2 1 1,-5 4-1,-4-1 0,-6-1 0,-1 0 0,-1-3 1,-3 5-1,4-2 0,1-2 0,6-1 0,4-1 0,7 6 0,3-2-1,5-1 1,16-3 0,-22 6 0,22-6 0,-21 7 0,21-7 0,-16 7 0,16-7 0,-17 6 1,17-6-1,0 0 1,0 0-1,0 0 0,-18 2 1,18-2-1,0 0 0,0 0 0,0 0 0,0 0 0,0 0 0,0 0 0,0 0 1,0 0-1,0 0 0,0 0 1,0 0-1,0 0 0,0 0 0,16 11 1,-16-11-1,0 0 0,0 0 0,21 7 0,-21-7 0,20 9 0,-20-9 0,28 9 0,-12-1 0,3-1 0,1 0 0,2 3 0,-2-1 0,-1 2 0,1-2 0,-2 0 0,1 2 0,-19-11 0,29 17-1,-29-17 0,26 9-1,-26-9-3,24 9-3,-24-9-14,0 0-17,0 0 1,0 0 0,0 0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7.76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050896-BEB6-4A3C-8646-2AD2D7F03ED5}" emma:medium="tactile" emma:mode="ink">
          <msink:context xmlns:msink="http://schemas.microsoft.com/ink/2010/main" type="inkDrawing" rotatedBoundingBox="16729,11928 16789,12335 16716,12346 16656,11939" shapeName="Other"/>
        </emma:interpretation>
      </emma:emma>
    </inkml:annotationXML>
    <inkml:trace contextRef="#ctx0" brushRef="#br0">10276 1113 104,'7'-26'39,"-7"26"1,17-31-9,3 31-19,-20 0-5,0 0-3,19 6 0,-12 14-2,-5 4 1,2 7-1,-6 4-1,0 5 1,0-1-1,2 1 0,0-7-1,2-7 0,4-4-1,-6-22 0,11 29-2,-11-29-1,16 22-6,-16-22-24,0 0-8,-5 20 2,10-3-1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8.5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022BA4-C0C1-490B-8885-C588CCBF0EF4}" emma:medium="tactile" emma:mode="ink">
          <msink:context xmlns:msink="http://schemas.microsoft.com/ink/2010/main" type="inkDrawing" rotatedBoundingBox="16361,13063 17039,12959 17048,13019 16370,13123" shapeName="Other">
            <msink:destinationLink direction="with" ref="{ACFF0CFD-0D02-4460-A8CE-4399941D48E1}"/>
            <msink:destinationLink direction="with" ref="{EFD360C7-9141-44FB-86ED-784639545830}"/>
          </msink:context>
        </emma:interpretation>
      </emma:emma>
    </inkml:annotationXML>
    <inkml:trace contextRef="#ctx0" brushRef="#br0">9988 2244 54,'0'0'36,"0"0"-1,0 0 2,-9-24-12,39 26-10,-16-22-5,25 12-3,-2-8-1,13 3-2,1 0-1,8 2-2,-1 4 0,1 1-1,-4 4-1,-7 2 0,-6 4-2,-8-6-1,-1 10-1,-17-18-4,12 20-7,-28-10-15,9-19-6,-5 3 0,3-1 1</inkml:trace>
  </inkml:traceGroup>
</inkml:ink>
</file>

<file path=ppt/ink/ink2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5494773-ADF6-4874-A92E-9EEB28CEF247}" emma:medium="tactile" emma:mode="ink">
          <msink:context xmlns:msink="http://schemas.microsoft.com/ink/2010/main" type="writingRegion" rotatedBoundingBox="2033,10269 4521,12998 3974,13496 1487,10767">
            <msink:destinationLink direction="with" ref="{B5A5CBA8-50DD-4769-9258-55E74ABAA332}"/>
            <msink:destinationLink direction="with" ref="{ADAF88A7-4DD6-49FA-BF8A-021DFE898895}"/>
          </msink:context>
        </emma:interpretation>
      </emma:emma>
    </inkml:annotationXML>
    <inkml:traceGroup>
      <inkml:annotationXML>
        <emma:emma xmlns:emma="http://www.w3.org/2003/04/emma" version="1.0">
          <emma:interpretation id="{8E7F455E-41CF-463C-8FB0-1C787630C1E1}" emma:medium="tactile" emma:mode="ink">
            <msink:context xmlns:msink="http://schemas.microsoft.com/ink/2010/main" type="paragraph" rotatedBoundingBox="2033,10269 4521,12998 3974,13496 1487,10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DB8C3F-AEFB-4B13-B444-FF4B190E75DA}" emma:medium="tactile" emma:mode="ink">
              <msink:context xmlns:msink="http://schemas.microsoft.com/ink/2010/main" type="line" rotatedBoundingBox="2033,10269 4521,12998 3974,13496 1487,10767"/>
            </emma:interpretation>
          </emma:emma>
        </inkml:annotationXML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8.3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FF0CFD-0D02-4460-A8CE-4399941D48E1}" emma:medium="tactile" emma:mode="ink">
          <msink:context xmlns:msink="http://schemas.microsoft.com/ink/2010/main" type="inkDrawing" rotatedBoundingBox="16483,12796 16604,13380 16579,13385 16459,12802" semanticType="callout" shapeName="Other">
            <msink:sourceLink direction="with" ref="{2A022BA4-C0C1-490B-8885-C588CCBF0EF4}"/>
          </msink:context>
        </emma:interpretation>
      </emma:emma>
    </inkml:annotationXML>
    <inkml:trace contextRef="#ctx0" brushRef="#br0">10071 1923 91,'0'0'39,"0"0"1,0 0-1,0 0-24,0 0-7,10 22-4,1 5 0,0 6-1,3 9-1,-2 4 1,2 9-2,-3 2 1,0 0-2,-3 0 1,-1-6-2,-1-6 1,-3-11-2,1-4 1,-4-30-2,7 26 1,-7-26-2,0 0-3,-3-28-8,3 28-25,0-37-1,-6 17 1,-12-11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8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D360C7-9141-44FB-86ED-784639545830}" emma:medium="tactile" emma:mode="ink">
          <msink:context xmlns:msink="http://schemas.microsoft.com/ink/2010/main" type="inkDrawing" rotatedBoundingBox="16969,12692 17078,13294 17014,13306 16905,12703" semanticType="callout" shapeName="Other">
            <msink:sourceLink direction="with" ref="{2A022BA4-C0C1-490B-8885-C588CCBF0EF4}"/>
          </msink:context>
        </emma:interpretation>
      </emma:emma>
    </inkml:annotationXML>
    <inkml:trace contextRef="#ctx0" brushRef="#br0">10591 1866 58,'-16'-10'37,"-1"-2"-1,17 12 3,-31-21-16,31 21-8,0 0-5,-2 21-2,2-21-1,6 33-3,-5-6 0,10 12 0,-3 7-1,5 5-1,-2 2 0,2 4-1,2-2 1,-6 2-2,5-9 0,-6-8-4,3-8 2,-9-14-3,7 4-4,-26-26-26,17 4-7,-3-24 2,1 0-2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BA9C438-302D-4D21-84AE-5055D91FC5F1}" emma:medium="tactile" emma:mode="ink">
          <msink:context xmlns:msink="http://schemas.microsoft.com/ink/2010/main" type="writingRegion" rotatedBoundingBox="8614,10594 10736,10322 10945,11946 8822,12218"/>
        </emma:interpretation>
      </emma:emma>
    </inkml:annotationXML>
    <inkml:traceGroup>
      <inkml:annotationXML>
        <emma:emma xmlns:emma="http://www.w3.org/2003/04/emma" version="1.0">
          <emma:interpretation id="{25E6EE1D-AE48-440E-9D47-0A1CC5626F1E}" emma:medium="tactile" emma:mode="ink">
            <msink:context xmlns:msink="http://schemas.microsoft.com/ink/2010/main" type="paragraph" rotatedBoundingBox="8614,10594 10736,10322 10945,11946 8822,12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F568BE-8194-4F4A-AF16-0B149E9686B6}" emma:medium="tactile" emma:mode="ink">
              <msink:context xmlns:msink="http://schemas.microsoft.com/ink/2010/main" type="line" rotatedBoundingBox="8614,10594 10736,10322 10945,11946 8822,12218"/>
            </emma:interpretation>
          </emma:emma>
        </inkml:annotationXML>
        <inkml:traceGroup>
          <inkml:annotationXML>
            <emma:emma xmlns:emma="http://www.w3.org/2003/04/emma" version="1.0">
              <emma:interpretation id="{58C446F6-D0B2-4526-8CBC-AA20F7145FD0}" emma:medium="tactile" emma:mode="ink">
                <msink:context xmlns:msink="http://schemas.microsoft.com/ink/2010/main" type="inkWord" rotatedBoundingBox="10310,10371 10539,11997 9732,12111 9503,10485">
                  <msink:destinationLink direction="to" ref="{A8923B89-826A-4BD2-91C3-8667E7D6AB33}"/>
                  <msink:destinationLink direction="with" ref="{D7E8AC4B-630E-4837-A647-BAA8E3A74CCA}"/>
                  <msink:destinationLink direction="with" ref="{A2EE8A84-E662-406E-A439-55E27F92B19F}"/>
                  <msink:destinationLink direction="with" ref="{73F8BFC9-DF56-4501-BF20-2B00E106B413}"/>
                  <msink:destinationLink direction="with" ref="{E2E9D854-D78D-4841-B885-C28D674F1505}"/>
                </msink:context>
              </emma:interpretation>
              <emma:one-of disjunction-type="recognition" id="oneOf0">
                <emma:interpretation id="interp0" emma:lang="en-US" emma:confidence="0">
                  <emma:literal>sic..."</emma:literal>
                </emma:interpretation>
                <emma:interpretation id="interp1" emma:lang="en-US" emma:confidence="0">
                  <emma:literal>hic..."</emma:literal>
                </emma:interpretation>
                <emma:interpretation id="interp2" emma:lang="en-US" emma:confidence="0">
                  <emma:literal>it....</emma:literal>
                </emma:interpretation>
                <emma:interpretation id="interp3" emma:lang="en-US" emma:confidence="0">
                  <emma:literal>-cc..."</emma:literal>
                </emma:interpretation>
                <emma:interpretation id="interp4" emma:lang="en-US" emma:confidence="0">
                  <emma:literal>sci.".</emma:literal>
                </emma:interpretation>
              </emma:one-of>
            </emma:emma>
          </inkml:annotationXML>
          <inkml:trace contextRef="#ctx0" brushRef="#br0">8152-452 82,'0'0'39,"9"-18"-1,-9 18 1,19-4-23,-19 4-9,0 0-3,0 0-1,18 11-1,-18-11 0,11 28-1,-9-11 0,2 1 0,-4-18-1,9 26 0,-9-26 0,0 0-1,16 13-2,-16-13-3,19-2-10,-19 2-23,0 0-1,0-22 1,0 22-1</inkml:trace>
          <inkml:trace contextRef="#ctx0" brushRef="#br0" timeOffset="226.0129">8484-479 110,'-2'24'38,"6"-6"2,-4-18-10,13 19-24,-13-19-3,18 22-2,-18-22-2,28 11-2,-4 5-8,-24-16-27,22 4-1,-22-4 0,24-7 0</inkml:trace>
          <inkml:trace contextRef="#ctx0" brushRef="#br0" timeOffset="-2761.1579">8165 41 81,'9'-19'40,"-9"19"-2,0 0 3,0 0-26,0 0-5,6 30-4,5-5-1,-4 1-2,4 6 0,-4-5 0,-1-1-2,3-6 1,-5-1-1,-4-19-1,0 0 0,0 0 0,0 0 0,0 0-1,17-32 0,-16 8 0,-1-9-1,2 0 0,-2-9 0,0 1 0,-3 1 0,-5 5 1,1 1 0,-6 9 0,-4 6 1,1 8 0,-6 13 0,-2 5 0,0 8 0,1 3 0,-2 10 1,1 3 0,2 8 0,-4 5 1,2 6-1,2 5 0,1 8 0,5-2 1,6 3-1,5-5 0,10 0 0,8-9 0,10-6 0,6-9 0,13-11-1,5-7 0,2-8 0,1-3 0,-6-10 0,1-5-1,-8-8-1,-4 1 0,-13-8-3,0 9-4,-20-27-15,10 16-17,-9-11 2,7 6-1,-8-8 0</inkml:trace>
          <inkml:trace contextRef="#ctx0" brushRef="#br0" timeOffset="1578.09">8355 1044 101,'0'0'39,"2"-17"1,-2 17-2,0 0-29,0 0-4,9 21-3,-9-21 0,9 18-1,-9-18 0,11 17-2,-11-17 0,0 0-1,0 0-2,24 18-7,-24-18-24,0 0-4,2-28-1,-2 28 1</inkml:trace>
          <inkml:trace contextRef="#ctx0" brushRef="#br0" timeOffset="1884.1078">8666 1072 74,'0'0'41,"0"0"-3,21 11 3,-19-28-17,16 26-14,-18-9-4,0 0-3,24 11-2,-24-11 0,0 0-2,0 0-2,24 17-4,-24-17-21,0 0-12,-9-17 0,9 17 0,-2-18 0</inkml:trace>
          <inkml:trace contextRef="#ctx0" brushRef="#br0" timeOffset="768.0439">9004 13 79,'0'0'39,"0"0"1,0 0-1,0 0-21,0 0-10,17 14-4,-17-14 0,12 19-2,-12-19-1,13 26 0,-13-26 0,10 22-2,-10-22-2,0 0-4,16 33-10,-16-33-21,0 0-3,0 0 3,0 0-2</inkml:trace>
          <inkml:trace contextRef="#ctx0" brushRef="#br0" timeOffset="1068.061">9078 362 97,'0'0'39,"9"17"1,-9-17-2,20 14-28,-20-14-5,0 0-2,19 9-1,-19-9-1,0 0-1,0 0 0,20 8-3,-20-8-4,0 0-22,0 0-11,0 0 1,0 0-1,0 0 1</inkml:trace>
          <inkml:trace contextRef="#ctx0" brushRef="#br0" timeOffset="27668.5825">7106 451 38,'0'0'29,"-20"0"1,20 0-6,-18-4-4,-1-12-3,19 16-2,-20-8-3,20 8-1,-19-3-2,19 3 0,-16 0-3,16 0 0,0 0-2,0 0 0,0 0-1,-2 16 0,2-16-1,26 4 0,-8-2 0,8 0 0,2-6-1,7 0 0,3-5 0,3 0 0,1 0 0,6-4-1,0 0 0,-2 0 0,1 4 0,-7 0-1,-5 9 1,-11-2-1,-2 7-1,-22-5 0,17 11-1,-17-11-3,2 19-8,-23-23-26,21 4-1,0 0 1,-5-29-1</inkml:trace>
        </inkml:traceGroup>
        <inkml:traceGroup>
          <inkml:annotationXML>
            <emma:emma xmlns:emma="http://www.w3.org/2003/04/emma" version="1.0">
              <emma:interpretation id="{CECD8B31-32BD-4BF7-A037-E3FAA8583A8E}" emma:medium="tactile" emma:mode="ink">
                <msink:context xmlns:msink="http://schemas.microsoft.com/ink/2010/main" type="inkWord" rotatedBoundingBox="2033,10269 4521,12998 3974,13496 1487,10767">
                  <msink:destinationLink direction="with" ref="{7EC02F83-8D52-4B0B-89D7-2ABE9F5C57DA}"/>
                </msink:context>
              </emma:interpretation>
              <emma:one-of disjunction-type="recognition" id="oneOf1">
                <emma:interpretation id="interp5" emma:lang="en-US" emma:confidence="0">
                  <emma:literal>Ht</emma:literal>
                </emma:interpretation>
                <emma:interpretation id="interp6" emma:lang="en-US" emma:confidence="0">
                  <emma:literal>H to</emma:literal>
                </emma:interpretation>
                <emma:interpretation id="interp7" emma:lang="en-US" emma:confidence="0">
                  <emma:literal>H +</emma:literal>
                </emma:interpretation>
                <emma:interpretation id="interp8" emma:lang="en-US" emma:confidence="0">
                  <emma:literal>Hit</emma:literal>
                </emma:interpretation>
                <emma:interpretation id="interp9" emma:lang="en-US" emma:confidence="0">
                  <emma:literal>H T</emma:literal>
                </emma:interpretation>
              </emma:one-of>
            </emma:emma>
          </inkml:annotationXML>
          <inkml:trace contextRef="#ctx0" brushRef="#br0" timeOffset="226.0129">8484-479 110,'-2'24'38,"6"-6"2,-4-18-10,13 19-24,-13-19-3,18 22-2,-18-22-2,28 11-2,-4 5-8,-24-16-27,22 4-1,-22-4 0,24-7 0</inkml:trace>
          <inkml:trace contextRef="#ctx0" brushRef="#br0">8152-452 82,'0'0'39,"9"-18"-1,-9 18 1,19-4-23,-19 4-9,0 0-3,0 0-1,18 11-1,-18-11 0,11 28-1,-9-11 0,2 1 0,-4-18-1,9 26 0,-9-26 0,0 0-1,16 13-2,-16-13-3,19-2-10,-19 2-23,0 0-1,0-22 1,0 22-1</inkml:trace>
          <inkml:trace contextRef="#ctx0" brushRef="#br0" timeOffset="1578.09">8355 1044 101,'0'0'39,"2"-17"1,-2 17-2,0 0-29,0 0-4,9 21-3,-9-21 0,9 18-1,-9-18 0,11 17-2,-11-17 0,0 0-1,0 0-2,24 18-7,-24-18-24,0 0-4,2-28-1,-2 28 1</inkml:trace>
          <inkml:trace contextRef="#ctx0" brushRef="#br0" timeOffset="1884.1078">8666 1072 74,'0'0'41,"0"0"-3,21 11 3,-19-28-17,16 26-14,-18-9-4,0 0-3,24 11-2,-24-11 0,0 0-2,0 0-2,24 17-4,-24-17-21,0 0-12,-9-17 0,9 17 0,-2-18 0</inkml:trace>
          <inkml:trace contextRef="#ctx0" brushRef="#br0" timeOffset="768.0439">9004 13 79,'0'0'39,"0"0"1,0 0-1,0 0-21,0 0-10,17 14-4,-17-14 0,12 19-2,-12-19-1,13 26 0,-13-26 0,10 22-2,-10-22-2,0 0-4,16 33-10,-16-33-21,0 0-3,0 0 3,0 0-2</inkml:trace>
        </inkml:traceGroup>
        <inkml:traceGroup>
          <inkml:annotationXML>
            <emma:emma xmlns:emma="http://www.w3.org/2003/04/emma" version="1.0">
              <emma:interpretation id="{65535A56-DBF9-49EA-9F39-5549BB0F3EDF}" emma:medium="tactile" emma:mode="ink">
                <msink:context xmlns:msink="http://schemas.microsoft.com/ink/2010/main" type="inkWord" rotatedBoundingBox="4071,10225 5193,11163 5012,11379 3890,10441"/>
              </emma:interpretation>
              <emma:one-of disjunction-type="recognition" id="oneOf2">
                <emma:interpretation id="interp10" emma:lang="en-US" emma:confidence="0">
                  <emma:literal>"!</emma:literal>
                </emma:interpretation>
                <emma:interpretation id="interp11" emma:lang="en-US" emma:confidence="0">
                  <emma:literal>"I.</emma:literal>
                </emma:interpretation>
                <emma:interpretation id="interp12" emma:lang="en-US" emma:confidence="0">
                  <emma:literal>"'.</emma:literal>
                </emma:interpretation>
                <emma:interpretation id="interp13" emma:lang="en-US" emma:confidence="0">
                  <emma:literal>"1.</emma:literal>
                </emma:interpretation>
                <emma:interpretation id="interp14" emma:lang="en-US" emma:confidence="0">
                  <emma:literal>"i.</emma:literal>
                </emma:interpretation>
              </emma:one-of>
            </emma:emma>
          </inkml:annotationXML>
          <inkml:trace contextRef="#ctx0" brushRef="#br0">8152-452 82,'0'0'39,"9"-18"-1,-9 18 1,19-4-23,-19 4-9,0 0-3,0 0-1,18 11-1,-18-11 0,11 28-1,-9-11 0,2 1 0,-4-18-1,9 26 0,-9-26 0,0 0-1,16 13-2,-16-13-3,19-2-10,-19 2-23,0 0-1,0-22 1,0 22-1</inkml:trace>
          <inkml:trace contextRef="#ctx0" brushRef="#br0" timeOffset="226.0129">8484-479 110,'-2'24'38,"6"-6"2,-4-18-10,13 19-24,-13-19-3,18 22-2,-18-22-2,28 11-2,-4 5-8,-24-16-27,22 4-1,-22-4 0,24-7 0</inkml:trace>
          <inkml:trace contextRef="#ctx0" brushRef="#br0" timeOffset="1578.09">8355 1044 101,'0'0'39,"2"-17"1,-2 17-2,0 0-29,0 0-4,9 21-3,-9-21 0,9 18-1,-9-18 0,11 17-2,-11-17 0,0 0-1,0 0-2,24 18-7,-24-18-24,0 0-4,2-28-1,-2 28 1</inkml:trace>
          <inkml:trace contextRef="#ctx0" brushRef="#br0" timeOffset="1884.1078">8666 1072 74,'0'0'41,"0"0"-3,21 11 3,-19-28-17,16 26-14,-18-9-4,0 0-3,24 11-2,-24-11 0,0 0-2,0 0-2,24 17-4,-24-17-21,0 0-12,-9-17 0,9 17 0,-2-18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8.9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0EDB7D7-6A5F-4283-AFA7-9D7472E10E79}" emma:medium="tactile" emma:mode="ink">
          <msink:context xmlns:msink="http://schemas.microsoft.com/ink/2010/main" type="inkDrawing" rotatedBoundingBox="23582,10455 24017,10387 24019,10399 23583,10466" shapeName="Other"/>
        </emma:interpretation>
      </emma:emma>
    </inkml:annotationXML>
    <inkml:trace contextRef="#ctx0" brushRef="#br0">0 60 71,'0'0'38,"0"0"0,0 0-6,0 0-14,0 0-7,0 0-3,20 2-3,0 2 0,-1-12-2,8 7 0,1-5-1,9 1 0,0-1 0,3 1-1,3-3-1,-4 1 0,-4 1 0,-4-1-1,-5 3-1,-10-1-1,3 9-3,-19-4-17,0 0-18,0 0 0,-17 1 0,17-1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6.2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2F54A9-D809-4A5F-8689-63431B3E9569}" emma:medium="tactile" emma:mode="ink">
          <msink:context xmlns:msink="http://schemas.microsoft.com/ink/2010/main" type="inkDrawing" rotatedBoundingBox="23354,10902 23400,10969 23386,10979 23340,10912" shapeName="Other">
            <msink:destinationLink direction="with" ref="{B22B80CF-A70A-41F0-927A-A53EF3BC86B7}"/>
          </msink:context>
        </emma:interpretation>
      </emma:emma>
    </inkml:annotationXML>
    <inkml:trace contextRef="#ctx0" brushRef="#br0">831 438 87,'0'0'40,"0"0"-2,0 0 3,28 10-29,-28-10-6,0 0-4,4 20-1,-4-20-1,9 16-1,-9-16-3,9 19-4,-9-19-21,0 0-11,0 0 1,0 0-1,0 0 2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6.5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2B80CF-A70A-41F0-927A-A53EF3BC86B7}" emma:medium="tactile" emma:mode="ink">
          <msink:context xmlns:msink="http://schemas.microsoft.com/ink/2010/main" type="inkDrawing" rotatedBoundingBox="23461,11226 23495,11382 23478,11385 23445,11230" semanticType="callout" shapeName="Other">
            <msink:sourceLink direction="with" ref="{74084087-92AB-4079-997C-AB5FCAC48E7E}"/>
            <msink:sourceLink direction="with" ref="{C72F54A9-D809-4A5F-8689-63431B3E9569}"/>
          </msink:context>
        </emma:interpretation>
      </emma:emma>
    </inkml:annotationXML>
    <inkml:trace contextRef="#ctx0" brushRef="#br0">947 754 72,'0'20'40,"0"-20"-1,0 0 1,0 0-20,13 32-10,-13-32-4,6 33-3,-4-17-2,-2-16-1,9 30-1,-9-30-3,9 23-10,-9-23-25,0 0-2,-18-5 2,18 5-1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0.5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19EF8F-0A58-428C-9EA5-CE1F40B8EF33}" emma:medium="tactile" emma:mode="ink">
          <msink:context xmlns:msink="http://schemas.microsoft.com/ink/2010/main" type="inkDrawing" rotatedBoundingBox="16381,10235 16782,10143 16786,10158 16384,10250" shapeName="Other"/>
        </emma:interpretation>
      </emma:emma>
    </inkml:annotationXML>
    <inkml:trace contextRef="#ctx0" brushRef="#br0">14666-658 86,'0'0'38,"0"0"0,0 0-1,0 0-21,0 0-6,38-13-3,-14 4-3,10 7-1,-1-9-1,6 6 0,1-6-1,1 1-1,-3 1 0,-4 0-1,-3 4-1,-9-8-2,6 22-10,-28-9-25,0 0-2,0 0 1,0 0-1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0.2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A95AA9-522E-4484-9543-72E0DD70F535}" emma:medium="tactile" emma:mode="ink">
          <msink:context xmlns:msink="http://schemas.microsoft.com/ink/2010/main" type="inkDrawing" rotatedBoundingBox="16547,10021 16636,10370 16589,10382 16500,10033" shapeName="Other">
            <msink:destinationLink direction="with" ref="{D7E1FDEC-8C5C-435C-A8EF-5C961E296C63}"/>
          </msink:context>
        </emma:interpretation>
      </emma:emma>
    </inkml:annotationXML>
    <inkml:trace contextRef="#ctx0" brushRef="#br0">14799-807 59,'7'-25'37,"-7"25"0,7-21 1,-18-1-16,28 30-8,-17-8-4,0 0-2,0 0-2,0 0-1,0 0-2,20 22 0,-18-4 0,7 8-1,-5 1 0,1 8-1,-1 2 0,2 0 0,-3-1 0,1-6-1,2-3-1,-3-5 0,1-5-1,-4-17-1,0 0-3,0 0-5,20 2-19,-20-2-11,-2-26 1,-5 6-1,7 20 3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9.5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FB13E2-95F6-403E-B82B-A970BEEC9675}" emma:medium="tactile" emma:mode="ink">
          <msink:context xmlns:msink="http://schemas.microsoft.com/ink/2010/main" type="inkDrawing" rotatedBoundingBox="18376,10954 18523,11653 18451,11668 18304,10969" semanticType="callout" shapeName="Other">
            <msink:sourceLink direction="with" ref="{86ECF720-0461-4CAA-AF25-9A5860BB2556}"/>
          </msink:context>
        </emma:interpretation>
      </emma:emma>
    </inkml:annotationXML>
    <inkml:trace contextRef="#ctx0" brushRef="#br0">-7 62 83,'0'0'39,"3"-26"-2,-3 8 0,0 18-24,0 0-3,24-15-4,-24 15-2,0 0-1,19-4 0,-19 4 0,0 0 0,22 32-1,-18-12 0,3 9 0,-3 6 0,1 9 0,-1 6-1,3 5 2,-1 0-3,-1 4 0,3-3 0,-1 0 0,0-9 0,1-5 0,1-7 0,-2-3 0,1-9-3,-8-23 1,16 24-1,-16-24-3,17 4-5,-28-26-11,11 22-19,-2-28 0,2 12 2,-9-10-1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50.25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27D4EB-E8C7-4B3A-97C2-CF2C07847EE1}" emma:medium="tactile" emma:mode="ink">
          <msink:context xmlns:msink="http://schemas.microsoft.com/ink/2010/main" type="inkDrawing" rotatedBoundingBox="18745,10800 18943,11662 18883,11675 18684,10814" semanticType="callout" shapeName="Other">
            <msink:sourceLink direction="with" ref="{86ECF720-0461-4CAA-AF25-9A5860BB2556}"/>
          </msink:context>
        </emma:interpretation>
      </emma:emma>
    </inkml:annotationXML>
    <inkml:trace contextRef="#ctx0" brushRef="#br0">23 38 68,'-11'-17'37,"11"17"0,-14-24 1,14 24-18,0 0-10,1 18-2,-1-18-1,-1 34-2,-1-14-1,7 9-1,-5 0 1,6 8-2,-2 2 1,5 3 0,-2 4-2,2 9 1,2 0-1,0 4 1,2 0-2,2 3 0,0-5 0,0-6 0,-1-3 0,-1-11 0,2-6 0,-4-7 0,0-6 0,-11-18 0,0 0 0,19 11-2,-19-11-2,0-20-3,0 20-22,5-17-12,-5 17-1,-15-36 1,10 17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5.5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35ED09-75E9-48BF-A421-A5280C2B613B}" emma:medium="tactile" emma:mode="ink">
          <msink:context xmlns:msink="http://schemas.microsoft.com/ink/2010/main" type="writingRegion" rotatedBoundingBox="22508,10448 22829,10448 22829,10599 22508,10599"/>
        </emma:interpretation>
      </emma:emma>
    </inkml:annotationXML>
    <inkml:traceGroup>
      <inkml:annotationXML>
        <emma:emma xmlns:emma="http://www.w3.org/2003/04/emma" version="1.0">
          <emma:interpretation id="{5B4AE884-8E68-4A52-9D82-DE0B8CECA4DA}" emma:medium="tactile" emma:mode="ink">
            <msink:context xmlns:msink="http://schemas.microsoft.com/ink/2010/main" type="paragraph" rotatedBoundingBox="22508,10448 22829,10448 22829,10599 22508,10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43839-6D9F-44EA-95AF-7E5E0ED7D1B8}" emma:medium="tactile" emma:mode="ink">
              <msink:context xmlns:msink="http://schemas.microsoft.com/ink/2010/main" type="line" rotatedBoundingBox="22508,10448 22829,10448 22829,10599 22508,10599"/>
            </emma:interpretation>
          </emma:emma>
        </inkml:annotationXML>
        <inkml:traceGroup>
          <inkml:annotationXML>
            <emma:emma xmlns:emma="http://www.w3.org/2003/04/emma" version="1.0">
              <emma:interpretation id="{74084087-92AB-4079-997C-AB5FCAC48E7E}" emma:medium="tactile" emma:mode="ink">
                <msink:context xmlns:msink="http://schemas.microsoft.com/ink/2010/main" type="inkWord" rotatedBoundingBox="22507,10461 22820,10442 22829,10583 22515,10602">
                  <msink:destinationLink direction="with" ref="{8DD7C7BA-6FDC-4078-8F9F-7FDC5F1D8909}"/>
                  <msink:destinationLink direction="with" ref="{68400219-2EBC-4844-A9B7-33EE245B8874}"/>
                  <msink:destinationLink direction="with" ref="{B22B80CF-A70A-41F0-927A-A53EF3BC86B7}"/>
                </msink:context>
              </emma:interpretation>
              <emma:one-of disjunction-type="recognition" id="oneOf0">
                <emma:interpretation id="interp0" emma:lang="en-US" emma:confidence="0">
                  <emma:literal>11</emma:literal>
                </emma:interpretation>
                <emma:interpretation id="interp1" emma:lang="en-US" emma:confidence="0">
                  <emma:literal>\ \</emma:literal>
                </emma:interpretation>
                <emma:interpretation id="interp2" emma:lang="en-US" emma:confidence="0">
                  <emma:literal>' \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1 \</emma:literal>
                </emma:interpretation>
              </emma:one-of>
            </emma:emma>
          </inkml:annotationXML>
          <inkml:trace contextRef="#ctx0" brushRef="#br0">-1 0 92,'0'0'38,"0"0"3,6 16-3,11 6-29,-17-22-3,3 30-3,-3-30-2,9 29-1,-9-29-1,8 18-1,-8-18-3,0 0-6,16 10-24,-16-10-5,0 0 2,6-24-2</inkml:trace>
          <inkml:trace contextRef="#ctx0" brushRef="#br0" timeOffset="262.015">226-26 58,'0'0'39,"6"18"-1,-6-18 2,0 0-13,31 22-18,-31-22-3,13 24-2,-13-24-3,17 26-2,-8-8-2,-9-18-10,0 0-25,0 0-1,18 20 1,-18-20-2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9.8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E6F9B7-263E-44C1-B777-C8D479FAF209}" emma:medium="tactile" emma:mode="ink">
          <msink:context xmlns:msink="http://schemas.microsoft.com/ink/2010/main" type="inkDrawing" rotatedBoundingBox="18273,11354 18833,11176 18850,11229 18290,11406" semanticType="callout" shapeName="Other">
            <msink:sourceLink direction="with" ref="{86ECF720-0461-4CAA-AF25-9A5860BB2556}"/>
          </msink:context>
        </emma:interpretation>
      </emma:emma>
    </inkml:annotationXML>
    <inkml:trace contextRef="#ctx0" brushRef="#br0">5 206 96,'0'0'38,"-18"4"1,18-4-6,0 0-21,0 0-4,20-19-3,8 6-2,1-7 0,12 2-2,1-8 1,8 4-1,0 4 0,0 3-1,-2 6 0,-6 0 0,-3 9-1,-8-4-1,-1 8-1,-14-10-2,5 15-3,-21-9-8,16-11-18,-16 11-6,2-16 1,-8-1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8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777874-A27E-4302-BD9E-53F34081D172}" emma:medium="tactile" emma:mode="ink">
          <msink:context xmlns:msink="http://schemas.microsoft.com/ink/2010/main" type="inkDrawing" rotatedBoundingBox="23134,11958 23217,12120 23186,12136 23103,11974" semanticType="callout" shapeName="Other">
            <msink:sourceLink direction="with" ref="{64DB463F-CB79-40E5-A726-A62E8F2338BD}"/>
          </msink:context>
        </emma:interpretation>
      </emma:emma>
    </inkml:annotationXML>
    <inkml:trace contextRef="#ctx0" brushRef="#br0">1226 852 95,'15'26'39,"-6"-6"2,-9-20-3,22 46-28,-20-28-5,8 4-5,-1 0-2,-9-22-10,16 7-27,-16-7 0,0 0-1,10-33-2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7.8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DB463F-CB79-40E5-A726-A62E8F2338BD}" emma:medium="tactile" emma:mode="ink">
          <msink:context xmlns:msink="http://schemas.microsoft.com/ink/2010/main" type="inkDrawing" rotatedBoundingBox="22748,12063 22804,12121 22794,12131 22737,12073" shapeName="Other">
            <msink:destinationLink direction="with" ref="{5F777874-A27E-4302-BD9E-53F34081D172}"/>
          </msink:context>
        </emma:interpretation>
      </emma:emma>
    </inkml:annotationXML>
    <inkml:trace contextRef="#ctx0" brushRef="#br0">861 945 92,'0'0'38,"0"0"3,0 0-3,0 0-27,-2 19-5,2-19-3,0 0-1,24 16-2,-24-16 0,0 0-2,17 11-3,-4 6-10,-13-17-23,0 0-2,0 0 1,0 0-1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1.4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923B89-826A-4BD2-91C3-8667E7D6AB33}" emma:medium="tactile" emma:mode="ink">
          <msink:context xmlns:msink="http://schemas.microsoft.com/ink/2010/main" type="inkDrawing" rotatedBoundingBox="11765,10858 13615,10659 13641,10900 11791,11099" semanticType="callout" shapeName="Other">
            <msink:sourceLink direction="to" ref="{58C446F6-D0B2-4526-8CBC-AA20F7145FD0}"/>
          </msink:context>
        </emma:interpretation>
      </emma:emma>
    </inkml:annotationXML>
    <inkml:trace contextRef="#ctx0" brushRef="#br0">10125 134 3,'0'0'21,"-18"0"1,18 0-2,0 0 1,-26-15 1,26 15 0,0 0-1,0 0-1,-18-24-4,18 24-2,0 0-4,0 0-2,0 0-2,0 0-2,0 0-1,20-3-1,-20 3 0,29 2-1,-8-2 1,6 1-1,7-2 0,4 1 0,8 0 0,6-2 0,3 0 0,4 0-1,4-2 1,2 1-1,1-1 0,2-1 1,2-5-1,-1 5-1,1-4 0,5 1 0,1-1 1,1 2-1,-1-1 1,-2 3-1,-6 1 1,-2 4 0,-7-2 1,-9 4-1,-6 2 0,-9-2 1,-3 1-1,-3-1 0,-3-2 0,-2 0 0,-4-3 0,1 1 0,-3-6 0,1 1 0,-3 2 0,-16 5 0,22-15 0,-22 15 0,0 0 0,19-19 0,-19 19 0,0 0 0,0 0-1,20-9 1,-20 9 0,0 0-1,18-11 1,-18 11 0,0 0 0,17-16-1,-17 16 1,0 0 0,-7-19 0,7 19-1,-28-11 1,4 4 0,-6 3 0,-3 1 0,-5 1-1,-5-2 1,-1 2 0,0 0 0,1-1 0,4-1-1,8-2 1,2-1-1,6-2-1,5-2 0,18 11-4,-26-22-7,26 22-25,0 0-3,0 0 3,0 0-2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5.9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E8AC4B-630E-4837-A647-BAA8E3A74CCA}" emma:medium="tactile" emma:mode="ink">
          <msink:context xmlns:msink="http://schemas.microsoft.com/ink/2010/main" type="inkDrawing" rotatedBoundingBox="10271,10865 10469,11525 10411,11542 10213,10883" semanticType="callout" shapeName="Other">
            <msink:sourceLink direction="with" ref="{58C446F6-D0B2-4526-8CBC-AA20F7145FD0}"/>
          </msink:context>
        </emma:interpretation>
      </emma:emma>
    </inkml:annotationXML>
    <inkml:trace contextRef="#ctx0" brushRef="#br0">8536-33 79,'0'0'39,"0"0"-1,0 0 1,0 0-23,0 0-8,-2 22-2,11-5-2,-7-1 0,7 10-1,-5 2 0,5 10 0,-4 3 0,5 10-1,-1 1 0,4 5 0,-2-2-1,4 3 0,1-7 1,1-5-2,1-7 0,-3-11 0,0-8-2,-15-20 0,22 15 0,-22-15-3,16-8-6,-32-10-27,16 18-4,-4-41 1,2 21-1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4.3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595B2D-F4E7-4237-948B-37C7C1C84E39}" emma:medium="tactile" emma:mode="ink">
          <msink:context xmlns:msink="http://schemas.microsoft.com/ink/2010/main" type="inkDrawing" rotatedBoundingBox="6239,11170 6759,11132 6762,11171 6242,11208" shapeName="Other"/>
        </emma:interpretation>
      </emma:emma>
    </inkml:annotationXML>
    <inkml:trace contextRef="#ctx0" brushRef="#br0">4522 266 90,'0'0'38,"1"20"0,-1-20 1,32 15-26,-16-19-6,18 6-2,-3-5-2,10-1-1,1-2-1,4 1 0,0-1-1,-2 3-1,-5 1-1,-9-8-5,12 23-18,-18-20-15,-2 3 1,-22 4-1,30-24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4.0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5A5CBA8-50DD-4769-9258-55E74ABAA332}" emma:medium="tactile" emma:mode="ink">
          <msink:context xmlns:msink="http://schemas.microsoft.com/ink/2010/main" type="inkDrawing" rotatedBoundingBox="6412,10876 6465,11401 6424,11405 6371,10881" semanticType="verticalRange" shapeName="Other">
            <msink:sourceLink direction="with" ref="{55494773-ADF6-4874-A92E-9EEB28CEF247}"/>
          </msink:context>
        </emma:interpretation>
      </emma:emma>
    </inkml:annotationXML>
    <inkml:trace contextRef="#ctx0" brushRef="#br0">4682 7 44,'0'0'31,"0"0"4,-17-27-5,17 27-8,0 0-5,0 0-5,0 0-2,19-6-1,-19 6-2,0 0-1,4 17-2,-1-1 0,-6 5 0,8 10-1,-3 6 0,4 7-1,-3-1 0,3 7 0,-1-2-1,1-2 0,3-4-1,-5-5 0,-1-7-1,-1-8-1,2-2 0,-4-20-4,4 19-6,-25-28-28,21 9-1,-20-26 2,15 9-2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7.99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EE8A84-E662-406E-A439-55E27F92B19F}" emma:medium="tactile" emma:mode="ink">
          <msink:context xmlns:msink="http://schemas.microsoft.com/ink/2010/main" type="inkDrawing" rotatedBoundingBox="7809,11075 7932,11827 7872,11837 7750,11085" semanticType="callout" shapeName="Other">
            <msink:sourceLink direction="with" ref="{58C446F6-D0B2-4526-8CBC-AA20F7145FD0}"/>
          </msink:context>
        </emma:interpretation>
      </emma:emma>
    </inkml:annotationXML>
    <inkml:trace contextRef="#ctx0" brushRef="#br0">6070 260 66,'-4'-20'38,"4"20"-1,-2-33 2,2 33-17,-3-17-12,3 17-2,0 0-3,18-16-1,-18 16-1,0 0 0,9 16-1,-7 6 1,-4 4 0,4 16-1,-4 6 0,2 11 0,2 3 0,4 8 0,-1 0 0,4-1-2,2-4 0,2-8 0,0-10 0,0-10 0,2-6-2,-6-14 0,-9-17 0,20 13-1,-20-13-2,8-17-2,-8 17-5,-8-35-16,5 19-12,-8-12 0,1 6 0,-6-9 2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8.2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F8BFC9-DF56-4501-BF20-2B00E106B413}" emma:medium="tactile" emma:mode="ink">
          <msink:context xmlns:msink="http://schemas.microsoft.com/ink/2010/main" type="inkDrawing" rotatedBoundingBox="7740,11554 8358,11322 8373,11362 7755,11595" semanticType="callout" shapeName="Other">
            <msink:sourceLink direction="with" ref="{58C446F6-D0B2-4526-8CBC-AA20F7145FD0}"/>
          </msink:context>
        </emma:interpretation>
      </emma:emma>
    </inkml:annotationXML>
    <inkml:trace contextRef="#ctx0" brushRef="#br0">6059 653 70,'-19'9'39,"19"-9"-1,-7 17 2,7-17-17,0 0-11,0 0-5,31-2-2,-10-7-2,8-2-1,4-6 0,10 0-1,-1 1 0,6-4 0,4 1-1,-3 1 0,3 3-1,-8-1-1,1 5 0,-14-6-2,4 10-2,-20-15-6,14 24-18,-25-19-10,-4 17 0,4-29 1,-4 29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48.5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E9D854-D78D-4841-B885-C28D674F1505}" emma:medium="tactile" emma:mode="ink">
          <msink:context xmlns:msink="http://schemas.microsoft.com/ink/2010/main" type="inkDrawing" rotatedBoundingBox="8306,10998 8512,11853 8437,11871 8231,11016" semanticType="callout" shapeName="Other">
            <msink:sourceLink direction="with" ref="{58C446F6-D0B2-4526-8CBC-AA20F7145FD0}"/>
          </msink:context>
        </emma:interpretation>
      </emma:emma>
    </inkml:annotationXML>
    <inkml:trace contextRef="#ctx0" brushRef="#br0">6586 122 103,'0'0'38,"-22"-22"1,22 22-9,0 0-22,0 0-1,0 0-3,0 0-1,0 0-1,9 30 1,-7-10 0,4 13-1,-5 7 1,3 12 0,2 6-1,3 14 0,0 3-1,6 4 1,0-2-2,3-3 0,1-8 0,1-7 0,-4-15 0,1-11 0,-2-11 0,-15-22 0,20 18 0,-20-18-6,20 0-16,-25-18-20,7 1-1,-12-14 1,9-2-1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7.0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A3374E-6FA8-405A-8EC8-4D20526A79B7}" emma:medium="tactile" emma:mode="ink">
          <msink:context xmlns:msink="http://schemas.microsoft.com/ink/2010/main" type="writingRegion" rotatedBoundingBox="21887,11118 22053,11118 22053,11556 21887,11556"/>
        </emma:interpretation>
      </emma:emma>
    </inkml:annotationXML>
    <inkml:traceGroup>
      <inkml:annotationXML>
        <emma:emma xmlns:emma="http://www.w3.org/2003/04/emma" version="1.0">
          <emma:interpretation id="{B1D188AF-C7A8-40B9-A8B6-C90A8DC4F4C5}" emma:medium="tactile" emma:mode="ink">
            <msink:context xmlns:msink="http://schemas.microsoft.com/ink/2010/main" type="paragraph" rotatedBoundingBox="21887,11118 22053,11118 22053,11556 21887,11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C7CE6C-E9ED-44CF-A3C5-EF1582B47FB3}" emma:medium="tactile" emma:mode="ink">
              <msink:context xmlns:msink="http://schemas.microsoft.com/ink/2010/main" type="line" rotatedBoundingBox="21887,11118 22053,11118 22053,11556 21887,11556"/>
            </emma:interpretation>
          </emma:emma>
        </inkml:annotationXML>
        <inkml:traceGroup>
          <inkml:annotationXML>
            <emma:emma xmlns:emma="http://www.w3.org/2003/04/emma" version="1.0">
              <emma:interpretation id="{86ECF720-0461-4CAA-AF25-9A5860BB2556}" emma:medium="tactile" emma:mode="ink">
                <msink:context xmlns:msink="http://schemas.microsoft.com/ink/2010/main" type="inkWord" rotatedBoundingBox="21981,11103 22052,11556 21958,11570 21886,11118">
                  <msink:destinationLink direction="with" ref="{8DD7C7BA-6FDC-4078-8F9F-7FDC5F1D8909}"/>
                  <msink:destinationLink direction="with" ref="{ADFB13E2-95F6-403E-B82B-A970BEEC9675}"/>
                  <msink:destinationLink direction="with" ref="{9627D4EB-E8C7-4B3A-97C2-CF2C07847EE1}"/>
                  <msink:destinationLink direction="with" ref="{63E6F9B7-263E-44C1-B777-C8D479FAF209}"/>
                </msink:context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89,'0'0'38,"0"0"2,0 0 0,0 0-27,31 2-7,-31-2-3,30 7-2,-30-7-1,24 17 0,-24-17-1,13 29 0,-10-9-2,-3-20-4,8 42-22,-8-42-10,0 26 0,0-26-1,0 0 1</inkml:trace>
          <inkml:trace contextRef="#ctx0" brushRef="#br0" timeOffset="286.016">87 370 104,'0'0'41,"1"28"0,-1-28-2,19 18-31,-19-18-6,18 5-4,3 6-7,-21-11-28,0 0-4,0 0 1,20 6-1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50679A04-2B98-4D99-AC1A-A93861D28EB8}" emma:medium="tactile" emma:mode="ink">
          <msink:context xmlns:msink="http://schemas.microsoft.com/ink/2010/main" type="writingRegion" rotatedBoundingBox="3955,10360 5016,10360 5016,11375 3955,11375"/>
        </emma:interpretation>
      </emma:emma>
    </inkml:annotationXML>
    <inkml:traceGroup>
      <inkml:annotationXML>
        <emma:emma xmlns:emma="http://www.w3.org/2003/04/emma" version="1.0">
          <emma:interpretation id="{B09E8F08-757E-49F4-9F9C-49C8A0B93A2F}" emma:medium="tactile" emma:mode="ink">
            <msink:context xmlns:msink="http://schemas.microsoft.com/ink/2010/main" type="paragraph" rotatedBoundingBox="3955,10360 5016,10360 5016,11375 3955,11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74447-D508-43AC-A338-6BB19CADB2E2}" emma:medium="tactile" emma:mode="ink">
              <msink:context xmlns:msink="http://schemas.microsoft.com/ink/2010/main" type="line" rotatedBoundingBox="3955,10360 5016,10360 5016,11375 3955,11375"/>
            </emma:interpretation>
          </emma:emma>
        </inkml:annotationXML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52.8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84F40C-18C0-4DB0-8730-53960E08BD10}" emma:medium="tactile" emma:mode="ink">
          <msink:context xmlns:msink="http://schemas.microsoft.com/ink/2010/main" type="inkDrawing" rotatedBoundingBox="4004,10608 4683,10905 4385,11588 3706,11291" semanticType="enclosure" shapeName="Other"/>
        </emma:interpretation>
      </emma:emma>
    </inkml:annotationXML>
    <inkml:trace contextRef="#ctx0" brushRef="#br0">111 149 73,'0'0'36,"-17"-33"-1,17 33 0,-25-30-23,25 30-4,-10-16-3,10 16-1,0 0-1,-20 13 1,20-13-1,-18 40 0,8-11 2,5 15-2,-1 4 1,6 11 0,6 0-1,7 7 0,3-2-1,14-3 0,5-8-2,9-7 1,6-15-1,7-11 1,4-13-1,5-16 0,3-16 1,-9-9-1,-2-11 0,-5-7 0,-10-5-1,-8-3 1,-13-3-1,-11-1 0,-15 5 0,-11 4 0,-7 7-1,-13 4 1,-5 9 0,-10 6 0,0 9 0,-9 11 0,2 11 0,-4 1-2,4 10 1,0-4-3,12 21-6,-12-19-20,22 13-8,2-8 0,14 4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0.3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AF88A7-4DD6-49FA-BF8A-021DFE898895}" emma:medium="tactile" emma:mode="ink">
          <msink:context xmlns:msink="http://schemas.microsoft.com/ink/2010/main" type="inkDrawing" rotatedBoundingBox="4179,11802 4240,12145 4199,12152 4138,11809" semanticType="verticalRange" shapeName="Other">
            <msink:sourceLink direction="with" ref="{55494773-ADF6-4874-A92E-9EEB28CEF247}"/>
          </msink:context>
        </emma:interpretation>
      </emma:emma>
    </inkml:annotationXML>
    <inkml:trace contextRef="#ctx0" brushRef="#br0">2431 967 71,'0'-20'37,"0"20"-1,2-22 3,-6 1-19,4 21-9,0 0-4,21 0-1,-21 0-2,12 24 0,-6-5-1,1 6 0,-5 5-1,4 5 0,-4 1-1,-1-1 0,1 0 0,0-4-1,-2-3-1,0-6-1,6 0-2,-6-22-9,0 0-27,0 0 0,0 0 0,18-15-2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09.1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FA7D82D-F2C2-452A-BA8C-B96F8433E022}" emma:medium="tactile" emma:mode="ink">
          <msink:context xmlns:msink="http://schemas.microsoft.com/ink/2010/main" type="inkDrawing" rotatedBoundingBox="2816,10882 3423,10849 3425,10894 2818,10926" shapeName="Other"/>
        </emma:interpretation>
      </emma:emma>
    </inkml:annotationXML>
    <inkml:trace contextRef="#ctx0" brushRef="#br0">1098-22 91,'0'0'39,"35"15"2,-15-13-3,13 16-22,-1-22-11,12 8-2,4-6-1,0-7-3,5 3-1,-1-7-4,11 21-11,-17-19-22,5 9 0,-10-9-1,1 7 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11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EC02F83-8D52-4B0B-89D7-2ABE9F5C57DA}" emma:medium="tactile" emma:mode="ink">
          <msink:context xmlns:msink="http://schemas.microsoft.com/ink/2010/main" type="inkDrawing" rotatedBoundingBox="4424,12707 4589,13389 4523,13405 4359,12723" semanticType="callout" shapeName="Other">
            <msink:sourceLink direction="with" ref="{CECD8B31-32BD-4BF7-A037-E3FAA8583A8E}"/>
          </msink:context>
        </emma:interpretation>
      </emma:emma>
    </inkml:annotationXML>
    <inkml:trace contextRef="#ctx0" brushRef="#br0">2693 1839 81,'-24'-26'37,"24"26"0,0 0 2,0 0-21,0 0-10,0 0-2,0 0-2,9 33-1,-3-11 1,3 13-1,-3 4-1,5 10 1,-4 4 0,4 6-1,-4 0 0,5 7 1,-3-5-3,4-8 0,-4-7 0,4-8 0,-4-5 0,0-11 0,0-5 0,-9-17-2,0 0 1,17-7-1,-17 7-2,6-35-4,10 29-25,-21-20-8,5 8 0,-10-9 1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8:01.0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A57D45-200F-4E04-853F-24285A5B2DD4}" emma:medium="tactile" emma:mode="ink">
          <msink:context xmlns:msink="http://schemas.microsoft.com/ink/2010/main" type="inkDrawing"/>
        </emma:interpretation>
      </emma:emma>
    </inkml:annotationXML>
    <inkml:trace contextRef="#ctx0" brushRef="#br0">55 720 47,'0'0'31,"0"0"-1,-19 6-5,19-6-5,0 0-6,0 0-3,0 0-4,0 0-2,0 0-1,0 0-1,-20-24-1,20 24 0,0 0-1,-9-19 0,9 19 0,-6-20 0,6 20 0,-1-31 0,2 13 0,3-2-1,2-4 1,1 2-1,2-4 1,2-2-1,2 1 1,4-1 0,-1-1-1,3 0 1,1-6 0,2 3 0,0-2 1,8 1-1,-2 0 0,3 1 0,0 1 0,4 4 0,0-1 0,4 6 0,0 0 0,-2 5-1,-2 1 1,0 9 0,-2-1-1,-5 5 0,-4 1 1,-4 2-1,-4 3 0,-16-3 0,23 11 0,-23-11 0,0 0 0,0 0 0,12 17-1,-12-17 1,0 0-1,0 0 0,-18 9-1,18-9-1,0 0-1,-28 2-4,30 14-4,-24-27-14,22 11-13,0 0 2,-20 13 0,20-13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8:08.2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35 49,'0'0'32,"0"0"2,0 0-7,22-9-8,-29-9-5,7 18-3,0 0-3,20-11 0,-20 11-3,0 0 0,0 0-1,0 0 0,0 0-2,19 13 1,-19-13-1,11 16 0,-11-16-1,18 17 0,-18-17 0,24 16 0,-24-16-1,28 19 1,-28-19-1,28 25 1,-16-8-1,-12-17 0,26 33 0,-15-17 0,0 1 0,-11-17 0,21 28 0,-21-28 1,20 22-1,-20-22 0,15 16 0,-15-16 0,11 17 0,-11-17 0,5 16 0,-5-16 0,4 20 0,-4-20 0,2 22 0,-2-22 0,2 21 0,-2-21 0,0 0 0,3 18 0,-3-18 0,0 0 0,0 0 0,0 0 0,0 0 1,0 0-1,0 0 0,0 0 0,0 0 0,0 0-1,0 0 1,0 0 0,0 0 0,0 0 0,0 0 0,-20-11 0,20 11 0,0 0 0,-20 4 0,20-4 0,-19 11 0,19-11 0,-20 22 0,20-22 0,-22 35 0,9-13 0,0 1 0,-2 5 0,1-1 0,-3-1 0,2 0 0,2-4 0,0-4 0,13-18 0,-20 24 0,20-24 0,0 0-1,0 0 0,0 0-1,-7-20-2,7 20-7,0 0-26,13-18-3,-13 18 1,11-22-1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8:14.39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0 251 51,'0'0'35,"20"-19"-3,-20 19 3,6-24-17,11 26-8,-17-2-4,25-13 0,-25 13-2,34-13 0,-18 4-1,6 6 0,-5-8-1,7 3 1,-8-1-1,3 2-1,-1-2 0,3 3 0,-3 1 0,4-1 0,0 2-1,2-1 1,4-1-1,1-1 0,1-2 1,5-2-1,-2 0 1,0-2-1,1 2 0,1 2 1,-4 1-1,2 5 0,0-1 1,-1 2-1,-1 2 1,2 0 0,2-2-1,-1 2 1,1-3 0,0 3-1,0-2 1,-2 0-1,2 2 1,0 0-1,-4 2 1,2 0 0,-3 0-1,3-1 1,-3 1-1,1 2 1,0-2-1,-1 0 1,1 1-1,1 1 1,-1 0-1,-2 1 1,3 1-1,-1-1 0,-1 1 1,5-1-1,-4-1 1,4 1-1,0-1 0,0-2 1,0 0-1,2-2 0,0 1 0,-2 1 0,2-2 0,-4 2 1,-2 0-1,3 2 0,-3 1 1,-1 1-1,-3 1 0,1 0 1,0 1-1,-3-3 0,1 3 1,-2 1-1,0-2 0,0 2 0,-2-1 0,-1 4 0,-3-2 0,2 6 1,-1-3-1,1 0 0,-3 2 0,5-3 1,-2 3-1,0-4 0,2 2 0,1-4 0,-3 2 0,-2-4 0,3 3 1,-5 1-1,-16-11 1,30 16-1,-30-16 0,24 17 1,-24-17 0,16 16 0,-16-16-1,0 0 1,17 19-1,-17-19 0,0 0 0,13 18 0,-13-18 0,0 0 0,0 0 0,3 20 0,-3-20 1,0 0-1,0 0 0,0 0 0,0 0 0,0 0 0,0 0 2,-20 4-4,20-4 2,0 0 0,0 0 0,0 0 0,-18-15 0,18 15 0,0 0-1,0 0 1,0 0 0,-13-18 0,13 18-1,0 0 1,-6-19-1,6 19 1,-3-18 0,3 18-1,-8-22 1,8 22-1,-13-33 1,8 13-1,-4-6 1,-1 0 0,-1 1 0,0-3 0,2 1 0,0 1-1,1 8 1,1 1 0,7 17 0,-11-18 0,11 18 0,0 0 0,0 0 0,-7-19 0,7 19 0,0 0 0,0 0 0,0 0 0,0 0 0,-2-16 0,2 16 0,0 0 0,0 0 0,0 0-1,0 0 1,0 0-1,5 18 0,-5-18-1,0 0-1,0 0-3,9 28-4,-9-28-14,-14 16-17,14-16 1,-6 42 0,1-16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8:15.18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64 81 29,'-26'-26'29,"26"26"4,0 0-1,-20-20-8,20 20-8,0 0-3,0 0-4,-20-11-2,20 11 0,0 0-1,0 0 0,0 0-1,0 0-1,0 0 0,0 0 0,0 0-2,0 0 1,5-17-2,-5 17 1,0 0-1,24-3 0,-24 3-1,24-2 1,-7 2 0,0 0 0,1-2-1,2 2 1,1 0 0,-1 2-1,-2 1 1,-1 3-1,-17-6 0,26 15 1,-26-15-1,24 14 1,-24-14-1,22 13 0,-22-13 1,18 8-1,-18-8 0,21 1 0,-21-1 0,0 0 1,20 4-1,-20-4 0,0 0 1,0 0-1,16 11 0,-16-11 0,0 0 0,0 0 0,0 0 0,0 0 0,0 0 0,0 0 0,0 0 0,0 0 0,17-4-1,-17 4 0,0 0-2,0 0-2,6 24-13,-6-24-22,-19 26-2,19-26 2,-24 28-2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2:19.10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CDA4EE-9D04-4446-AF0F-638294FEB0D6}" emma:medium="tactile" emma:mode="ink">
          <msink:context xmlns:msink="http://schemas.microsoft.com/ink/2010/main" type="writingRegion" rotatedBoundingBox="2318,9364 24851,9600 24828,11795 2295,11560"/>
        </emma:interpretation>
      </emma:emma>
    </inkml:annotationXML>
    <inkml:traceGroup>
      <inkml:annotationXML>
        <emma:emma xmlns:emma="http://www.w3.org/2003/04/emma" version="1.0">
          <emma:interpretation id="{14D2EBBE-934E-4C6E-9762-D10E44DFF44A}" emma:medium="tactile" emma:mode="ink">
            <msink:context xmlns:msink="http://schemas.microsoft.com/ink/2010/main" type="paragraph" rotatedBoundingBox="2318,9364 24851,9600 24828,11795 2295,11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215E6-A112-4D14-B51C-6551A462DC42}" emma:medium="tactile" emma:mode="ink">
              <msink:context xmlns:msink="http://schemas.microsoft.com/ink/2010/main" type="line" rotatedBoundingBox="2318,9364 24851,9600 24828,11795 2295,11560"/>
            </emma:interpretation>
          </emma:emma>
        </inkml:annotationXML>
        <inkml:traceGroup>
          <inkml:annotationXML>
            <emma:emma xmlns:emma="http://www.w3.org/2003/04/emma" version="1.0">
              <emma:interpretation id="{56A81FE8-5B9B-43F0-BCE1-A5D4B1456F99}" emma:medium="tactile" emma:mode="ink">
                <msink:context xmlns:msink="http://schemas.microsoft.com/ink/2010/main" type="inkWord" rotatedBoundingBox="3465,10617 4374,9962 4856,10632 3948,11287"/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-7346-342 69,'0'0'40,"0"0"-2,0 0 2,11 22-15,-11-22-16,35-2-2,-9 2-3,10 0 0,3-2-1,7 4 0,0-2-2,4 2 1,0-6-1,0 4 0,0 0-1,-6 0 0,-2 2 0,-3-8-1,-8 8 0,-7-7-2,2 5-3,-18-19-9,8 19-25,-16 0-1,0 0 0,0 0 0</inkml:trace>
          <inkml:trace contextRef="#ctx0" brushRef="#br1" timeOffset="37451.142">-6264-533 78,'0'0'37,"0"-33"1,0 33 0,-3-39-23,3 39-7,0 0-3,22-14-1,-22 14-1,0 0 0,22 31-1,-15 4 1,1 1-1,1 14 0,-4 9 0,3 5 0,-5 4-1,1 2 0,0-6-1,-2-7 0,1-2-2,-1-17 0,0-3-1,-2-16-2,7 1-4,-7-20-15,0 0-17,-18-19 2,18 19-1,-9-29 1</inkml:trace>
          <inkml:trace contextRef="#ctx0" brushRef="#br1" timeOffset="37721.1575">-6354-116 67,'0'0'39,"0"0"0,0 0 0,0 0-11,15-21-19,16 14-4,0-13 0,15 3-2,4-5-1,6 0-1,-1 0-1,0 2 0,1 0 0,-7 0-2,-3 7-1,-12-6-2,4 14-2,-27-23-13,12 27-20,-23 1 1,14-19-1,-14 19 2</inkml:trace>
          <inkml:trace contextRef="#ctx0" brushRef="#br1" timeOffset="38099.1789">-5744-739 86,'0'0'37,"-7"-27"2,7 27-1,-7-21-27,7 21-3,0 0-3,20 17-1,-15 1 0,5 14-1,-5 10 0,6 15 0,-5 11-1,5 12 0,-6 9 0,3 2 0,-1 1-1,2-6 0,1-10-1,-3-10 1,0-17-1,2-12 0,1-13-1,-10-24 1,16 15-2,-16-15-1,17-15-4,-26-14-19,9 29-15,3-39-1,-3 19 1,-7-8-1</inkml:trace>
          <inkml:trace contextRef="#ctx0" brushRef="#br0" timeOffset="3339.191">-4704-142 86,'-22'9'38,"22"-9"1,0 0 1,32 15-26,-16-32-6,27 8-2,3-19-2,15 1-1,3-6 0,8 4-2,-4 1 0,-3-1-1,-8 12 0,-13 2-2,-10 15-1,-16-1-4,6 24-24,-24-23-10,-7 26 1,7-26-2</inkml:trace>
          <inkml:trace contextRef="#ctx0" brushRef="#br0" timeOffset="3073.1757">-4525-542 89,'0'0'38,"0"0"1,0 0 0,-29-10-25,38 32-7,-11 1-2,10 10 0,-5 5-3,5 10 1,-3 3-1,3 4 0,-3 0-1,1-1 0,-1-10 0,3-8-2,-3-4 1,1-12-2,1-4-1,-7-16-3,0 0-5,0 0-26,0 0-4,0 0 1,0 0-1</inkml:trace>
          <inkml:trace contextRef="#ctx0" brushRef="#br0" timeOffset="-1787.1021">-8964-629 91,'0'0'38,"0"0"1,6 28 1,-6-28-30,-2 27-4,8-10-3,1 1-1,0 3-2,-7-21-1,17 31-3,-17-31-5,18 20-22,-18-20-9,0 0 2,0 0-2</inkml:trace>
          <inkml:trace contextRef="#ctx0" brushRef="#br0" timeOffset="-1473.0839">-8949-208 79,'0'0'40,"0"0"-2,0 0 2,24 20-21,-24-20-12,0 0-2,17 24-3,-17-24-1,20 29-1,-20-29-2,24 22-3,-24-22-17,11-16-17,-7-1-1,7-1 0,-8-15 1</inkml:trace>
          <inkml:trace contextRef="#ctx0" brushRef="#br0" timeOffset="-993.0568">-8449-1255 82,'0'0'39,"-9"22"-1,9-22 1,11 30-29,-11-30-4,7 27-3,-7-27-2,11 26-1,-11-26-1,13 16-1,-13-16-3,0 0-7,30 4-25,-30-4-1,0 0 1,11-18-1</inkml:trace>
          <inkml:trace contextRef="#ctx0" brushRef="#br0" timeOffset="-706.0404">-8176-1245 96,'0'0'38,"9"16"2,-9-16-7,18 15-25,-18-15-4,13 20-2,-13-20-5,0 0-15,22 13-21,-22-13 1,0 0 0,17-22-2</inkml:trace>
        </inkml:traceGroup>
        <inkml:traceGroup>
          <inkml:annotationXML>
            <emma:emma xmlns:emma="http://www.w3.org/2003/04/emma" version="1.0">
              <emma:interpretation id="{183EF93C-9782-4C32-8FD5-20A0D3E6FE2E}" emma:medium="tactile" emma:mode="ink">
                <msink:context xmlns:msink="http://schemas.microsoft.com/ink/2010/main" type="inkWord" rotatedBoundingBox="5522,9815 5866,10702 5110,10995 4766,10108"/>
              </emma:interpretation>
              <emma:one-of disjunction-type="recognition" id="oneOf1">
                <emma:interpretation id="interp5" emma:lang="x-none" emma:confidence="1">
                  <emma:literal>H</emma:literal>
                </emma:interpretation>
                <emma:interpretation id="interp6" emma:lang="x-none" emma:confidence="0">
                  <emma:literal>4</emma:literal>
                </emma:interpretation>
                <emma:interpretation id="interp7" emma:lang="x-none" emma:confidence="0">
                  <emma:literal>N</emma:literal>
                </emma:interpretation>
                <emma:interpretation id="interp8" emma:lang="x-none" emma:confidence="0">
                  <emma:literal>n</emma:literal>
                </emma:interpretation>
                <emma:interpretation id="interp9" emma:lang="x-none" emma:confidence="0">
                  <emma:literal>Y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79D2F2BF-0F61-4DF6-9AA7-3538B2B9DA5F}" emma:medium="tactile" emma:mode="ink">
                <msink:context xmlns:msink="http://schemas.microsoft.com/ink/2010/main" type="inkWord" rotatedBoundingBox="3727,10756 4530,10667 4566,10998 3764,11087"/>
              </emma:interpretation>
              <emma:one-of disjunction-type="recognition" id="oneOf2">
                <emma:interpretation id="interp10" emma:lang="en-US" emma:confidence="0">
                  <emma:literal>•</emma:literal>
                </emma:interpretation>
                <emma:interpretation id="interp11" emma:lang="en-US" emma:confidence="0">
                  <emma:literal>&amp;</emma:literal>
                </emma:interpretation>
                <emma:interpretation id="interp12" emma:lang="en-US" emma:confidence="0">
                  <emma:literal>@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2" timeOffset="67501.8608">-6743 69 49,'0'0'36,"0"0"-2,0 0 2,-13-17-12,13 17-12,0 0-4,0 0-3,0 0 0,0 0-1,0 0-1,0 0 1,0 0-2,11 26 1,-11-26-1,-6 31 0,3-12 0,-1 1-1,-2 0 0,3 0 0,-1-1 0,-3-1 0,1-1-1,6-17 1,-15 29-1,15-29 0,-22 26 0,22-26 0,-29 20 0,29-20 0,-33 11 0,10-6 0,3-1 0,-4-2 0,0 0 0,-2 1 0,-1-1 1,-3 2-1,1 1 0,-3-1 0,1-2 0,-2 0 0,1-2 0,5-2 0,-1-5-1,4-1 0,2-5 2,0 4-2,22 9 1,-30-26-1,30 26 1,-24-29 0,24 29 0,-25-20-1,25 20 1,-26-17 0,26 17 0,-26-14 0,26 14 0,-26-11 0,26 11 0,-18-10 0,18 10 0,0 0 0,-17-11 0,17 11 1,0 0-1,0 0 0,0 0 0,0 0 0,0 0 0,0 0 0,0 0 0,0 0 0,0 0 0,0 0 0,0 0 0,0 0 0,0 0 1,0 0-1,0 0 0,0 0 0,0 0 0,0 0 0,13 19 0,-13-19 0,6 20 0,-6-20 1,3 31-1,1-14 0,-2 5 1,1 0 0,1 0 0,-2 0 0,0 0 0,2-2 0,-1-2 0,-1-1-1,-2-17 0,6 20 0,-6-20 0,0 0 1,0 0-1,0 0 0,0 0 0,7-18 0,-7 18-1,-6-24 1,6 24-1,-12-31 0,4 14 0,1-1 1,1-2-2,-1-2 2,-1 1-1,3-1 0,-1 4 1,3 0 0,1-1 0,2 19-1,-4-24 1,4 24 0,0 0 0,0 0 0,0 0 0,0 0 0,17-9 0,-17 9 0,18 6 0,-18-6 0,33 0 1,-10-2-1,2-2 1,5 1 0,1-5 0,6 1 0,-2 0 0,0-1 0,-5 3 0,-3-1-1,-6 3 1,-3 3-1,-18 0 0,17 0 0,-17 0 0,0 0-1,0 0-1,0 0-1,0 0-4,-22-13-11,22 13-22,0 0-2,0 0 3,-13-26-3</inkml:trace>
        </inkml:traceGroup>
        <inkml:traceGroup>
          <inkml:annotationXML>
            <emma:emma xmlns:emma="http://www.w3.org/2003/04/emma" version="1.0">
              <emma:interpretation id="{C35529B9-4583-4B15-8821-33AF5BA090ED}" emma:medium="tactile" emma:mode="ink">
                <msink:context xmlns:msink="http://schemas.microsoft.com/ink/2010/main" type="inkWord" rotatedBoundingBox="8199,10287 8289,10846 8178,10864 8088,10305"/>
              </emma:interpretation>
              <emma:one-of disjunction-type="recognition" id="oneOf3">
                <emma:interpretation id="interp15" emma:lang="en-US" emma:confidence="0">
                  <emma:literal>:</emma:literal>
                </emma:interpretation>
                <emma:interpretation id="interp16" emma:lang="en-US" emma:confidence="0">
                  <emma:literal>1</emma:literal>
                </emma:interpretation>
                <emma:interpretation id="interp17" emma:lang="en-US" emma:confidence="0">
                  <emma:literal>Y</emma:literal>
                </emma:interpretation>
                <emma:interpretation id="interp18" emma:lang="en-US" emma:confidence="0">
                  <emma:literal>I</emma:literal>
                </emma:interpretation>
                <emma:interpretation id="interp19" emma:lang="en-US" emma:confidence="0">
                  <emma:literal>l</emma:literal>
                </emma:interpretation>
              </emma:one-of>
            </emma:emma>
          </inkml:annotationXML>
          <inkml:trace contextRef="#ctx0" brushRef="#br3" timeOffset="46742.6735">-3143-309 93,'5'-19'38,"-5"19"2,0 0-2,0 0-30,0 0-2,0 0-2,20 11 0,-20-11-1,13 39-1,-9-17 0,3 2 0,-3 2 0,0-3-2,0-2 1,-3-5-1,-1-16-1,0 0-1,0 0-2,0 0-2,19 9-16,-23-25-19,4 16 1,-4-30 0,4 30 0</inkml:trace>
          <inkml:trace contextRef="#ctx0" brushRef="#br3" timeOffset="47223.7008">-3105 150 49,'0'0'37,"0"0"-1,0 0 2,-11-26-12,30 41-10,-19-15-5,0 0-3,0 0-2,24 16-1,-24-16-1,20 15-1,-20-15-1,20 22-1,-20-22 1,15 18-2,-15-18 0,0 0-1,0 0-1,0 0-3,24 13-21,-29-35-16,8 6 2,-12-19-1,11 2-1</inkml:trace>
          <inkml:trace contextRef="#ctx0" brushRef="#br3" timeOffset="42710.4429">-2752-381 70,'-8'-22'38,"8"22"0,0 0 2,0 0-20,13 17-9,-13-1-5,13 19-2,-6 2 0,6 14-1,-3 6-1,-1 6 0,-2 1-1,1 6 0,-7-8 0,5-1 0,-6-10-2,0-9 1,0-12 0,-2-10-1,2-20 0,0 0 1,-7-19-1,-1-10 0,5-6-1,-7-9 1,3-7 0,-4-10 0,0 1 0,-4-7 0,0 3 0,1 4 0,-1 3 1,4 5 0,0 12 0,3 9 1,5 7-1,3 24 1,7-19 0,-7 19 1,24 6-1,-5 5 1,1 2-1,6 9 1,1 4 0,10 5-1,0 2 1,5 5-1,1 5 0,1 4 0,-1 1 0,1 2 0,-4-4 0,-3 1 0,-5-3-1,-1-5 1,-7-8-1,2-3 0,-10-8 0,5-4 0,-21-16 0,22 13 1,-22-13-1,0 0 0,15-20 0,-17 3 0,2-1 2,-8-8-2,3-5 0,-4-6 0,-1-3 0,-1-4 0,-2-11 0,0-7-2,2-5 2,-1-8 0,0-4 0,3-2-1,2 4 1,-1 6-1,5 14 1,-3 9-2,6 19 0,-2 10 0,2 19-3,0 0-4,26 61-21,-22-28-12,13 15 1,-8-4 0,11 5 1</inkml:trace>
          <inkml:trace contextRef="#ctx0" brushRef="#br3" timeOffset="43405.4826">-1943-21 77,'-26'-9'38,"26"9"1,0 0 0,0 0-20,17-17-10,11 12-4,-2-8-1,14 4-1,3-2-2,8 0 1,1 0-2,-1 3 0,-1 3 0,-4-1-1,-1 3-1,-12-5-2,2 10-1,-20-20-7,16 25-16,-31-7-12,9-20 2,-18-2-2,3 0 3</inkml:trace>
          <inkml:trace contextRef="#ctx0" brushRef="#br3" timeOffset="43157.4684">-1882-471 88,'-2'-18'38,"-5"-2"1,7 20 0,-20-21-27,20 21-5,9 17-2,-2 1-2,-1 4 0,5 15 0,-2 9-1,2 11 0,-2 7-1,2 6 1,-1 5-1,1 8 0,-4-6-1,2-5 0,0-12 0,-1-8 0,1-12-2,-5-13 1,3-6-2,-7-21-2,0 0-2,0-19-10,0 19-22,-4-38-3,-1 12 3,-10-11-1</inkml:trace>
          <inkml:trace contextRef="#ctx0" brushRef="#br3" timeOffset="43659.4969">-1539-641 86,'0'0'38,"-15"-26"1,15 26 1,-18 3-26,23 23-6,-8 2-3,8 12-1,-1 10-1,5 14 0,0 8-2,3 8 1,-1 5-1,2 5 0,-1-6-1,-1-3 0,2-8-1,-2-16-1,2-7-2,-7-19-2,16 9-13,-22-40-22,13 21 0,-13-21 0,0 0 1</inkml:trace>
          <inkml:trace contextRef="#ctx0" brushRef="#br3" timeOffset="44494.5449">-1266 297 76,'-22'-6'39,"22"6"-3,0 0 3,-30-29-24,30 29-7,19-22-2,-19 22-2,28-33 0,-6 14-1,0-1-1,4 5 0,-1-1 0,3 1-2,0 6 1,-2 4-1,-2 1 1,-4 4-1,-20 0 0,26 4 0,-26-4 0,9 22 0,-9-22 0,-11 33-1,-2-11 1,-2 2 0,0-1 0,-1 3 1,-1-2-2,2-6 1,1 4 1,1-5-1,13-17 1,-22 29-1,22-29 1,-15 22-1,15-22 0,0 0 0,-13 19 0,13-19 0,0 0 0,0 0 0,0 0 0,24 1 0,-24-1 0,26-3 0,-26 3 0,33-2 0,-15 2 0,3 0 0,1 2 0,-2 3 0,2 3 0,-1 3 0,-1 1 0,-2 7 1,1 3-1,-3 5 1,-3 3-1,-4 3 1,-1 0 0,-4 4-1,-6-3 1,-4-2-1,-1-3 0,-6-1 1,-2-6-1,-3-6 0,-4-3 0,-4-9-1,0-1 0,-4-4-1,5-1-2,-10-20-6,18 23-21,-14-17-10,5 7 1,-4-10 0</inkml:trace>
        </inkml:traceGroup>
        <inkml:traceGroup>
          <inkml:annotationXML>
            <emma:emma xmlns:emma="http://www.w3.org/2003/04/emma" version="1.0">
              <emma:interpretation id="{AEFEEEF7-1BD3-4FC9-82ED-74F0ED89A27B}" emma:medium="tactile" emma:mode="ink">
                <msink:context xmlns:msink="http://schemas.microsoft.com/ink/2010/main" type="inkWord" rotatedBoundingBox="8768,9516 10800,10457 10244,11659 8212,10717"/>
              </emma:interpretation>
              <emma:one-of disjunction-type="recognition" id="oneOf4">
                <emma:interpretation id="interp20" emma:lang="x-none" emma:confidence="0">
                  <emma:literal>NH,</emma:literal>
                </emma:interpretation>
                <emma:interpretation id="interp21" emma:lang="x-none" emma:confidence="0">
                  <emma:literal>NH}</emma:literal>
                </emma:interpretation>
                <emma:interpretation id="interp22" emma:lang="x-none" emma:confidence="0">
                  <emma:literal>NH]</emma:literal>
                </emma:interpretation>
                <emma:interpretation id="interp23" emma:lang="x-none" emma:confidence="0">
                  <emma:literal>NHS</emma:literal>
                </emma:interpretation>
                <emma:interpretation id="interp24" emma:lang="x-none" emma:confidence="0">
                  <emma:literal>NH</emma:literal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8BBA8ED5-8719-4B5A-865C-F4798CC1A878}" emma:medium="tactile" emma:mode="ink">
                <msink:context xmlns:msink="http://schemas.microsoft.com/ink/2010/main" type="inkWord" rotatedBoundingBox="11214,10549 13345,9953 13532,10624 11401,11219"/>
              </emma:interpretation>
              <emma:one-of disjunction-type="recognition" id="oneOf5">
                <emma:interpretation id="interp25" emma:lang="en-US" emma:confidence="1">
                  <emma:literal>Z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E</emma:literal>
                </emma:interpretation>
                <emma:interpretation id="interp28" emma:lang="en-US" emma:confidence="0">
                  <emma:literal>5</emma:literal>
                </emma:interpretation>
                <emma:interpretation id="interp29" emma:lang="en-US" emma:confidence="0">
                  <emma:literal>=</emma:literal>
                </emma:interpretation>
              </emma:one-of>
            </emma:emma>
          </inkml:annotationXML>
          <inkml:trace contextRef="#ctx0" brushRef="#br4" timeOffset="16289.9317">517 357 61,'0'0'33,"0"0"0,0 0-6,-16-19-11,16 19-5,2-16-3,-2 16-1,-2-30-2,2 30 0,-9-26-1,9 26 0,-15-23-1,15 23-1,-20-21 0,20 21 0,-28-11-1,28 11 0,-30-11 0,14 6-1,-4 1 1,-1 0-1,-1 1 0,-2 1 0,-2 0 0,-1 2 0,-1-2 0,0-1 0,3 1 0,1 0 0,0-2 0,3 1 0,5-1 0,-1-2 0,17 6 0,-24-5 0,24 5 0,-18-6 0,18 6 0,0 0 0,-19-1 0,19 1 1,0 0-1,0 0 0,0 0 1,0 0 0,0 0-1,0 0 1,0 0-1,21-8 1,-21 8-1,25-2 0,-8 2 0,0 0 1,3 0-1,0 0 0,2 0 0,2-1 0,2-1 0,0 0 0,0 0 0,1-4 0,-1 3 1,0-1-1,2 4 0,-3-2 0,-1 4 0,0-2 0,0 2 0,2 2 0,0-3 0,0-1 0,3-3 0,1-1 0,1-1 0,1-1 0,1-1 0,-4-1 0,3 1 0,-5 3 0,-1 3 0,0-1 0,-4 0 0,0 2 0,0 0 0,0-2 0,1 2 0,4-4 0,1 1 0,1-1 0,1 0 0,-2 2 1,1 1-1,-1 1 0,-2 1 0,-4 1 0,0 2 0,0-2 0,-2 0 0,4-2 0,0 0 1,0-2-1,2 0 0,2-2 0,-1 1 0,5-1 0,-3-2 0,-3 3 0,0 1 0,0 0 1,-2 2-1,-2 0 0,0 2 0,-4 2 0,1-3 0,3 3 1,-2 0-1,2-2 0,0-1 0,1-1 0,-1-1 0,0 1 1,0-2-1,-2 0 0,1 0 0,-1 0 0,-2 2 0,-1 0 0,-1 0 0,1 4 0,-17-4 0,31 4 0,-31-4 0,28 3 0,-11-1 0,-17-2 1,29-2-1,-12-1 0,-17 3 0,31-8 1,-31 8-1,28-9 0,-28 9 0,20-5 0,-20 5 0,0 0 0,17-2-1,-17 2 0,0 0-1,0 0 0,0 0-3,0 0-6,0 0-18,0 0-12,0 0 3,11-22-2,-11 22 3</inkml:trace>
          <inkml:trace contextRef="#ctx0" brushRef="#br4" timeOffset="18962.0845">1213-349 75,'0'0'37,"0"0"-2,0 0-3,22 0-18,-22 0-6,0 0-3,16-17-1,-16 17-1,0 0 0,24-5 0,-24 5 0,0 0 0,17-4-1,-17 4 1,26 0-1,-4 2 0,2-4 0,7 2-1,4 0 1,8 0-1,3-3 0,4 1 0,-1-4-1,1 2 1,-2-1-1,0 3 1,-4-3-1,-7 1 0,-3 2 0,-7 2 0,-1 0 1,-6 0-1,-1 4 0,-3-2 0,1 1 0,-17-3 0,29 6 0,-29-6 0,30 0 0,-30 0 0,29-8-1,-29 8 1,28-9 0,-28 9 0,20-9 0,-20 9 0,0 0 0,0 0 0,0 0 0,0 0 0,0 0 0,0 0 0,0 0 0,0 0 0,0 0 0,0 0 0,0 0 0,0 0 0,0 0-1,-14-16 1,14 16 0,0 0 0,-13-21 0,13 21-1,-11-16 1,11 16 0,-13-22 0,13 22 0,-19-20-1,19 20 1,-26-21 0,10 12 0,-3 2 0,-1-1-1,0 3 1,-4-1-1,2 5 1,0-1-1,-2 4 0,2-1 1,-1 3-1,1 2 0,4-1-1,1-1 1,17-4-2,-26 5 0,26-5-3,0 0-8,0 0-25,2-16 1,-2 16-1,28-28 1</inkml:trace>
        </inkml:traceGroup>
        <inkml:traceGroup>
          <inkml:annotationXML>
            <emma:emma xmlns:emma="http://www.w3.org/2003/04/emma" version="1.0">
              <emma:interpretation id="{780A1327-BCE7-4A97-AA82-3D5828FFFA4A}" emma:medium="tactile" emma:mode="ink">
                <msink:context xmlns:msink="http://schemas.microsoft.com/ink/2010/main" type="inkWord" rotatedBoundingBox="14232,9721 19653,9423 19771,11575 14351,11874"/>
              </emma:interpretation>
              <emma:one-of disjunction-type="recognition" id="oneOf6">
                <emma:interpretation id="interp30" emma:lang="en-US" emma:confidence="0">
                  <emma:literal>trait</emma:literal>
                </emma:interpretation>
                <emma:interpretation id="interp31" emma:lang="en-US" emma:confidence="0">
                  <emma:literal>He-it</emma:literal>
                </emma:interpretation>
                <emma:interpretation id="interp32" emma:lang="en-US" emma:confidence="0">
                  <emma:literal>H-'0:..-+</emma:literal>
                </emma:interpretation>
                <emma:interpretation id="interp33" emma:lang="en-US" emma:confidence="0">
                  <emma:literal>H-"0:..-+</emma:literal>
                </emma:interpretation>
                <emma:interpretation id="interp34" emma:lang="en-US" emma:confidence="0">
                  <emma:literal>H-"o:..-+</emma:literal>
                </emma:interpretation>
              </emma:one-of>
            </emma:emma>
          </inkml:annotationXML>
          <inkml:trace contextRef="#ctx0" brushRef="#br0" timeOffset="27814.5909">5532-950 104,'0'0'38,"5"26"1,-5-26 0,12 33-34,-12-33-2,9 33-3,-9-33 0,16 22-3,-16-22-2,17-4-7,5 4-25,-22 0-1,15-16-1,-10-1 1</inkml:trace>
          <inkml:trace contextRef="#ctx0" brushRef="#br0" timeOffset="25573.4627">5694-299 68,'-3'-30'37,"-7"3"-1,3 5 2,-17-12-21,24 34-7,-18-16-3,18 16-2,-23 0-2,14 16 0,-4 6 0,2 15-1,-4 7 0,4 13 0,-2 6 0,6 8 0,2 12 0,8 0 1,5-2-1,8-6 0,8-9 0,15-11 0,7-14-1,8-16 0,6-19 0,7-15-1,3-11 0,2-17 0,-4-7-1,-7-6 1,-9-7 0,-8-2 0,-13-3 0,-9-1 0,-13-3 0,-12 6 0,-16 3 0,-12 1-1,-8 3 1,-11 7 0,-5 6-1,-6 9 0,-3 10 0,1 5 0,4 7-1,2 1-2,11 14-1,-2-14-6,27 21-28,-8-5-2,29-8 2,-30 18-2</inkml:trace>
          <inkml:trace contextRef="#ctx0" brushRef="#br0" timeOffset="29505.6876">5774 924 95,'0'0'38,"7"-20"2,-7 20-1,0 0-27,0 0-6,15 26-2,-8-2-1,-1 0-2,1 0 0,0-1-1,-1-4-1,-1-1-2,-5-18-4,15 28-17,-15-28-16,0 0 1,0 0 0,0 0-1</inkml:trace>
          <inkml:trace contextRef="#ctx0" brushRef="#br0" timeOffset="28086.6064">5945-1068 91,'0'0'38,"7"22"0,-1 1 1,-13-5-30,16 13-3,-6-7-3,3 0-3,5-2-3,-11-22-10,0 0-25,20 4 0,-20-4 0,15-30-2</inkml:trace>
          <inkml:trace contextRef="#ctx0" brushRef="#br0" timeOffset="29800.7045">6194 893 100,'4'18'38,"5"12"1,-9-6-1,17 11-31,-16-10-3,7 1-3,1-2-4,-9-24-9,0 0-25,0 0-2,0 0 1,11-20-1</inkml:trace>
          <inkml:trace contextRef="#ctx0" brushRef="#br0" timeOffset="28630.6375">6624-369 100,'0'0'38,"0"0"2,0 0-2,-17 2-31,17-2-3,0 0-2,20 22-1,-20-22-2,15 25-1,-4-6-2,-11-19-5,17 35-23,-19-17-7,4 6 1,-6-4-1</inkml:trace>
          <inkml:trace contextRef="#ctx0" brushRef="#br0" timeOffset="30531.7463">6721-1000 87,'-25'2'38,"25"-2"0,0 0-7,-32 8-18,43 10-4,-11-18-2,19 9-2,-3-11 0,16 4-1,3-7-1,11-1 0,4-7-1,5-1-1,-2 1 1,5 2-1,-5 0-1,-7 3 0,-7 3 0,-10 1 0,-6 6 0,-23-2 0,20 5-1,-20-5 0,0 0-1,0 0-2,-17 19-2,-1-34-12,18 15-23,-19 4-1,19-4 2,-18-2-2</inkml:trace>
          <inkml:trace contextRef="#ctx0" brushRef="#br0" timeOffset="29001.6588">6692 171 73,'0'0'40,"0"0"0,0 0 0,18 5-11,-18-5-20,0 0-4,17 26-2,-17-26-1,20 28-2,-20-28-1,17 29-2,-17-29-9,0 0-27,0 0-1,0 0 1,0 0-1</inkml:trace>
        </inkml:traceGroup>
        <inkml:traceGroup>
          <inkml:annotationXML>
            <emma:emma xmlns:emma="http://www.w3.org/2003/04/emma" version="1.0">
              <emma:interpretation id="{2803BF59-0CDA-40BD-8F4A-8343E1949240}" emma:medium="tactile" emma:mode="ink">
                <msink:context xmlns:msink="http://schemas.microsoft.com/ink/2010/main" type="inkWord" rotatedBoundingBox="14265,10098 16223,10025 16261,11057 14303,11129"/>
              </emma:interpretation>
              <emma:one-of disjunction-type="recognition" id="oneOf7">
                <emma:interpretation id="interp35" emma:lang="en-US" emma:confidence="0">
                  <emma:literal>He</emma:literal>
                </emma:interpretation>
                <emma:interpretation id="interp36" emma:lang="en-US" emma:confidence="0">
                  <emma:literal>H</emma:literal>
                </emma:interpretation>
                <emma:interpretation id="interp37" emma:lang="en-US" emma:confidence="0">
                  <emma:literal>H-</emma:literal>
                </emma:interpretation>
                <emma:interpretation id="interp38" emma:lang="en-US" emma:confidence="0">
                  <emma:literal>H.</emma:literal>
                </emma:interpretation>
                <emma:interpretation id="interp39" emma:lang="en-US" emma:confidence="0">
                  <emma:literal>H,</emma:literal>
                </emma:interpretation>
              </emma:one-of>
            </emma:emma>
          </inkml:annotationXML>
          <inkml:trace contextRef="#ctx0" brushRef="#br0" timeOffset="23354.3358">3162-522 94,'0'0'38,"0"0"1,0 0-5,4 44-22,-10 0-3,17 26-3,-5 7-2,7 13 0,-2 0-1,5 10-2,-3-8 0,4-8 1,-4-9-2,0-12 0,-2-13-1,-4-16-1,1-4-2,-8-30 0,5 24-8,-21-33-20,16 9-9,-17-21 2,17 21-1</inkml:trace>
          <inkml:trace contextRef="#ctx0" brushRef="#br0" timeOffset="23595.3494">3037 105 75,'-24'9'37,"24"-9"1,0 0 1,18 17-14,-18-17-17,57-19-3,-7-3-1,15 0-2,5-7 0,5-3-2,3 3 0,-4-2-2,-4 9-1,-13-4-2,-4 24-7,-32-13-21,4 17-5,-25-2-1,0 0 1</inkml:trace>
          <inkml:trace contextRef="#ctx0" brushRef="#br0" timeOffset="23897.3668">3603-491 74,'-6'-20'39,"-3"-2"-1,9 22 2,-5-16-15,14 38-16,-7-2-3,12 22-2,-3 13-1,8 15 0,-1 13-1,4 9 1,-3 3-2,1 6 0,-5-3-1,2-8 1,-3-13-1,1-13 0,-2-14-1,-2-17-1,4-9-1,-15-24-4,37 7-16,-23-23-16,3-5-2,-6-14 1,8 2 0</inkml:trace>
          <inkml:trace contextRef="#ctx0" brushRef="#br0" timeOffset="24265.3879">4420-61 102,'-9'19'39,"9"-19"1,-8 16 0,8-16-29,0 0-5,0 0-1,22 21-2,-3-21-1,10 0-1,5-6 0,4-1-1,3-4 0,5-4 0,2-2-1,0-1 0,2 0-1,-10-1-1,4 12-2,-16-8-6,16 23-28,-44-8-2,30 23 1,-28-6 0</inkml:trace>
        </inkml:traceGroup>
        <inkml:traceGroup>
          <inkml:annotationXML>
            <emma:emma xmlns:emma="http://www.w3.org/2003/04/emma" version="1.0">
              <emma:interpretation id="{9C1D38FA-75CF-4B4B-AF4C-0B18853D02DC}" emma:medium="tactile" emma:mode="ink">
                <msink:context xmlns:msink="http://schemas.microsoft.com/ink/2010/main" type="inkWord" rotatedBoundingBox="19209,10804 19344,10348 19744,10466 19609,10922"/>
              </emma:interpretation>
              <emma:one-of disjunction-type="recognition" id="oneOf8">
                <emma:interpretation id="interp40" emma:lang="en-US" emma:confidence="0.5">
                  <emma:literal>+</emma:literal>
                </emma:interpretation>
                <emma:interpretation id="interp41" emma:lang="en-US" emma:confidence="0">
                  <emma:literal>t</emma:literal>
                </emma:interpretation>
                <emma:interpretation id="interp42" emma:lang="en-US" emma:confidence="0">
                  <emma:literal>1</emma:literal>
                </emma:interpretation>
                <emma:interpretation id="interp43" emma:lang="en-US" emma:confidence="0">
                  <emma:literal>I</emma:literal>
                </emma:interpretation>
                <emma:interpretation id="interp44" emma:lang="en-US" emma:confidence="0">
                  <emma:literal>+1</emma:literal>
                </emma:interpretation>
              </emma:one-of>
            </emma:emma>
          </inkml:annotationXML>
          <inkml:trace contextRef="#ctx0" brushRef="#br0" timeOffset="33566.9199">7970 56 87,'0'0'38,"0"0"1,26-9-1,11 13-26,-15-17-6,15 7-2,-2-5-2,7 2 0,-1 2-2,-1-1-1,-3 5-1,-5-8-3,6 16-7,-21-16-26,11 2-1,-10-8 0,2 3 0</inkml:trace>
          <inkml:trace contextRef="#ctx0" brushRef="#br0" timeOffset="33278.9033">8162-249 82,'-4'37'39,"6"11"-2,-4 0 1,21 18-25,-19-17-7,9 10-3,-4-8 0,5-5-3,-1-7 0,-2-12-3,4 1-1,-11-28-8,15 22-15,-15-22-10,0 0-1,0 0-1,0-22 3</inkml:trace>
        </inkml:traceGroup>
        <inkml:traceGroup>
          <inkml:annotationXML>
            <emma:emma xmlns:emma="http://www.w3.org/2003/04/emma" version="1.0">
              <emma:interpretation id="{2FEA4C10-62B1-4E9F-A7A2-7A13470B089A}" emma:medium="tactile" emma:mode="ink">
                <msink:context xmlns:msink="http://schemas.microsoft.com/ink/2010/main" type="inkWord" rotatedBoundingBox="21064,10126 24845,10166 24834,11274 21053,11235"/>
              </emma:interpretation>
              <emma:one-of disjunction-type="recognition" id="oneOf9">
                <emma:interpretation id="interp45" emma:lang="en-US" emma:confidence="0">
                  <emma:literal>Hi-NH</emma:literal>
                </emma:interpretation>
                <emma:interpretation id="interp46" emma:lang="en-US" emma:confidence="0">
                  <emma:literal>INH}</emma:literal>
                </emma:interpretation>
                <emma:interpretation id="interp47" emma:lang="en-US" emma:confidence="0">
                  <emma:literal>INH*</emma:literal>
                </emma:interpretation>
                <emma:interpretation id="interp48" emma:lang="en-US" emma:confidence="0">
                  <emma:literal>INH's</emma:literal>
                </emma:interpretation>
                <emma:interpretation id="interp49" emma:lang="en-US" emma:confidence="0">
                  <emma:literal>Hi-NHS</emma:literal>
                </emma:interpretation>
              </emma:one-of>
            </emma:emma>
          </inkml:annotationXML>
          <inkml:trace contextRef="#ctx0" brushRef="#br3" timeOffset="50581.8929">11714-159 68,'0'0'39,"0"0"-1,0 0 1,0 0-20,-6 17-11,15 9-1,-10-3-3,6 16 0,-5 1-1,4 15 0,0-1 0,1 3-1,-1-6-1,-1-1 0,1-8 0,2-7 0,-3-8-1,-1-10 0,-2-17 0,0 0-1,0 0 0,0 0 0,-16-13 0,8-15-1,-1-7 0,2-9 1,-1-5 0,-1-8 0,0-2 0,-2 2 0,0 0 0,3 11 2,-3 8-1,6 9 1,-3 5 0,8 24 0,0 0 1,0 0-1,22-4 1,-22 4-1,36 29 1,-11-10 0,5 3-1,3 0 0,2 2 0,6 5 1,1 0-1,4 10 0,2-8 0,2 8-1,-4-4 1,2-1 0,-6-4-1,-1-4 1,-8-4-1,-5-11 0,-8 1 1,-20-12-1,22 6 0,-22-6 0,0 0 0,0 0 0,-18-22 0,18 22 0,-24-31-1,13 5 1,0-7 0,-2-6-1,4-10 1,-1-6-1,3-6 1,0-10 0,1 1 0,-1 4-1,1 5 1,1 6 0,-1 11 0,-3 13 0,5 12-1,4 19 0,0 0 0,0 0-1,-9 17 0,9-17-2,11 31-2,-11-31-6,26 22-26,-26-22-4,20 26 1,-20-26 0</inkml:trace>
          <inkml:trace contextRef="#ctx0" brushRef="#br3" timeOffset="51152.9255">12422 67 97,'0'0'40,"0"0"-1,-4 19-6,4-19-25,26-4-2,-2-4-3,15 3 0,3-4-2,6 0-1,6-2 0,-3-2-2,1 2-1,-10-6-1,6 12-5,-24-25-11,8 21-20,-16-6 0,-16 15 1,19-20 0</inkml:trace>
          <inkml:trace contextRef="#ctx0" brushRef="#br3" timeOffset="50914.9121">12546-311 81,'0'18'39,"0"-18"0,0 24 0,0-24-27,-6 39-4,6-14-3,9 16-1,-3-1-1,7 8 0,-4 3-1,4 6 0,-2-2-1,2-1 0,0-9 0,-2-6-2,0-8 1,-4-11-3,2-1 0,-9-19-3,0 0-7,0 0-23,0 0-5,-16-28 0,7 6 1</inkml:trace>
          <inkml:trace contextRef="#ctx0" brushRef="#br3" timeOffset="51437.942">12830-403 67,'-6'-18'39,"-5"-1"0,11 19 1,-11-27-22,11 27-8,0 0-4,0 0-1,13 18-2,-4 13 0,0 12 0,0 15-1,-1 9 0,3 13 0,-2 3 0,4 9-1,-2-8 0,2-12 0,0-12-2,-2-16-1,6-5-2,-17-39-6,33 29-30,-33-29-2,16 2 1,-16-2-1</inkml:trace>
          <inkml:trace contextRef="#ctx0" brushRef="#br3" timeOffset="52233.9876">13156 260 97,'0'0'39,"0"0"0,-7-22-9,23 22-22,-16 0-4,30-20-1,-10 9-1,6 1-1,0-1 0,5 4 0,0 0 0,3 1 0,-5 3-1,-1 1 1,-6 2-1,-2 2 0,-20-2 0,22 11 0,-22-11 1,-5 16-1,5-16 0,-28 24 1,10-11-1,-1 2 1,3 1-1,-3-1 1,3-2-1,16-13 0,-26 25 0,26-25 0,-19 22 0,19-22 0,-16 17 0,16-17 0,0 0 0,-15 18 0,15-18 0,0 0 0,0 0 1,0 0-1,20-3 0,-20 3 0,24-10 0,-5 7 0,1-1 0,2 0 0,0 4 0,4 2 0,-6 2 0,2 3 1,1 2-1,-7 4 0,-1 4 1,-4 1-1,-2 2 1,-5 2 0,-4 0-1,-2 4 1,-7-2-1,-2 2 1,-4-6-1,-5 0 0,-4-5 0,-2-1 1,0-3-1,-2-5-1,-1-2 0,-2-4-1,3 3-1,-7-16-6,35 13-22,-43 6-10,18-8 0,-5-9 0</inkml:trace>
          <inkml:trace contextRef="#ctx0" brushRef="#br0" timeOffset="56553.2346">10856 150 79,'-16'20'40,"16"-20"-1,0 0 2,0 0-29,18 16-3,1-21-3,17 7-2,5-10-1,7 5 0,4-5-1,3 7-1,-2-3 0,-5 2 0,-5 2 0,-6 2-1,-12 0 0,-4 0-1,-21-2 0,18 5 0,-18-5-2,0 0-1,0 0-5,-2-18-21,2 18-11,4-20 0,-4 20 1,9-32 0</inkml:trace>
          <inkml:trace contextRef="#ctx0" brushRef="#br1" timeOffset="59094.38">9796 271 82,'0'0'38,"-15"-18"1,15 18-1,2-28-24,24 23-5,-6-12-5,15 6-1,4-4-1,5 2 0,2 2-1,4 2-1,-2 6 0,-4-3-2,-1 8-1,-10-8-1,4 16-4,-26-27-15,13 17-16,-24 0-1,24-13 1,-24 13 0</inkml:trace>
          <inkml:trace contextRef="#ctx0" brushRef="#br1" timeOffset="58847.3658">9846-197 78,'-4'-30'40,"4"30"0,0 0 0,18 8-24,-18-8-7,10 25-3,-3-4-1,11 12-1,-5 3-1,8 14 0,-7 7 0,5 7-1,-4 4 0,-3 4-1,-1-1 0,-1-5 1,-1-7-2,-4-7-2,3-16 0,-4-12-1,1-4-2,-5-20-4,0 0-17,0 0-16,0 0 1,-18-25-1,5 8 2</inkml:trace>
          <inkml:trace contextRef="#ctx0" brushRef="#br1" timeOffset="59435.3995">10244-272 87,'-11'-17'39,"11"17"0,-15-18 2,15 18-30,0 0-3,9 18-3,-9-18-1,13 39-1,-4-8 0,6 9 0,0 8-1,3 14 0,-1 3 0,3 6 0,-3 3 0,3-1 0,-5-3-2,2-6 0,-5-11 0,0-9 0,-5-9 0,0-9 0,-7-26 0,8 20-2,-8-20-2,-2-16-4,18 16-24,-27-24-10,9 2-1,-10-13 1,6 0 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3.3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B176A52-69EA-4061-8B13-B7F866B9F5B7}" emma:medium="tactile" emma:mode="ink">
          <msink:context xmlns:msink="http://schemas.microsoft.com/ink/2010/main" type="inkDrawing" rotatedBoundingBox="20395,11058 20528,11530 20490,11540 20356,11069" semanticType="callout" shapeName="Other">
            <msink:sourceLink direction="with" ref="{F81235EC-73F2-42B0-95CE-9419705F65D7}"/>
          </msink:context>
        </emma:interpretation>
      </emma:emma>
    </inkml:annotationXML>
    <inkml:trace contextRef="#ctx0" brushRef="#br0">13974 208 73,'0'0'38,"2"-20"0,-2 20 1,0 0-20,0 0-8,0 0-4,20 0-2,-20 0-1,0 0-1,16 25 0,-6-6 0,-5 5-1,3 10 0,-1 7 0,2 3 0,-1 0-2,1 4 1,0-2-1,6-4 0,-4-5-1,0-10 0,-2-10-1,-9-17-1,15 16 0,-15-16-3,0 0-5,-11-31-15,11 31-14,-20-37 0,20 37 0,-28-38 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2:15.1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1C7B89F-8FD0-4ACD-8D32-3F979456BCD2}" emma:medium="tactile" emma:mode="ink">
          <msink:context xmlns:msink="http://schemas.microsoft.com/ink/2010/main" type="writingRegion" rotatedBoundingBox="3393,9637 3893,12714 2956,12867 2455,9789"/>
        </emma:interpretation>
      </emma:emma>
    </inkml:annotationXML>
    <inkml:traceGroup>
      <inkml:annotationXML>
        <emma:emma xmlns:emma="http://www.w3.org/2003/04/emma" version="1.0">
          <emma:interpretation id="{B920EAAD-28EB-404F-AE32-0187FDFCF264}" emma:medium="tactile" emma:mode="ink">
            <msink:context xmlns:msink="http://schemas.microsoft.com/ink/2010/main" type="paragraph" rotatedBoundingBox="3393,9637 3893,12714 2956,12867 2455,9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40737F-EB4E-4818-A805-6FCFAFFE480E}" emma:medium="tactile" emma:mode="ink">
              <msink:context xmlns:msink="http://schemas.microsoft.com/ink/2010/main" type="line" rotatedBoundingBox="3393,9637 3893,12714 2956,12867 2455,9789"/>
            </emma:interpretation>
          </emma:emma>
        </inkml:annotationXML>
        <inkml:traceGroup>
          <inkml:annotationXML>
            <emma:emma xmlns:emma="http://www.w3.org/2003/04/emma" version="1.0">
              <emma:interpretation id="{4557B44D-93E7-498C-B2AD-7CFDC59F1CCE}" emma:medium="tactile" emma:mode="ink">
                <msink:context xmlns:msink="http://schemas.microsoft.com/ink/2010/main" type="inkWord" rotatedBoundingBox="3393,9637 3893,12714 2956,12867 2455,9789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it,</emma:literal>
                </emma:interpretation>
                <emma:interpretation id="interp3" emma:lang="en-US" emma:confidence="0">
                  <emma:literal>"H</emma:literal>
                </emma:interpretation>
                <emma:interpretation id="interp4" emma:lang="en-US" emma:confidence="0">
                  <emma:literal>ini,</emma:literal>
                </emma:interpretation>
              </emma:one-of>
            </emma:emma>
          </inkml:annotationXML>
          <inkml:trace contextRef="#ctx0" brushRef="#br0">-8530-728 91,'-24'15'38,"3"12"-1,-4-1 1,14 18-30,-13-2-3,12 15-1,0 2-2,8 11 0,2 1-1,9 5 1,8-5-1,5-1 0,10-9 0,14-10 1,6-20 0,13-14-1,5-21 1,9-12-1,3-19 0,3-11 0,-6-9 0,-7-6-1,-9-3 0,-9-4-1,-15 2 1,-15 2 0,-17 5 0,-10 4-1,-17 3 1,-15 3 0,-11 5-1,-13 0 2,-5 2-2,-14 1 1,3 6-2,-4 6 1,3 14-2,6 6 1,17 18-3,-4-5-14,24 29-21,11 0 1,20 9 1,8-7-2</inkml:trace>
          <inkml:trace contextRef="#ctx0" brushRef="#br0" timeOffset="557.0318">-8174 414 85,'0'0'38,"0"0"0,0 0 3,16 33-24,-18-11-8,19 22-2,-8 2-2,8 7-2,-4 1 0,1 3-1,-2-6-1,-1-3 0,-4-6-1,-3-13 0,-1-5-2,-3-7-1,2 1-4,-2-18-17,0 0-15,-26-16-2,26 16 1,-14-26-1</inkml:trace>
          <inkml:trace contextRef="#ctx0" brushRef="#br0" timeOffset="1058.0605">-8276 1281 82,'-7'-17'40,"7"17"-3,0 0 2,-24-18-22,35 38-8,-11 0-3,9 19-2,-2 5-1,5 11 0,-5 7-1,2 8 0,-5 2-1,0 5 0,-3-4-1,3-9 0,-4-9-1,0-9-1,4-7-3,-12-23-4,23 10-20,-15-26-11,0 0 1,-13-29-1,10 9 2</inkml:trace>
          <inkml:trace contextRef="#ctx0" brushRef="#br0" timeOffset="1565.0895">-7756 1382 90,'0'0'39,"-11"25"0,15-1 2,-4-24-21,4 53-12,-1-10-2,10 15-2,0 8-2,6 4 1,-3 2-2,1 3 1,-1-3-2,-3-8 0,0-9 0,-2-16-3,2-10-3,-13-29-13,0 0-22,-5-20 0,3-8 0,-9-25-1</inkml:trace>
          <inkml:trace contextRef="#ctx0" brushRef="#br0" timeOffset="1305.0746">-8399 1756 93,'0'0'38,"0"0"1,0 0-1,0 0-24,46-5-8,-15-8-1,19 2-1,3-6-2,10 1 0,3-4-1,5 3-1,-3 4 0,-4 0-2,-1 8-1,-15-6-3,0 14-4,-31-17-17,8 16-13,-25-2 2,19-13-1,-19 13 2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3:38.6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2763 1139 35,'0'0'32,"0"0"1,0 0-2,0 0-9,0 0-5,0 0-5,-2-17-3,2 17-2,0 0-2,0-18-1,0 18-2,-9-28 1,-2 6-1,5 2 0,-5-8-1,-2-3 0,-5-4 0,-1 0 0,-7-3 0,-1-1 0,-3-3-1,-5 4 0,0-5 1,-2 5-1,0-1 1,1 1-1,2-5 1,-1 3-1,4-2 0,0 0 0,-3 5 1,3 0-1,0 2 0,-1 4 0,1 4 0,-2 1 0,0 6 0,-1 1 0,1 1 0,-2 0 0,0 3 0,-2 0 0,0 2 0,-1 1 0,-5 1 0,3 0 1,-3-1-1,1 5 0,-1-2 0,-1 0 0,2 0 1,-1 1-1,1 1 0,1 0 0,1 3 0,-3 0 1,3 4-1,1 0 0,0 2 0,2 2 0,-1-1 0,1 1 0,2 0 1,3-2-1,-1-1 0,4 3 0,-3-2 0,1 2 1,3-1-1,-1 1 0,-3 1 0,1 3 0,0-1 0,-4 0 1,0 5-1,0-1 0,0 1 0,0 3 0,0 0 0,-1 1 1,5 1-1,3-1 0,3 1 1,3-1-1,-1 1 0,3-4 0,4 1 0,16-14 0,-32 32 0,17-14 1,-1 2-1,1 2 0,0 2 0,-1 4 0,-1-1 0,1 1 0,-1-1 0,2 1 0,-1 1 0,1-1 0,-2 3 0,2 0 0,1 0 0,1 1 1,0-3-1,2-3 0,2-4 1,-1-2-1,10-20 0,-9 24 1,9-24 0,0 0-1,0 0 0,0 0 1,0 0-1,0 0 0,0 0 0,0 0 0,0 0 0,-11-21-1,11 21 0,0 0-1,9-16-1,-9 16-2,0 0-7,8-18-20,-8 18-8,0 0 0,16-19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3:39.51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14 15 45,'0'0'33,"0"0"2,-15-18-1,15 18-15,0 0-4,0 0-6,0 0-3,0 0-1,0 0-1,0 0-1,-1 20 1,1-20-1,5 29-1,-3-9 1,5 6-1,-3 2-1,5 5 1,-1 0-1,1 2 0,0-4 0,2 6-1,0-8 1,-2 2-1,2-9 0,-3 0 1,-1-3-1,-7-19 0,9 27 0,-9-27 1,0 0-1,0 0 1,0 0-1,0 0 0,0 0 0,0 0 0,2-20 0,-2 20 0,0-20 0,0 20-1,0 0 1,4-24 0,-4 24 0,0 0 0,11-20 0,-11 20 0,0 0 0,22-10 0,-22 10 1,20-1-1,-20 1 0,26-6 0,-9 1 0,3-3 0,4-3 1,7-3-1,5-5 0,6 1 0,6-4 1,2 0-1,-1 0 1,1 2-1,-5 1 0,-9 5 0,-4 3 0,-10 3 1,-22 8-1,22-7 0,-22 7-1,0 0 1,0 0-2,0 0 0,0 0-2,-20 5-3,29 14-17,-9-19-16,0 0 1,0 0-1,0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3:48.0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14 94,'0'0'39,"2"-17"-1,-2 17-5,-5 17-25,10 3-3,-5 0-1,6 15-1,-3 0-1,6 7 1,-3 0-1,3 0 0,-1-1-1,-1-3 0,0-6-1,-1-9-1,-1-1 0,-5-22-3,6 26-2,-6-26-5,0 0-15,0 0-14,0 0 0,-20-7 1,20 7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03:54.6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93 59,'0'0'37,"0"0"-2,22-16 1,-4 23-17,-18-7-10,0 0-3,23-18-2,-7 22 0,-16-4-1,26 0 0,-26 0 0,28 1 0,-28-1 0,33-3 0,-15 3-1,8 3 0,-4-1-1,4 0 0,0 0 0,2 2-1,-1-3 0,1-2 1,-1-5-1,3-3-1,0-4 1,-1-2 0,-1 3 0,-4-5-2,-4 8 0,-20 9-2,24 2-6,-41 1-27,17-3-3,-20 24 0,20-24-1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1:16.8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468155-74D8-4804-9628-8A1A67403977}" emma:medium="tactile" emma:mode="ink">
          <msink:context xmlns:msink="http://schemas.microsoft.com/ink/2010/main" type="writingRegion" rotatedBoundingBox="2485,6017 16521,5899 16534,7558 2499,7676"/>
        </emma:interpretation>
      </emma:emma>
    </inkml:annotationXML>
    <inkml:traceGroup>
      <inkml:annotationXML>
        <emma:emma xmlns:emma="http://www.w3.org/2003/04/emma" version="1.0">
          <emma:interpretation id="{35BC59ED-79B6-4BF1-AB69-CC49D18DE213}" emma:medium="tactile" emma:mode="ink">
            <msink:context xmlns:msink="http://schemas.microsoft.com/ink/2010/main" type="paragraph" rotatedBoundingBox="2485,6017 16521,5899 16534,7558 2499,7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C6363A-A71E-480A-AE30-9ECF13D2BE50}" emma:medium="tactile" emma:mode="ink">
              <msink:context xmlns:msink="http://schemas.microsoft.com/ink/2010/main" type="line" rotatedBoundingBox="2485,6017 16521,5899 16534,7558 2499,7676"/>
            </emma:interpretation>
          </emma:emma>
        </inkml:annotationXML>
        <inkml:traceGroup>
          <inkml:annotationXML>
            <emma:emma xmlns:emma="http://www.w3.org/2003/04/emma" version="1.0">
              <emma:interpretation id="{BAE3A531-0ECA-4F7B-B7DE-8E90E35D7ADC}" emma:medium="tactile" emma:mode="ink">
                <msink:context xmlns:msink="http://schemas.microsoft.com/ink/2010/main" type="inkWord" rotatedBoundingBox="2479,6034 8629,5880 8668,7425 2517,7578"/>
              </emma:interpretation>
              <emma:one-of disjunction-type="recognition" id="oneOf0">
                <emma:interpretation id="interp0" emma:lang="en-US" emma:confidence="0">
                  <emma:literal>R'0..-H=</emma:literal>
                </emma:interpretation>
                <emma:interpretation id="interp1" emma:lang="en-US" emma:confidence="0">
                  <emma:literal>Re. H =</emma:literal>
                </emma:interpretation>
                <emma:interpretation id="interp2" emma:lang="en-US" emma:confidence="0">
                  <emma:literal>Rant =</emma:literal>
                </emma:interpretation>
                <emma:interpretation id="interp3" emma:lang="en-US" emma:confidence="0">
                  <emma:literal>Roy. H =</emma:literal>
                </emma:interpretation>
                <emma:interpretation id="interp4" emma:lang="en-US" emma:confidence="0">
                  <emma:literal>Rat =</emma:literal>
                </emma:interpretation>
              </emma:one-of>
            </emma:emma>
          </inkml:annotationXML>
          <inkml:trace contextRef="#ctx0" brushRef="#br0">3 146 52,'-4'-17'37,"4"17"-1,-7-29 1,7 29-8,-10-16-14,10 16-6,0 0-3,19 3-1,-19-3-1,9 26 0,-3-2 0,3 16-1,-2 4 0,2 15 0,-3 9-1,3 5 0,-3 5-1,1-3 0,-1-4 1,-1-6-2,-3-10 0,2-11 0,-3-11 0,-1-9 0,0-24 0,0 0 0,0 0-2,0 0 2,-7-26 0,2-3-1,-1-10 0,-1-9 0,3-7-1,-3-5 1,1-5 0,2-4-1,3-1 2,1 2-1,5 2 0,1 7 1,5 8 0,5 3 0,5 11 0,2 6 0,5 9 0,4 7 1,1 8-1,4 7 1,-2 4 0,-2 7-1,-6 2 2,-3 3-2,-7 2 1,-4 4 0,-6-3-1,-10 1 1,-7-2-1,-2 3 0,-5-1 0,-5 0 0,-2 2 0,-4 2 0,-1 2-1,-3-1 1,3 3 0,1-3 0,0 1 0,4 0 0,2 0 0,4-3 0,5-1 0,4-3 0,11-1 1,3 1-1,8-1 1,9-3-1,8 1 1,8 2 0,7 5 1,1 0-2,0 5 0,0 3 0,-5 0 0,-5-1 0,-2-5 0,-12-3 0,-6-3 0,-16-19 0,24 20 0,-24-20 0,0 0 0,0 0 0,13-17 0,-13 17 0,-2-23-5,-5-1-3,7 24-14,-2-30-19,2 10-1,-5-13 1,8 6-1</inkml:trace>
          <inkml:trace contextRef="#ctx0" brushRef="#br0" timeOffset="949.0543">748-280 102,'0'0'38,"0"0"3,0 0-5,26 11-27,-26-11-3,16 22-2,-16-22-2,19 22-1,-19-22 0,16 17-2,-16-17 0,19 7-2,-19-7-1,0 0-5,35 0-21,-35 0-11,13-16 2,-13 16-1,11-24 2</inkml:trace>
          <inkml:trace contextRef="#ctx0" brushRef="#br0" timeOffset="1128.0646">980-322 99,'11'18'39,"-5"1"2,-6-19-2,20 38-29,-20-38-5,11 31-3,-11-31-3,17 21-3,3-3-8,-20-18-25,0 0-3,0 0 0,22-4 1</inkml:trace>
          <inkml:trace contextRef="#ctx0" brushRef="#br0" timeOffset="519.0297">888 245 65,'0'0'37,"-4"-29"-1,4 29 2,-11-35-11,11 35-19,0 0-3,-17-7-1,17 7-1,-22 12 0,6 1 0,3 11 0,-4 2 0,6 11 0,-4 3 0,8 10 0,-2 3 0,9 4-1,2 0-1,11-2 1,3-4-1,8-5 1,6-11-2,10-8 0,8-14 0,4-5 0,7-14 0,-4-5 0,1-11 0,-3-6 0,-5-6 0,-9-5 0,-10-3 0,-7-2 0,-11-6 0,-5 2 0,-12 1 0,-3-1 0,-11 6 0,-6 1 0,-3 6 0,-10 4-2,0 9 2,-3 4-1,-3 11-1,-3-1-1,10 14-3,-8-17-6,27 20-29,-12-11 0,14 6 0,-1-13 0</inkml:trace>
          <inkml:trace contextRef="#ctx0" brushRef="#br0" timeOffset="1671.0956">897 1161 79,'0'0'40,"9"-18"0,-9 18 1,0 0-21,28-6-12,-28 6-2,29-1-2,-29 1-2,30 9 0,-30-9-1,22 16 0,-22-16-1,7 22-1,-7-22-2,-1 22-1,10-5-7,-28-17-25,19 0-6,0 0 1,0 0 0</inkml:trace>
          <inkml:trace contextRef="#ctx0" brushRef="#br0" timeOffset="1865.1067">1216 1042 74,'0'0'40,"26"5"-2,-26-5 2,28 32-18,-28-32-16,20 25-3,-11-8-3,-9-17-2,22 33-5,-22-33-23,0 0-10,11-18 2,0-3-1</inkml:trace>
          <inkml:trace contextRef="#ctx0" brushRef="#br0" timeOffset="2259.1293">1736 432 96,'0'0'39,"-20"-3"2,20 3-6,0 0-20,17-2-6,-17 2-3,35-4-2,-13 2-2,7 1 0,1 1-1,3 0-2,0-2-1,-5 0-3,10 17-12,-21-15-24,11 1 0,-12-6 0,10 3 0</inkml:trace>
          <inkml:trace contextRef="#ctx0" brushRef="#br0" timeOffset="2686.1537">2575 201 80,'-3'-31'40,"3"31"-1,-6-26 2,6 26-18,0 0-15,0 0-1,0 0-3,0 0-1,0 0 0,0 0-1,11 31-1,-3 2 1,-3 4 0,6 16-2,-2 8 0,6 7 0,-2 0 0,4 3 0,1-3 0,-3-9 0,1-4 0,-3-14 0,2-10 0,-8-11 0,6-4-3,-13-16-2,0 0-4,0 0-5,0 0-18,4-34-10,-8 17 2,-10-10-1</inkml:trace>
          <inkml:trace contextRef="#ctx0" brushRef="#br0" timeOffset="2934.1679">2559 576 80,'-26'-19'38,"26"19"1,0 0 0,0 0-19,0 0-10,22-7-4,-22 7-1,44-6-2,-9 1 0,10 1-1,4-3-1,9 0 0,1-3-1,1 1-1,-1 2 0,-11-6-3,0 11-2,-20-13-5,13 26-19,-41-11-11,25-5 2,-25 5-2,0 0 3</inkml:trace>
          <inkml:trace contextRef="#ctx0" brushRef="#br0" timeOffset="3281.1877">3029 161 79,'-13'-17'39,"-2"-3"0,15 20 1,-22-35-19,22 35-12,0 0-3,0 0 0,22 4-2,-5 10-1,-4 5 0,5 12 0,-1 8 0,3 10-3,-5 10 0,3 9 0,-3 5 0,-2 3 0,0-3 0,-2-5 0,-2-8 0,-1-6 0,1-12 0,-4-11 0,3-9 0,-8-22 0,11 17 0,-11-17 0,0 0 0,11-35 0,-11 35-18,7-39-25,1 12 0,-10-14 1,5 8-1</inkml:trace>
          <inkml:trace contextRef="#ctx0" brushRef="#br0" timeOffset="6676.3819">4246 735 44,'0'0'34,"0"0"3,0 0-2,20-9-8,-20 9-11,0 0-7,-9-20-2,9 20-2,0 0-1,0 0-1,-2-24 0,2 24 0,-5-16-1,5 16 0,-11-17 0,11 17-1,-19-13 0,19 13 0,-27-9 0,10 5-1,-1 1 0,-3-1 0,1 0 1,-2 1-1,-2-3 0,2 2 0,-4-1 0,2 1 0,2-1 0,2 1 0,1 2 1,3-1-1,16 3 0,-19-4 0,19 4 0,0 0 0,0 0 1,0 0-1,0 0 0,17-13 0,-17 13 0,20-4 1,-20 4-1,24-1 0,-24 1 0,24 0 0,-24 0 0,26-2 0,-10 2 0,1-2 0,1 0 1,5 0-1,-3-1 0,2 1 0,4 0 0,0 0 0,-2-2 0,3 1 0,1 1 0,0-2 0,-1 1 0,-1 1 0,-4 0 0,0 0 0,0 2 0,1-2 0,-3 2 0,0 0 0,4-2 0,0 2 0,4 0 0,-1-1 0,-1-1-1,2 0 1,-2 2 0,1-2 0,1 2 0,-2-2 0,0 2 0,0 0 0,-1-2 0,3 1 0,-2-1 0,3 0 0,1 0 0,-1-2 0,3 1 0,-5-1 0,3 2 0,-2 2 0,-3-2 0,-2 4 0,-1-2 0,0 2 0,0 0 0,2 0 0,0-2 1,2 0-1,-1-4 0,5 2 0,-4-2 0,3 1 0,-1-1 0,-2 2 0,0 2 0,-1-2 0,-1 4 0,0 0 0,0 0 0,0 0 0,0 0 0,2-1 1,0-1-1,2 0 0,-3 2 0,5-2 0,-2 2 0,-3 0 1,1 0-1,-4 0 0,2-1 0,-2 3 0,-1 0 0,-3-2 0,1 0 0,-1-2 0,-1 0 0,-1 0 0,-16 0 0,28-2-1,-28 2 1,26-8-2,-26 8-1,18-9-3,-18 9-9,0 0-22,0 0-4,0 0 1,2-18-1</inkml:trace>
          <inkml:trace contextRef="#ctx0" brushRef="#br0" timeOffset="8467.4844">4962 155 43,'0'0'33,"18"-7"2,-18 7-2,0 0-12,24-6-6,-24 6-5,17-5-4,-17 5-1,20-4-1,-20 4 0,24 0-1,-24 0 0,24 0-1,-24 0 0,26-2 1,-10 0-2,3 4 1,-1-5-1,3 3 0,-1 0 0,2 0-1,0 0 1,0 1 0,-1-1-1,-1 2 1,0 0-1,2-2 1,-1 0-1,1 0 0,2 0 0,1-2 1,1-1-1,2 1 0,0 0 0,1-2 0,-1 1 1,-1-1-1,1 2 0,0-2 1,-2 1-1,1 1 0,1 0 0,-4 0 1,2 0-1,-2 1 0,0-1 0,-2 0 0,-2 0 0,-3 0 0,-1 0 0,-16 2 0,30-1 0,-30 1 0,26 0 0,-26 0 0,27-2 0,-27 2 0,24-2 0,-24 2 1,22-2-2,-22 2 1,17-4 0,-17 4 0,0 0 1,18-5-1,-18 5 0,0 0 0,21-7 0,-21 7 0,0 0 0,22-6-1,-22 6 1,0 0 0,0 0 0,0 0 0,0 0 0,2-18 0,-2 18 0,0 0 0,-13-17 0,13 17 0,0 0 0,-11-20 0,11 20 0,0 0 0,-22-22 0,22 22 0,-28-9 0,8 5 0,-3 0-1,0 3 1,-1-1 0,0 2 1,0-2-1,5 0 0,1 0 0,18 2 0,-26-7 0,26 7 0,-19-9 0,19 9 0,-18-8 0,18 8 0,0 0-1,-22-9-1,22 9 0,0 0-1,0 0-1,0 0-4,16 2-10,-16-2-22,0 0 3,0 0-2,28-13 2</inkml:trace>
        </inkml:traceGroup>
        <inkml:traceGroup>
          <inkml:annotationXML>
            <emma:emma xmlns:emma="http://www.w3.org/2003/04/emma" version="1.0">
              <emma:interpretation id="{40B64A6E-ED95-4FA8-98D8-2BD997F3D718}" emma:medium="tactile" emma:mode="ink">
                <msink:context xmlns:msink="http://schemas.microsoft.com/ink/2010/main" type="inkWord" rotatedBoundingBox="9678,6295 12238,5907 12459,7368 9899,7756"/>
              </emma:interpretation>
              <emma:one-of disjunction-type="recognition" id="oneOf1">
                <emma:interpretation id="interp5" emma:lang="en-US" emma:confidence="0">
                  <emma:literal>Rain</emma:literal>
                </emma:interpretation>
                <emma:interpretation id="interp6" emma:lang="en-US" emma:confidence="0">
                  <emma:literal>Rain.</emma:literal>
                </emma:interpretation>
                <emma:interpretation id="interp7" emma:lang="en-US" emma:confidence="0">
                  <emma:literal>Raid</emma:literal>
                </emma:interpretation>
                <emma:interpretation id="interp8" emma:lang="en-US" emma:confidence="0">
                  <emma:literal>Rains</emma:literal>
                </emma:interpretation>
                <emma:interpretation id="interp9" emma:lang="en-US" emma:confidence="0">
                  <emma:literal>Raito</emma:literal>
                </emma:interpretation>
              </emma:one-of>
            </emma:emma>
          </inkml:annotationXML>
          <inkml:trace contextRef="#ctx0" brushRef="#br0" timeOffset="11140.6373">7225 315 80,'0'0'38,"0"-31"0,0 31-7,-8-17-14,8 17-6,0 0-4,19 15-1,-19-15-1,5 35-1,-1-6-1,5 17 0,-3 5-1,5 10 1,-2 3-2,4 2 1,-2-1-1,0-5 0,-2-10-1,2-10 0,-5-12 0,1-10 0,-7-18 0,0 0-1,0 0 1,0 0 0,-2-35-1,-7 8 0,4-8 1,-6-6-2,3-6 2,-1-7-2,0-3 2,1-1-2,1-3 2,3 1-1,4 3 1,2 3 0,5 9 0,6 6 0,4 4 0,7 8 0,4 3 0,5 5 1,4 5-1,3 3 1,3 3 0,-5 5-1,3 4 0,-10 7 1,-3 5-1,-8 7 0,-7 2 0,-5 5 0,-12 3 0,-3 1 0,-6-2 0,-4-3 0,-1 2 0,-6-5 0,-4 1 0,-2-2 0,-3-1 0,2-1 0,-4 4-1,0 1 1,3-3 0,3 2 0,3 0 0,4-2 0,9 0 0,2-2 0,9-3 0,6-1 0,-4-16 1,28 26 0,-6-15-1,7-2 1,6-1 0,6 1 1,3 2-1,4 0 1,0 2-2,2 0 0,-4-1 0,2 3 0,-6-2 0,-5-2 0,-4-4 0,-5-1 0,-4-3 0,-24-3 0,28-3 0,-28 3 0,0 0-5,7-28-1,-7 28-11,-9-24-24,14 8-1,-8-12 0,6 4 1</inkml:trace>
          <inkml:trace contextRef="#ctx0" brushRef="#br0" timeOffset="12284.7027">8104-135 70,'2'-22'37,"-2"22"1,0 0 0,0 0-15,0 0-12,15 17-4,-15-17-2,4 16-1,-4-16-1,7 22-2,-7-22 0,9 19-1,-9-19-1,0 0-1,20 9-3,-20-9-2,19 3-13,-19-3-21,0 0 3,0 0-3,18-14 4</inkml:trace>
          <inkml:trace contextRef="#ctx0" brushRef="#br0" timeOffset="11662.667">8219 302 96,'7'-29'37,"-7"29"0,4-26-7,-4 26-21,0 0-4,0 0-1,-13 28-1,4-6 0,-8 1 0,4 12 0,-4 2 0,5 9 0,-1-2-1,7 4 0,4-1 0,8 1 0,7-2-1,7-7 0,10-6 0,5-8 0,7-6-1,6-10 1,4-9-1,3-7 0,0-12 1,-1-5-1,-3-9 0,-5-2 0,-7-5 0,-6-2-1,-7-2 2,-9 2-1,-8 3 0,-9 4-1,-6 4 2,-8 3-2,-7 6 2,-4 4-1,-10 3 0,-2 4-1,-4 0 1,1 0 0,-1 0-1,2-2 0,4 4-1,2-6-2,13 6-2,-10-15-6,30 24-23,-16-16-6,16 16 1,-8-22-1</inkml:trace>
          <inkml:trace contextRef="#ctx0" brushRef="#br0" timeOffset="13777.7881">8300 1233 89,'0'0'39,"16"-15"1,-16 15 0,0 0-28,21 0-6,-21 0-2,0 0-2,16 22-1,-16-22-1,10 19 0,-10-19-2,0 0-2,0 0-4,23 16-20,-23-16-13,0 0 1,19-24 0,-2 15 0</inkml:trace>
          <inkml:trace contextRef="#ctx0" brushRef="#br0" timeOffset="12504.7153">8368-217 108,'0'0'37,"24"1"3,-24-1-11,18 2-21,-18-2-4,13 17-1,-13-17-3,11 16-1,-11-16-3,0 0-7,28 19-22,-28-19-7,0 0 3,0 0-3</inkml:trace>
          <inkml:trace contextRef="#ctx0" brushRef="#br0" timeOffset="13967.799">8654 1152 68,'0'0'40,"13"17"-2,-13-17 2,13 20-13,-13-20-24,0 0-5,26 20-12,-26-20-25,0 0 1,20-20 0,-20 20-2</inkml:trace>
          <inkml:trace contextRef="#ctx0" brushRef="#br0" timeOffset="12972.742">8905 152 93,'0'0'39,"0"0"0,0 0 0,35-2-29,-35 2-5,0 0-2,0 0-1,20 13-2,-20-13-1,0 0-2,15 22-1,-15-22-8,0 0-22,0 0-5,15 20 0,-15-20 0</inkml:trace>
          <inkml:trace contextRef="#ctx0" brushRef="#br0" timeOffset="13258.7584">9045 504 93,'0'0'39,"0"0"1,11 18-2,11 1-27,-22-19-6,0 0-2,15 20-2,-15-20-1,0 0-1,0 0-2,16 20-3,-16-20-13,0 0-20,0 0 0,0 0 1,0 0-1</inkml:trace>
          <inkml:trace contextRef="#ctx0" brushRef="#br0" timeOffset="14535.8314">9373 60 77,'0'0'40,"0"0"-1,0 0 2,0 0-22,0 0-9,20-8-3,-20 8-2,35-5-1,-11 1-1,6 1 0,-1-3-1,7 2 0,-3-1 1,5 1-3,-3-1 0,-1-1 0,-5 1 0,-3-1 0,-4 2 0,-22 4 0,30-3 0,-30 3-5,0 0-1,0 0-9,0 0-27,0 0 0,0 0 0,0 0 1</inkml:trace>
        </inkml:traceGroup>
        <inkml:traceGroup>
          <inkml:annotationXML>
            <emma:emma xmlns:emma="http://www.w3.org/2003/04/emma" version="1.0">
              <emma:interpretation id="{72EC8556-73DA-4600-989E-866DAC811532}" emma:medium="tactile" emma:mode="ink">
                <msink:context xmlns:msink="http://schemas.microsoft.com/ink/2010/main" type="inkWord" rotatedBoundingBox="13325,6581 13850,6576 13854,7003 13329,7007"/>
              </emma:interpretation>
              <emma:one-of disjunction-type="recognition" id="oneOf2">
                <emma:interpretation id="interp10" emma:lang="en-US" emma:confidence="0">
                  <emma:literal>+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16868.9649">10837 555 112,'-16'0'40,"16"0"2,0 0-8,0 0-24,18-1-4,6-1-2,2-4-1,5-1-2,8-2 0,2-4-1,3 0-1,0-4-1,4 6-3,-13-14-8,21 14-28,-20-6-1,9 8 1,-8-9-1</inkml:trace>
          <inkml:trace contextRef="#ctx0" brushRef="#br0" timeOffset="16649.9524">10943 313 73,'0'0'39,"9"-37"-1,-9 37 1,3-27-19,14 40-8,-17-13-4,7 29-1,-8-3-3,4 14 1,-3 1-2,4 6 0,-2-1-2,2-2 2,1-5-3,1-4 0,1-8 0,-1-8-2,-6-19 0,7 20-1,-7-20-2,0 0-4,0 0-16,0 0-17,0 0 2,-2-20-1,2 20 1</inkml:trace>
        </inkml:traceGroup>
        <inkml:traceGroup>
          <inkml:annotationXML>
            <emma:emma xmlns:emma="http://www.w3.org/2003/04/emma" version="1.0">
              <emma:interpretation id="{B6F81744-C9BE-46D6-9A48-BAE9112DAFF2}" emma:medium="tactile" emma:mode="ink">
                <msink:context xmlns:msink="http://schemas.microsoft.com/ink/2010/main" type="inkWord" rotatedBoundingBox="14900,6118 16522,6105 16531,7090 14908,7103"/>
              </emma:interpretation>
              <emma:one-of disjunction-type="recognition" id="oneOf3">
                <emma:interpretation id="interp15" emma:lang="en-US" emma:confidence="0">
                  <emma:literal>H+</emma:literal>
                </emma:interpretation>
                <emma:interpretation id="interp16" emma:lang="en-US" emma:confidence="0">
                  <emma:literal>Ht</emma:literal>
                </emma:interpretation>
                <emma:interpretation id="interp17" emma:lang="en-US" emma:confidence="0">
                  <emma:literal>ttf</emma:literal>
                </emma:interpretation>
                <emma:interpretation id="interp18" emma:lang="en-US" emma:confidence="0">
                  <emma:literal>tint</emma:literal>
                </emma:interpretation>
                <emma:interpretation id="interp19" emma:lang="en-US" emma:confidence="0">
                  <emma:literal>tot</emma:literal>
                </emma:interpretation>
              </emma:one-of>
            </emma:emma>
          </inkml:annotationXML>
          <inkml:trace contextRef="#ctx0" brushRef="#br0" timeOffset="17738.0146">12525 530 18,'-31'-6'34,"5"4"2,5 8 0,1-4 1,17 16-9,-21-25-11,24 7-6,0 0-3,24 7-1,-4-20-2,15 4-1,7-7-1,15-1 0,6-1-2,9 1 0,2 2 0,-4 3-1,-4 4-1,-5 3 0,-9 5-1,-15-2-1,-4 7-1,-15-10-1,3 10-2,-21-5-3,27-3-6,-34-19-15,7 22-8,11-26 1,-7 6 0,-3 0 2</inkml:trace>
          <inkml:trace contextRef="#ctx0" brushRef="#br0" timeOffset="17484.0001">12647 128 99,'0'0'40,"0"0"1,-17-8-1,17 8-30,6 22-3,-3-3-2,-1-1-1,6 10 0,-3 5-2,4 9 1,-1 7-3,5 8 0,-6 6 0,8-1 0,-8-1 0,4-4 0,-2-8 0,-1-10 0,-1-8 0,-1-11 0,-6-20 0,0 0-4,0 0-1,0 0-1,0 0-2,-30-37-7,30 37-15,-18-42-11,3 18 2,-13-7-1,6 5 4,-11-10 11</inkml:trace>
          <inkml:trace contextRef="#ctx0" brushRef="#br0" timeOffset="18055.0327">13097 155 61,'0'0'38,"-24"-20"0,24 20 1,0 0-11,-30-24-15,30 24-5,0 0-2,0 0-1,0 0-1,22 28 0,-16-8-1,5 11 0,-6 6 0,6 14-1,-3 4-2,3 6 0,-2 1 0,2-1 0,-2-4 0,4-9 0,0-6 0,-2-13 0,0-7 0,-11-22 0,19 18 0,-19-18 0,0 0-7,9-31-9,8 18-26,-19-12-1,13 1 2,-13-15-2</inkml:trace>
          <inkml:trace contextRef="#ctx0" brushRef="#br0" timeOffset="18734.0716">13532 63 69,'0'0'37,"-19"-16"1,19 16 0,0-22-18,26 26-8,-26-4-4,41-19-1,-14 8-3,14 4 0,1-6-2,8 2 0,2 0-1,0 2-1,-3 0-2,-6-1-2,1 12-4,-44-2-21,37-9-13,-37 9 3,0 0-3,0 0 3</inkml:trace>
          <inkml:trace contextRef="#ctx0" brushRef="#br0" timeOffset="18454.0556">13707-183 89,'-2'-16'39,"2"16"-1,0 0 3,-15-24-27,15 24-6,12 24-2,-1-2-1,-8 0-1,8 11-1,-3 0-1,3 7 0,-2 3-1,0-7 0,0 1 1,1-2-2,-3-8-2,-1-4 1,-1-5-1,-5-18-1,8 22-2,-8-22-4,0 0-14,0 0-19,0 0 1,-13-20 2,13 20-2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3:46.5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55B1C2-D72A-4236-8495-C6F4FF21E6A5}" emma:medium="tactile" emma:mode="ink">
          <msink:context xmlns:msink="http://schemas.microsoft.com/ink/2010/main" type="inkDrawing" rotatedBoundingBox="1726,13557 2040,18554 1181,18608 868,13611" semanticType="verticalRange" shapeName="Other">
            <msink:sourceLink direction="with" ref="{EFE431B4-A361-479F-A92E-446CB8588E53}"/>
          </msink:context>
        </emma:interpretation>
      </emma:emma>
    </inkml:annotationXML>
    <inkml:trace contextRef="#ctx0" brushRef="#br0">841 0 69,'4'18'37,"-4"-18"-1,0 33 2,0-33-18,0 24-10,0-24-3,-13 24-2,13-24-1,-24 24 0,3-17-1,3 6-1,-10-4 0,-1 0-1,-8-3 0,-4-1-1,-3-3 1,-2 0-1,-7-2 0,-5-2-1,1 4 1,-2 0 0,0 5-1,2 3 1,7 2 0,4 1 0,7 4 0,14-1-1,2-1 1,23-15 1,-18 20-1,18-20 0,2 19 1,-2-19-1,16 12 1,-16-12 0,19 26 0,-8-4 0,-2 4 0,2 3 1,4 10-1,0 3 0,0 6-1,-1 10 1,1 9-1,3 2-1,-1 7 1,1 4-1,-3 8 0,0 4 1,-2 7-1,2-1 1,-6 1 0,2 2 1,-2 0-1,-1-4 1,-1 0-2,2-3 1,-3-6 0,1-2-1,0-3 1,1 0 0,-3 1 0,3 1 0,-1-1 0,-1 4 0,-3 0 0,5 2 0,-3-2 0,-1-3 1,3-4-1,-3-1 1,0-6 0,1-3-2,1-3 2,-1 0-2,1-2 2,-3 2-2,1-2 1,0-7-1,-2 0 1,0 1 0,-2-3 0,0-2 0,3 0 0,-1-3 1,0-1-1,0 2 0,0-3 0,1 0 0,-1-3 0,4-1 0,-6-4 0,3-1-1,-1-3 1,-2 1 0,2 3 0,-2 0-1,0 1 2,-2-1-2,0 0 1,-1 2 0,3-2 0,-2-1 0,4-8 0,0-2 0,-1-5 0,3-2 0,0-1 0,1-2 0,-5-21 0,10 29 0,-10-29 0,7 24 0,-7-24 0,2 20 0,-2-20 0,0 0 0,0 0 0,0 0 0,0 0 1,0 0-1,20 2 0,-20-2 0,18-9-1,-18 9 1,28-8 0,-9 7 0,1-1 0,2 0 0,6 0 0,-3 2 0,3 2 1,2-2-1,-1 0 0,-1-2 1,-1 2 0,-1-4-1,0-1 1,0-4-1,-2 0 0,-2-1 0,-2 5 0,-1 3-1,-3 6-1,-16-4-1,28 27-2,-28-27-2,30 50-17,-30-50-18,11 24 1,-11-24-1,-2-22 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48.9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BF258FE-0F5F-4985-9D40-389D95C087A0}" emma:medium="tactile" emma:mode="ink">
          <msink:context xmlns:msink="http://schemas.microsoft.com/ink/2010/main" type="writingRegion" rotatedBoundingBox="21687,12539 23014,16946 20713,17638 19387,13231">
            <msink:destinationLink direction="with" ref="{F4A1E372-862F-40CA-9115-2ED0E2CC2689}"/>
          </msink:context>
        </emma:interpretation>
      </emma:emma>
    </inkml:annotationXML>
    <inkml:traceGroup>
      <inkml:annotationXML>
        <emma:emma xmlns:emma="http://www.w3.org/2003/04/emma" version="1.0">
          <emma:interpretation id="{4B5D3ABD-178C-4994-B9A7-94A90B20FF64}" emma:medium="tactile" emma:mode="ink">
            <msink:context xmlns:msink="http://schemas.microsoft.com/ink/2010/main" type="paragraph" rotatedBoundingBox="21687,12539 23014,16946 20713,17638 19387,13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1F9D8-2D3D-4F1A-B995-784869246C53}" emma:medium="tactile" emma:mode="ink">
              <msink:context xmlns:msink="http://schemas.microsoft.com/ink/2010/main" type="line" rotatedBoundingBox="21687,12539 23014,16946 20713,17638 19387,13231"/>
            </emma:interpretation>
          </emma:emma>
        </inkml:annotationXML>
        <inkml:traceGroup>
          <inkml:annotationXML>
            <emma:emma xmlns:emma="http://www.w3.org/2003/04/emma" version="1.0">
              <emma:interpretation id="{EC45E5AF-D62E-47DF-ADC4-E0998283B1D9}" emma:medium="tactile" emma:mode="ink">
                <msink:context xmlns:msink="http://schemas.microsoft.com/ink/2010/main" type="inkWord" rotatedBoundingBox="21687,12539 23014,16946 20713,17638 19387,13231"/>
              </emma:interpretation>
              <emma:one-of disjunction-type="recognition" id="oneOf0">
                <emma:interpretation id="interp0" emma:lang="en-US" emma:confidence="0">
                  <emma:literal>dioxin</emma:literal>
                </emma:interpretation>
                <emma:interpretation id="interp1" emma:lang="en-US" emma:confidence="0">
                  <emma:literal>midair</emma:literal>
                </emma:interpretation>
                <emma:interpretation id="interp2" emma:lang="en-US" emma:confidence="0">
                  <emma:literal>Midair</emma:literal>
                </emma:interpretation>
                <emma:interpretation id="interp3" emma:lang="en-US" emma:confidence="0">
                  <emma:literal>aioli</emma:literal>
                </emma:interpretation>
                <emma:interpretation id="interp4" emma:lang="en-US" emma:confidence="0">
                  <emma:literal>"'it</emma:literal>
                </emma:interpretation>
              </emma:one-of>
            </emma:emma>
          </inkml:annotationXML>
          <inkml:trace contextRef="#ctx0" brushRef="#br0">17287 1471 55,'21'-24'38,"-21"24"-3,0 0 3,3-16-16,14 32-9,-17-16-5,0 0-2,0 17-2,0-17 0,7 20-1,-7-20-1,6 29 0,-4-1 0,-2-1 0,3 10-1,-3 0 1,6 9-1,3 0 1,-3 5-1,5 0 0,-2 3 1,2-1-1,-2 4 0,2 0 0,-1 3 0,-5 3-1,2-1 1,-1 2 0,0-1 0,-3-1-1,1-1 0,-2-3 0,0-4 1,-1-5-1,-1-3-1,0-7 1,0-6-1,0-6 1,0-6 0,0-5 0,0-16 0,0 0 0,0 0 0,0 0 0,0 0 0,0 0 0,0 0 0,0 0 0,0 0 0,0 0 0,0 0 0,0 0-1,0 0 1,23-18 1,-23 18-1,25-6 0,-25 6 0,35-5 0,-12 5 0,2 0 0,3 3 0,3 3 0,3-1 0,1 5 0,2-3 0,1 2-1,5 0 2,1-1-1,4-1 0,0-2 0,2 3 0,-2-3 1,0 3-1,1 1 0,-3 4 1,-1 1-1,-3 7 0,-1 1 1,1 3-1,2 3 2,-1 1-2,-1-3 0,-1 0 0,-1-4 0,-1-2 0,-2-4 0,-8-3 0,-3 0 0,-2-4 0,-3-1 0,-5 1 0,-16-9 0,22 11 0,-22-11 0,0 0 0,15 20 0,-15-20 0,0 0 0,0 0 0,0 0 0,0 0 0,-9 16 0,9-16 0,0 0 0,0 0 0,-17-1 0,17 1 0,0 0 0,0 0 0,0 0 0,-16-10 0,16 10 0,0 0 0,0 0 0,0 0 0,3-22 0,-3 22 0,17-22 0,-8 6 0,8-4 0,1-4 0,2-2 0,6-1 0,2-5 0,1 1 0,3-2 0,5-2 0,1 2 0,3-4 0,-2 3 0,3 1 0,-3 1 0,0 1 0,-1 4 0,-5 3 0,-3 2 0,-2 3 0,-4 6 0,-8 4 0,-16 9 0,26-11 0,-26 11 0,0 0 0,20-2 0,-20 2 0,0 0 0,0 0 0,0 0 0,0 0 0,17 6 0,-17-6 0,0 0 0,0 0 0,0 0 0,0 0 0,0 0 0,0 0 0,0 0 0,0 0 0,0 0 0,0 0 0,0 0 0,0 0 0,0 0 0,0 0 0,0 0 0,0 0 0,-7-20 0,7 20 0,0-22 0,0 22 0,1-35 0,-1 11 0,2-4 0,-2-3 0,2-5 0,-2-9 0,0-2 0,2-8-2,-2 1 1,0-6 1,0 1-1,-4-3 0,1 1 1,-7-3-1,-1 3 1,-3-1-1,-3-8 1,-3-3 0,-2 1-1,-2 0 1,1 6 0,3 8 0,0 4 0,3 12 0,2 13 0,4 9 0,11 20 0,-11-19 0,11 19 0,0 0 0,0 0 0,0 0 1,0 0-1,0 0 0,-16-18 0,16 18 0,0 0 0,-13-19 0,13 19 1,0 0-1,0 0 0,-17-14 0,17 14 0,0 0 1,0 0-1,0 0 0,-18 5 0,18-5 0,0 0 0,0 0 0,-19 2 0,19-2 0,-16-7 0,16 7 1,-22-8-1,5 5 0,-1 1 0,-1-4 0,-3 3 0,-2-5 0,-2-1 0,-1-2 0,-7-3 0,5-3 0,-4-5 0,-4 0 0,2 0 0,-4-2 0,0 6 0,1-1 0,-5 5 0,-1-1 0,0 8 0,-1-3 0,3 3-1,0 3 2,-1-5-1,6 0 0,6-4-1,1-1 1,6-3 0,4 0 0,3 1 1,5-1-2,12 17 2,-19-22-1,19 22 0,0 0 0,0 0 0,-16-9 0,16 9 0,0 0 0,0 0 0,0 0 0,0 0 0,0 0 0,0 0 0,0 0 0,0 0 0,0 0 0,0 0 0,-10 19 0,10-19 0,0 0 0,0 0 0,-7 18 0,7-18 0,0 0 0,0 0 0,-6 16 0,6-16 0,0 0 0,-11 19 0,11-19 0,-14 16 0,14-16 0,-26 24 0,7-9 0,-5 3 0,-3 6 0,-8 6 0,-2 3 0,-8 5 0,-4 6 0,-1 0 0,-4 4 0,1 0 0,-1-2 0,3-2 0,1-6 0,2 1 0,6-8 0,1-5 0,4-4 1,4-9-2,7-4 1,2-6 0,6-1 0,18-2 0,-26-7 0,26 7 0,0 0-1,0 0 1,-11-17-1,11 17-1,0 0-1,29 6-5,-29-6-10,37-2-14,-18-3-11,10 5 2,-7-13-1</inkml:trace>
          <inkml:trace contextRef="#ctx0" brushRef="#br0" timeOffset="3438.1966">17630-1158 76,'-5'-22'39,"5"22"0,0 0 1,16 2-21,-16-2-9,0 0-4,0 0-1,8 16-2,-8-16-1,7 24-1,-7-24-1,8 26-1,-8-26-2,5 18-2,8 1-12,-13-19-23,0 0 0,0 0 0,0 0 0</inkml:trace>
          <inkml:trace contextRef="#ctx0" brushRef="#br0" timeOffset="2647.1514">17140-704 76,'0'0'40,"0"0"-1,-20 16 1,29 10-22,-9-26-9,-8 18-3,8-18-2,2 18-2,-2-18-2,0 0 0,8 21-2,-8-21-1,0 0-2,0 0-5,18 18-22,-18-18-8,0 18 1,0-18 0</inkml:trace>
          <inkml:trace contextRef="#ctx0" brushRef="#br0" timeOffset="1678.0959">17752-719 74,'-18'4'35,"-3"5"1,5 16 0,-16-6-25,27 30-2,-17-8-2,16 25 0,-5-11-2,17 15 1,-3-8-1,21 4-1,4-9 0,16-6-2,8-16 0,13-11 0,3-15-1,4-14 0,1-13-1,-4-14 1,-7-12-1,-8-5 0,-12-6 0,-12-4-1,-12-2 1,-10 4-1,-12 0 1,-11 6-1,-9 3 1,-9 6 0,-8 9 0,-5 6 0,-7 6-1,-3 12 1,3 4-2,-2 3 0,10 15-2,-3-12-6,30 31-15,-15-19-17,18 9 2,-2-11-1,14 11 2</inkml:trace>
          <inkml:trace contextRef="#ctx0" brushRef="#br0" timeOffset="2981.1705">17180-301 73,'0'0'39,"6"19"0,-6-19 1,5 24-16,-5-24-14,8 16-3,-8-16-2,15 28-2,-15-28 0,16 27-2,-16-27 0,15 26-2,-15-26-2,0 0-2,20 24-14,-20-24-21,0 0-1,-5-30 0,5 30 0</inkml:trace>
          <inkml:trace contextRef="#ctx0" brushRef="#br0" timeOffset="750.0427">17985 250 82,'-19'-29'39,"19"29"-1,-11-33-3,11 33-23,0 0-5,0 0-1,0 0 0,0 0-2,7 31 1,-5 2-2,-4 6 1,6 10-2,-2 4 1,5 10-1,1 1-1,5 6 0,1-4-1,1-7 1,0-10-1,-2-3 0,1-11-1,-4-11-1,-1-8 0,-9-16-3,0 0-2,2-25-12,-2 25-22,3-44-1,1 14 1,-8-14 0</inkml:trace>
          <inkml:trace contextRef="#ctx0" brushRef="#br0" timeOffset="1097.0627">18228 190 88,'5'-19'38,"-5"19"-1,0 0-4,0 0-19,8 39-5,-12-21-2,12 19-1,-7 0-1,7 12-2,-6 3 0,5 4-2,-1 3 1,1 2-1,-2-4 0,5-10-1,-3-4 0,0-10 0,3-9 0,-10-24-1,16 20-1,-16-20-1,0 0-4,9-41-9,6 25-25,-20-15-1,7 3 1,-10-14 0</inkml:trace>
          <inkml:trace contextRef="#ctx0" brushRef="#br0" timeOffset="3882.222">17972-1217 62,'0'0'38,"-11"-20"0,11 20 2,0 0-15,18 7-12,-18-7-5,2 28-2,-8-8-1,10 8-2,-6-3 0,4 3-1,0-4-1,-2-6-1,0-18-2,0 0-3,26 26-8,-26-26-28,11-20 0,-8-4 0,12 2 0</inkml:trace>
          <inkml:trace contextRef="#ctx0" brushRef="#br0" timeOffset="8050.4604">17057 1087 57,'16'-7'36,"-16"7"1,0 0-2,0 0-13,12 18-8,-12-18-5,-2 19-2,2-19-2,0 27-1,0-27-1,2 30-1,-2-30 0,1 29-1,-1-29 0,4 22-1,-4-22 0,2 17-1,-2-17-2,0 0-1,16 16-8,-16-16-27,0 0-1,2-18 1,-2 18-1</inkml:trace>
          <inkml:trace contextRef="#ctx0" brushRef="#br0" timeOffset="11120.636">17850 2545 60,'0'0'37,"0"0"-2,0 0 1,0 0-19,0 0-7,0 0-3,22 0-1,-22 0-1,37 4-1,-17-4 0,10 7 0,-4-3 0,9 9-1,-2-4 0,4 5-1,0-1 1,-1 2-2,-2 1 0,1 5 0,-2-5 0,-4 4-1,1-3 0,-2-1 0,-3-1 0,7 0 1,-1-4-1,-1-6 0,1 3 0,2-5 0,-2 1 1,1 2-1,-3-3 0,-5 3 0,-2 1 0,-3 4 0,-3-2 0,-16-9 0,24 24 0,-24-24 1,17 18-1,-17-18-1,0 0 1,18 19 0,-18-19 0,0 0 0,0 0 0,0 0 0,0 0-1,0 0-1,17-20-1,-21 3-4,4 17-16,0 0-19,8-24 0,-17 0 1,7 2-1</inkml:trace>
          <inkml:trace contextRef="#ctx0" brushRef="#br0" timeOffset="12063.69">19109 1467 74,'0'0'38,"0"0"-3,2 19 2,-2-19-25,0 0-3,0 0-3,8 18-1,-8-18-1,16 7-1,-16-7 0,17 19-1,-17-19 1,17 27-2,-10-7 1,-2 6-1,1 2 1,-1 7-1,1-1 1,1 3-1,-1 4 0,5-1 1,-4-1-1,4 3 0,0-2-1,2-1 1,-2-3-1,2 3 1,-2-4 0,1 0 0,-3-2-1,-2-4 1,0-1-1,-1-3 0,-2-4 0,-1-5 0,-3-16 0,4 18 0,-4-18 0,0 0 0,0 0-1,0 0 0,0 0 0,-2-22 0,2 22-2,0 0 0,0 0-3,-2-27-2,19 42-16,-17-15-18,0 0 2,7-17-2,-7 17 3</inkml:trace>
          <inkml:trace contextRef="#ctx0" brushRef="#br0" timeOffset="7543.4314">16793 1164 74,'0'0'37,"0"0"-1,0 0-1,-20-12-20,20 12-6,0 0-1,13 23-2,-13-23-1,0 26 0,0-26-1,0 37-1,0-19-1,3 1-1,-1-3 0,-2-16-2,11 20 0,-11-20-2,0 0-2,17-11-5,7 13-26,-24-2-5,11-18 2,-9 1-1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10.8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C9FFE88-D7D2-4C13-AEE8-F9C4CF8A8A86}" emma:medium="tactile" emma:mode="ink">
          <msink:context xmlns:msink="http://schemas.microsoft.com/ink/2010/main" type="writingRegion" rotatedBoundingBox="10218,13085 10994,17701 8768,18075 7992,13459"/>
        </emma:interpretation>
      </emma:emma>
    </inkml:annotationXML>
    <inkml:traceGroup>
      <inkml:annotationXML>
        <emma:emma xmlns:emma="http://www.w3.org/2003/04/emma" version="1.0">
          <emma:interpretation id="{81C5BCD8-3780-433D-8B6E-9A21FB3C4E7A}" emma:medium="tactile" emma:mode="ink">
            <msink:context xmlns:msink="http://schemas.microsoft.com/ink/2010/main" type="paragraph" rotatedBoundingBox="10218,13085 10994,17701 8768,18075 7992,13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FE811A-116A-4CAC-AE9A-DAAB468F2A9C}" emma:medium="tactile" emma:mode="ink">
              <msink:context xmlns:msink="http://schemas.microsoft.com/ink/2010/main" type="line" rotatedBoundingBox="10218,13085 10994,17701 8768,18075 7992,13459"/>
            </emma:interpretation>
          </emma:emma>
        </inkml:annotationXML>
        <inkml:traceGroup>
          <inkml:annotationXML>
            <emma:emma xmlns:emma="http://www.w3.org/2003/04/emma" version="1.0">
              <emma:interpretation id="{C6AA14A5-072C-4966-B0D8-61CFC3637018}" emma:medium="tactile" emma:mode="ink">
                <msink:context xmlns:msink="http://schemas.microsoft.com/ink/2010/main" type="inkWord" rotatedBoundingBox="10448,14456 10994,17701 8768,18075 8223,14830"/>
              </emma:interpretation>
              <emma:one-of disjunction-type="recognition" id="oneOf0">
                <emma:interpretation id="interp0" emma:lang="en-US" emma:confidence="0">
                  <emma:literal>oil</emma:literal>
                </emma:interpretation>
                <emma:interpretation id="interp1" emma:lang="en-US" emma:confidence="0">
                  <emma:literal>Hoi,</emma:literal>
                </emma:interpretation>
                <emma:interpretation id="interp2" emma:lang="en-US" emma:confidence="0">
                  <emma:literal>ai,</emma:literal>
                </emma:interpretation>
                <emma:interpretation id="interp3" emma:lang="en-US" emma:confidence="0">
                  <emma:literal>oil:</emma:literal>
                </emma:interpretation>
                <emma:interpretation id="interp4" emma:lang="en-US" emma:confidence="0">
                  <emma:literal>i:::0</emma:literal>
                </emma:interpretation>
              </emma:one-of>
            </emma:emma>
          </inkml:annotationXML>
          <inkml:trace contextRef="#ctx0" brushRef="#br0">6309 650 49,'0'0'37,"16"-16"0,-16 16 0,0 0-13,17-2-9,-17 2-6,0 0-3,0 0-2,11 22 0,-11-22-1,4 40 0,-6-12-1,4 9 0,-2 7 0,1 2 0,-1 1 0,4 7 0,-2-3-1,4-1 0,-3-4-1,5-6 1,-3-11-1,1-1 1,-1-10-2,-5-18 1,0 0-1,0 0-1,20 6-1,-20-23-2,0 17-7,-9-29-26,15 12-4,-14-14 1,10 9-1</inkml:trace>
          <inkml:trace contextRef="#ctx0" brushRef="#br0" timeOffset="-414.0236">6141 718 61,'0'0'38,"-20"-20"0,20 20 1,-21-16-20,21 16-7,0 0-4,0 0-2,0 0-1,0 0-1,0 0-1,6 18-1,-6-18 0,4 31 0,-4-5-1,3 7 0,-3 9 0,4 8 1,-4 7-2,4 1 1,-1 1 0,1-4 0,1-5-1,3-6 0,-1-9 0,4-13 0,-11-22 0,24 18-1,-24-18 0,21-9-1,-21 9-2,14-31-1,-14 31-3,-3-55-15,6 36-19,-14-12 1,9 7-1,-10-7 3</inkml:trace>
          <inkml:trace contextRef="#ctx0" brushRef="#br0" timeOffset="-1612.0919">5313 1858 51,'-11'-22'37,"11"22"0,0 0 1,-22-24-14,22 24-13,0 0-3,3 28-2,-3-28-2,6 35 0,-2-13 0,3 5-1,-2 3-1,3 5 1,-3 1-2,3 3 1,-1 1 0,2 8-1,-1 4 0,-1 1 0,0 4 0,1 1 0,-1 1-1,-1 4 1,-3-3-1,3-1 1,-1-4 0,-1-4-1,2-5 1,-3-2-1,1-5 0,0-4 0,1-2 1,-1-6-1,-2-1 0,2 0 0,-3-1 1,1-2-1,0-1 0,0-2 0,-2-4 0,0-16 0,2 24 1,-2-24-1,0 0 0,0 0 0,0 0 0,0 0 0,0 18 0,0-18 0,0 0 0,-6 24 0,6-24 0,-5 24 0,5-24 0,-2 20 0,2-20 0,0 0 0,0 17-1,0-17 2,0 0-1,0 0 0,0 0 0,0 0 0,18-7 0,-18 7 0,0 0 0,0 0 0,0 0 0,0 0 0,19-2 0,-19 2 1,0 0-1,0 0 0,0 0 0,0 0 0,0 0 0,24 9 0,-24-9 0,0 0 0,22 5 0,-22-5 0,26 10 0,-26-10 0,31 12 0,-14-8 0,7 7 0,-2-5 1,7 3-1,-1-5 0,3 7 0,2-4 0,2 0 0,1 8 0,-1-4 0,0 5 1,0 1-2,-2 5 2,0-4-1,-3 6 0,-1-2 0,1-2 0,-1 1 0,1-5 0,1-1 0,0-2 0,-1-2 0,-1 0 0,3 0 0,-3 0 0,1 3 0,-5 3 0,1 1 0,-2 4 0,-2 0 0,2 0 0,-2 0 0,1 0 0,-1-3 0,0-1 0,-2-5 0,0 0 0,-1-4 1,-3 0-1,1-1 0,0 1 0,-17-9 0,27 16-1,-27-16 1,19 17 0,-19-17 0,0 0 0,18 18 0,-18-18 0,0 0 0,0 0 1,0 0-2,0 0 1,17 2 0,-17-2 0,0 0 0,0 0 0,0 0 0,13-18 0,-13 18 0,0 0 0,15-19 0,-15 19 0,11-18-1,-11 18 1,18-26 0,-18 26 0,24-29 0,-24 29-1,29-33 1,-10 14 0,1 1 0,1-4 0,2 0 0,1 0 0,2-4 0,2 1 0,0-3-1,3 1 1,-2-5 0,3 3 0,1 1 0,4-6 0,0 2 0,3-1 0,3-2 0,-1 4 0,-1 2 0,-1 3 0,-5 0 0,-3 8 0,-5 2 0,-4 3 0,-5 5 0,-18 8 0,26-14-1,-26 14 1,22-10 0,-22 10 0,18-7 0,-18 7 0,0 0 0,21-7 0,-21 7 0,0 0 0,0 0 0,0 0 0,0 0 0,3 16 0,-3-16 0,0 0 0,-7 17 0,7-17 0,0 0 0,0 0 0,0 0 0,0 0 0,0 0 0,0 0 0,0 0 0,0 0 0,-18 5 0,18-5 0,0 0 0,-10-16 0,10 16 0,-5-26 0,1 8 0,2-4 0,2-2 0,-2-6 0,1-1 0,-1-5 0,-2-3-1,2-7 1,-3-2 0,-1-3 0,-1-2-1,-3-2 1,-1-4 0,0 0 0,-3-1-1,-3 3 1,-1 2 0,-1 0 0,1 3 0,-3 4 0,3 1 0,1-1 0,1 4 0,-1 2 0,2-4 0,2 5 0,2 1 0,0 0 0,2 7 0,2 3 0,1 4 0,1 6 0,5 20 0,-6-27 0,6 27 0,-5-17 0,5 17 0,0 0 0,-2-18 0,2 18 0,0 0 0,0 0 0,-8-19 0,8 19 0,0 0 0,0 0 0,0 0 0,-20-7 1,20 7-1,0 0 0,0 0 0,0 0 0,0 0 1,0 0-1,0 0 0,0 0 0,0 0 0,0 0 0,0 0 0,-20-7 0,20 7 0,0 0 0,0 0 0,0 0 0,-19-4 1,19 4-1,0 0 0,0 0 0,0 0 0,-18-5 0,18 5 0,-18-6 0,18 6 0,-28-9 1,8 2-2,-1 3 2,-5-3-1,-1 3 1,-3-2-1,-3-5 0,2 2 1,-4-6-1,5 4 0,-3-7 1,0 3-1,3-3 0,1 3 0,-3 4 0,1-1 0,2 2 0,-3 3 0,3 0 0,3 1 0,-4-3 0,8 0 0,0-4 0,2 0 0,1-2 0,1-1 0,3-1 0,-1 1-1,16 16 1,-32-22 0,16 16 1,-3 4-1,-1 2 0,0 6 0,-1-1 0,3 3-1,-1-1 1,19-7 0,-29 11 0,29-11 0,-20 4 0,20-4 0,0 0 0,-21-4 0,21 4 1,0 0-1,-18-5 0,18 5 0,0 0-1,0 0 1,-18-8 1,18 8-1,0 0 0,0 0 0,-19-13 0,19 13-1,0 0 2,0 0-1,-18-9 0,18 9 0,0 0 0,-17 4 0,17-4 0,0 0 0,-18 7 0,18-7 0,0 0 0,-19 11 0,19-11-1,-22 13 1,22-13 0,-33 19 0,11-8 0,-6 3 0,-1 3 0,-5 3 0,-4 0 0,-3 4 0,-1 5-1,-3 4 1,-1-1-1,-5 3 0,-1-1 0,0 1 1,-1 0-1,3-4 1,2-5 0,2-4 0,7-4 0,8-1 0,5-8 0,4-1 1,5-5-1,17-3 0,-22-2 0,22 2 0,0 0 0,-20-11 0,20 11 0,0 0 0,0 0-1,0 0 1,-17-9 0,17 9 0,0 0 0,21 2 0,-21-2-1,37 2-1,-14-4-1,9 6-4,-10-19-8,30 26-12,-32-22-16,11 4 1,-10-12-1,12 1 1</inkml:trace>
          <inkml:trace contextRef="#ctx0" brushRef="#br0" timeOffset="4432.2535">5589 1974 57,'4'-22'36,"-4"22"0,0 0-9,-2-28-7,19 36-7,-17-8-4,0 0-2,0 0-1,0 0-2,7 16 0,1 5-1,-5 1 0,5 7-1,-3 6 0,3 11 0,-5 3-1,3 8 1,-4 4-1,1 3 0,-1-2-1,0 5 1,0-7 0,3-5 0,-1-7 0,5-6 0,-1-9 0,3-5-1,0-10 1,-11-18-1,26 18 0,-26-18 0,24-1-2,-24 1 0,18-17-2,-14 1-3,14 19-17,-20-23-19,2 20 1,0-29 0,0 29 1</inkml:trace>
          <inkml:trace contextRef="#ctx0" brushRef="#br0" timeOffset="5427.3104">7196 2885 56,'0'0'37,"20"-13"-1,-20 13-5,18-6-12,-18 6-7,0 0-4,0 0-2,0 0-1,0 0-1,0 0 0,0 0-2,0 0 0,0 0 0,0 0-1,0 0 0,0 0 0,-12 20-1,12-20 1,-17 21-1,4-5 1,-2 3-1,-3 1 0,-4 5 0,-2 5 0,-2 3 0,-2 7 1,-1-1-2,-1-1 2,1 3-2,-1-3 2,4-3-2,4-5 1,4-7 0,3-6 0,15-17 0,-18 20 0,18-20 0,0 0 0,0 0 0,0 0-1,0 0 1,0 0-1,3-16-1,-3 16 0,21-15-2,-14-2-4,23 21-21,-18-20-12,7 8 1,-8-10-1,7 5 2</inkml:trace>
          <inkml:trace contextRef="#ctx0" brushRef="#br0" timeOffset="721.0413">6159-257 76,'-31'-23'38,"31"23"-1,-31-10-5,27 29-18,-22-14-5,15 19-3,-7-2-1,5 15 0,-8 1-1,7 12 0,-1 0-1,8 7 0,1-6 0,10 4 0,7-5-2,7-8 1,12-9-1,12-11 0,6-11 0,9-13-1,8-13 1,-1-9-1,1-9 0,-6-7-1,-7-8 1,-12-3 0,-10-4 0,-14 0-1,-12 2 1,-11 3-1,-12 4 1,-9 0 0,-8 11 0,-5 6-1,-7 7 1,-4 7 0,3 10 0,-5 3-1,8 9 0,4 2-1,10 10-2,-1-8-3,29 25-18,-10-19-17,14 3 1,0-20-1,11 26 1</inkml:trace>
          <inkml:trace contextRef="#ctx0" brushRef="#br0" timeOffset="14842.849">6382-785 60,'0'0'36,"0"0"1,0 0 0,0 0-18,0 0-7,0 0-4,0 0-2,4 16 0,4 3-2,-8-19 0,3 25-1,-3-25 0,4 26-1,-4-26 0,4 24-2,-4-24 1,0 0-2,0 0 0,0 0-3,0 0-3,0 0-28,0-17-7,-6 1 3,6 16-3</inkml:trace>
          <inkml:trace contextRef="#ctx0" brushRef="#br0" timeOffset="14341.8203">6071-721 88,'0'0'37,"0"0"3,0 0 0,0 0-29,0 18-5,0-18-2,2 24-3,-2-24 1,5 30-2,-5-30 1,0 23-1,0-23-1,0 0-1,0 0-1,0 0-5,20 4-28,-20-4-3,0 0-1,2-18 0</inkml:trace>
          <inkml:trace contextRef="#ctx0" brushRef="#br0" timeOffset="13293.7604">5652-299 67,'0'0'38,"0"0"-1,0 0 2,0 0-22,0 0-8,13 24-2,-13-24-2,4 18-1,-4-18 0,0 21-1,0-21 0,0 24 0,0-24-1,0 23-1,0-23 0,2 17 0,-2-17-1,0 0-1,0 0 0,0 0-2,18 13-1,-18-13-2,0 0-14,0 0-21,18 0 1,-18 0 0,0 0 0</inkml:trace>
          <inkml:trace contextRef="#ctx0" brushRef="#br0" timeOffset="13805.7897">5671 61 53,'0'0'38,"0"0"-1,9-18 1,-4 38-11,-5-20-14,0 0-5,0 0-2,2 18-1,-2-18-1,4 20-1,-4-20-1,4 22 0,-4-22 0,3 19-1,-3-19-1,0 0 1,0 0-2,0 0 0,0 0-2,0 0-3,24 5-21,-24-5-15,0 0 2,8-25-2,-8 25 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3:53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E431B4-A361-479F-A92E-446CB8588E53}" emma:medium="tactile" emma:mode="ink">
          <msink:context xmlns:msink="http://schemas.microsoft.com/ink/2010/main" type="writingRegion" rotatedBoundingBox="4925,13417 4660,18232 2550,18116 2815,13301">
            <msink:destinationLink direction="with" ref="{1155B1C2-D72A-4236-8495-C6F4FF21E6A5}"/>
          </msink:context>
        </emma:interpretation>
      </emma:emma>
    </inkml:annotationXML>
    <inkml:traceGroup>
      <inkml:annotationXML>
        <emma:emma xmlns:emma="http://www.w3.org/2003/04/emma" version="1.0">
          <emma:interpretation id="{BFAB3A52-71AF-4FA7-9528-642B3E13EFFE}" emma:medium="tactile" emma:mode="ink">
            <msink:context xmlns:msink="http://schemas.microsoft.com/ink/2010/main" type="paragraph" rotatedBoundingBox="4925,13417 4660,18232 2550,18116 2815,13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DA38A9-64EE-487F-AA0A-94DA4377BD45}" emma:medium="tactile" emma:mode="ink">
              <msink:context xmlns:msink="http://schemas.microsoft.com/ink/2010/main" type="line" rotatedBoundingBox="4925,13417 4660,18232 2550,18116 2815,13301"/>
            </emma:interpretation>
          </emma:emma>
        </inkml:annotationXML>
        <inkml:traceGroup>
          <inkml:annotationXML>
            <emma:emma xmlns:emma="http://www.w3.org/2003/04/emma" version="1.0">
              <emma:interpretation id="{5C55FB09-7159-4A7F-916D-4579FB2CABEA}" emma:medium="tactile" emma:mode="ink">
                <msink:context xmlns:msink="http://schemas.microsoft.com/ink/2010/main" type="inkWord" rotatedBoundingBox="4925,13417 4660,18232 2550,18116 2815,13301"/>
              </emma:interpretation>
              <emma:one-of disjunction-type="recognition" id="oneOf0">
                <emma:interpretation id="interp0" emma:lang="en-US" emma:confidence="0">
                  <emma:literal>oil.</emma:literal>
                </emma:interpretation>
                <emma:interpretation id="interp1" emma:lang="en-US" emma:confidence="0">
                  <emma:literal>aim.</emma:literal>
                </emma:interpretation>
                <emma:interpretation id="interp2" emma:lang="en-US" emma:confidence="0">
                  <emma:literal>ai</emma:literal>
                </emma:interpretation>
                <emma:interpretation id="interp3" emma:lang="en-US" emma:confidence="0">
                  <emma:literal>ail.</emma:literal>
                </emma:interpretation>
                <emma:interpretation id="interp4" emma:lang="en-US" emma:confidence="0">
                  <emma:literal>aioli</emma:literal>
                </emma:interpretation>
              </emma:one-of>
            </emma:emma>
          </inkml:annotationXML>
          <inkml:trace contextRef="#ctx0" brushRef="#br0">427-534 80,'0'0'39,"0"0"-1,0 0 0,0 0-21,0 0-8,0 0-4,19 9-1,-19-9-2,13 17-1,-13-17 0,0 0-1,13 22-1,-13-22-2,0 0-3,0 0-14,0 0-19,14-18 0,-14 18 0,0 0 1</inkml:trace>
          <inkml:trace contextRef="#ctx0" brushRef="#br0" timeOffset="474.0271">791-609 81,'0'0'38,"0"0"-1,0 0 2,33 17-24,-33-17-8,0 0-1,13 20-2,-13-20-1,18 25-1,-18-25 0,13 22-1,-13-22-1,0 0-2,0 0-1,15 17-7,-15-17-27,0 0-3,-20-22 1,20 22-1</inkml:trace>
          <inkml:trace contextRef="#ctx0" brushRef="#br0" timeOffset="-657.0373">466-69 90,'0'0'35,"-27"-4"0,15 21-7,-12-25-19,24 8-2,-27 17-1,19 1-2,-10-3 1,9 16 0,-6 0-1,8 13 0,-4 4 0,11 13-1,3-3-1,10 3 0,7-6-1,14-5-1,6-12 1,10-12-1,9-13 0,7-15 0,5-20 0,-3-9 2,-4-10-2,-5-7 1,-9-7 0,-9 0-1,-12-7 1,-14 1 0,-13 4-1,-13 6 0,-15 3 0,-7 2 0,-8 6-1,-7 7 1,-3 9 0,-5 4-1,-1 9 1,0 4-1,7 7 0,0 3-2,8 12 0,-4-6-3,24 30-13,-19-16-21,23 11 0,-6-14-1,20 7 1</inkml:trace>
          <inkml:trace contextRef="#ctx0" brushRef="#br0" timeOffset="1021.0584">0 0 94,'0'0'38,"0"0"1,0 0-2,0 0-26,7 17-6,-7-17-2,5 20-2,-5-20 0,6 19-1,-6-19 0,7 18-1,-7-18-1,0 0-3,0 0-7,0 0-26,0 0-1,17 11 2,-17-11-2</inkml:trace>
          <inkml:trace contextRef="#ctx0" brushRef="#br0" timeOffset="1442.0821">25 370 68,'0'0'38,"0"0"0,0 0 1,0 0-19,15 22-9,-15-22-4,11 18-2,-11-18-1,15 18-2,-15-18-1,0 0-2,17 11 0,-17-11-4,16 2-26,-16-2-10,8-24 2,-12 2-2</inkml:trace>
          <inkml:trace contextRef="#ctx0" brushRef="#br0" timeOffset="-1432.0818">475 665 69,'0'0'36,"0"0"1,0 0 0,0 0-22,0 0-5,0 0-4,0 0-2,0 22 0,6-4-1,-6-1 0,4 7 0,-6 0-1,4 5 0,-2 2-1,1 4 1,-2 0 0,4 7-1,-3-1 0,2 3 0,0-4 0,0 1 0,0-5-1,1-1 1,-3-4-1,2-5 1,-2-4-1,2-4 0,-2-18 0,4 28 1,-4-28-1,3 20 0,-3-20 0,0 0 1,0 0-1,13 17 0,-13-17-1,0 0 1,0 0 0,0 0 0,0 0-1,0 0 1,0 0-1,0 0-1,0 0-1,0-19 0,0 19-4,0 0-13,0 0-20,-22-16 0,22 16 1,-7-17-2</inkml:trace>
          <inkml:trace contextRef="#ctx0" brushRef="#br0" timeOffset="2079.1189">1340-1 77,'-16'-13'38,"16"13"-1,0 0 2,0 0-21,0 0-9,0 0-3,0 0-3,13 18 0,-13-18-1,1 17-1,-1-17 0,-1 24-1,1-24 0,-2 23-2,2-23-2,-4 17-4,21-4-26,-17-13-6,0 0 2,0 0-2</inkml:trace>
          <inkml:trace contextRef="#ctx0" brushRef="#br0" timeOffset="2526.1443">1292 362 70,'0'0'38,"0"0"1,23 6 0,-35-23-19,12 17-9,0 0-5,21 15-1,-21-15-1,0 0-1,11 18 0,-11-18-2,9 17 1,-9-17-1,0 0-2,0 0-2,0 0-3,0 0-24,7-19-10,-10 1-1,3 18 0,5-33 1</inkml:trace>
          <inkml:trace contextRef="#ctx0" brushRef="#br0" timeOffset="-3037.1738">-543 2226 68,'0'0'37,"0"0"0,0 0 1,-9-26-21,9 26-7,0 0-3,0 0-2,0 0-2,11 31 0,-11-11-1,2 8 1,-2 7-2,2 7 1,-2 9-1,2 4 1,-4 4-1,2 5 1,0 4 0,-2 0-2,-2 2 1,3 0 0,-3-2-1,0 0 1,-1-2-1,-1-6-1,1-3 1,-1-2 0,2-3 0,1-6 0,1-6 0,0-3 0,0-6 0,0-2 0,2-3 0,0-6 0,2-3 0,-2-17 0,2 27 0,-2-27 0,0 0 0,4 20 0,-4-20 0,0 0 0,0 0 0,0 0 0,0 0 0,18 17 0,-18-17 0,0 0 1,19 15-1,-19-15 0,18 12 0,-18-12 0,24 13 0,-24-13 1,31 11-1,-10-5 1,-3-2-1,8 1 1,-4 1-1,6-1 1,-1 2 0,1 3-1,3 2 1,1 3 0,3 2-1,-4-1 1,8 3 0,-6 1-1,2-2 0,0 2 2,2-3-2,-4 3 0,0 0 0,-1 2 0,-3 0 0,1 2 0,-3 0 0,1-2 0,-4 4 0,2-4 0,-4-4 0,0 0 0,2-3 0,-4 0 0,1-6 0,-1 2 0,-2-4 0,-1-1 0,0-1 0,-17-5 0,25 13 0,-25-13 0,21 11 0,-21-11 0,0 0 0,16 13 0,-16-13 0,0 0 0,0 0 0,0 0 0,0 0 0,8 17 0,-8-17 0,0 0 0,0 0 0,0 0 0,0 0 0,0 0 0,0 0 0,0 0 0,5-19 0,-5 19 0,0 0 0,13-20 0,-13 20 0,19-16 0,-19 16 0,24-22 0,-24 22 0,33-26 0,-13 9 0,4-1 0,2-2 0,3-4 0,3-2 0,-3 4 0,4-5 0,-1 1 0,-1 0 0,2 2 0,-1-1 0,-3 1 0,1 4 0,5-4 0,-2 0 0,4 2 0,0-2 0,3-2 0,-1 4 0,0 0 0,-1 2 0,-4 3 0,-3 3 0,-3 3 0,-4 3 0,-4 7 0,-20 1 0,29-2 0,-29 2 0,17 3 0,-17-3 0,0 0 0,0 0 0,0 0 0,13 19 0,-13-19 0,0 0 0,0 0 0,0 0 0,0 0 0,0 0 0,-15 16 0,15-16 0,0 0 0,0 0 0,0 0 0,0 0 0,0 0 0,0 0 0,0 0 0,0 0 0,0 0 0,0 0 0,0 0 0,-13-25 0,13 25 0,2-26 0,2 8 0,-2-1 0,3-1 0,-1-6 0,-1 1 0,3-3 0,-4-3 0,3-6 0,-3-7 0,2-4 0,-4-9 0,2-3 0,-2-6 0,-2-4-2,-2-2 2,-1 4-1,-5 4 1,1 4-2,2 5 2,-2 5-1,1 4 1,1 0 0,3 6 0,2-2 0,2-1-1,0-1 1,2-2 0,-2 0 0,0 2 0,-2-1 0,-1-3 0,-3 6 0,1 3 0,1 8 0,-2 5 0,3 6 0,3 20 0,-4-20 0,4 20 0,0 0 0,0 0 0,0 0 0,-9 22 0,9-22 0,0 0 0,-4 18 1,4-18-1,0 0 0,0 0 0,0 0 0,0 0 0,0 0 0,0 0 0,0 0 0,0 0 0,0 0 0,0 0 0,-18 9 0,18-9 0,0 0 0,0 0 1,-24-5-1,24 5 0,-21-11 0,21 11 0,-27-19 0,10 7 0,-1-3 1,-4-2-1,-1 1 0,-1-3 0,1 1 0,-3-2 0,0 0 0,0 0 0,0-3 0,0 1 0,2 2 0,-1-4 0,-3-1 0,4-3 0,-4 1 0,1-3 1,-5-1-2,5 0 2,-3 0-1,1-1 0,1 5 0,-5 1 0,3 4 0,3 2 0,1 5 0,2 2 0,2 4 0,1 4 0,21 5 0,-27-11 0,27 11 0,-21-9 0,21 9 0,-16-12 0,16 12 0,-19-12 0,19 12 0,-18-13 0,18 13 0,0 0 0,-18-11 0,18 11 0,0 0 0,0 0 0,0 0 0,0 0 0,0 0 0,0 0 0,0 0 1,0 0-1,0 0-1,0 0 1,0 0 0,0 0 0,-17 9 0,17-9 0,0 0 0,0 0 1,-20 22-1,20-22 0,-21 24-1,7-8 2,-7 5-2,-5 2 1,-3 7 0,-6 7 0,-4 3 0,-5 2 0,-2 2 0,-2 0-1,4 0 1,-4-1 0,3-3 0,3-2 0,1-1-1,5 0 1,0-4 0,5 0 0,2-4 0,1 1-1,2-5 1,6-1 0,0-3 0,3-5-1,17-16 1,-28 28 0,28-28 0,-20 16 0,20-16 0,-20 11 0,20-11 0,0 0 0,-22 6 0,22-6 0,0 0 0,0 0-1,0 0 0,22-8-3,4 6-2,-10-18-9,30 22-16,-20-26-11,13 2 1,-12-16-1</inkml:trace>
          <inkml:trace contextRef="#ctx0" brushRef="#br0" timeOffset="6368.3642">702 1699 7,'-15'-22'18,"15"22"-2,0 0-5,0 0-1,-12-21-4,12 21-2,0 0-1,-11-18-2,11 18-1,0 0 0,0 0 1,-19-18 0,19 18 0,0 0 2,0 0 2,-20-19 2,20 19 2,0 0 2,0 0 0,-22-20 1,22 20 1,0 0-2,0 0 2,-26-24-4,26 24-1,-15-16-2,15 16 0,0 0-1,0 0 0,-17-24 0,17 24-1,0 0 0,0 0-1,0 0 0,0 0-1,0 0 0,17 22-1,-17-22 1,24 29-1,-6-8 0,5 1-1,1 3 1,5 3-1,2 1 1,8 1 0,-2 3-1,2-2 1,1 2-1,-1 4 1,-4-4-1,0 1 1,-3-4-1,-8 1 0,-1-5 0,-2-4 0,-5-4 1,1-5-1,-17-13 0,28 18 0,-28-18 1,22 13-1,-22-13 0,0 0 0,18 6 0,-18-6 0,0 0 0,0 0-1,0 0 0,0 0 0,0 0-2,-13-26-2,13 26-7,-22-17-28,22 17-2,-18-31 2,18 31-2</inkml:trace>
          <inkml:trace contextRef="#ctx0" brushRef="#br0" timeOffset="8525.4875">-240 2472 41,'0'0'32,"-4"-28"1,4 28 0,-9-42-14,9 42-4,4-33-5,-4 33-2,3-26 0,-3 26-1,0 0 0,0 0-2,0 0 0,0 0-1,0 0-1,2 18-1,-4-1 0,2 5 0,0 5-1,0 7 0,-2 2-1,2 6 1,-1 4 0,-1 4 0,0 1 0,0 4 0,-2-1 0,3 3 0,-1-4 0,0-2 0,0-3 0,0 2 0,0-8-1,0-4 1,1-8-1,1-5 1,0-4-1,0-21 1,0 22-1,0-22 0,0 0 0,0 0 1,0 0-1,0 0-1,0 0 0,13-19 0,-13 19-1,0 0-2,0 0-2,3-27-16,-3 27-19,0 0-1,0 0 1,11-30-1</inkml:trace>
          <inkml:trace contextRef="#ctx0" brushRef="#br0" timeOffset="7510.4295">614 3736 33,'0'0'29,"0"0"2,-10 22-6,10-22-5,0 0-3,0 0-2,0 0-3,0 0-2,13 17-1,-13-17-1,0 0-2,17-11-1,-17 11-1,18-6-1,-18 6 0,23-7-1,-23 7 0,27-11-1,-8 4 0,1-6 1,8-2-1,1-5 0,8-6 0,4-7 1,3-3-2,2-7 1,4-3 0,0 2 0,-3 0-1,0 2 1,-3 5-1,-9 3 0,0 8 0,-11 7 1,-4 7-1,-20 12-1,24-8 1,-24 8 0,0 0 0,8 22-1,-8-22 0,-6 24 0,6-24 0,-9 22-1,9-22 0,0 0-2,-20 17-2,20-17-5,-21 7-26,21-7-3,0 0 0,0 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4.5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D7C7BA-6FDC-4078-8F9F-7FDC5F1D8909}" emma:medium="tactile" emma:mode="ink">
          <msink:context xmlns:msink="http://schemas.microsoft.com/ink/2010/main" type="inkDrawing" rotatedBoundingBox="22292,11489 22355,10854 22851,10903 22787,11539" semanticType="callout" shapeName="Other">
            <msink:sourceLink direction="with" ref="{74084087-92AB-4079-997C-AB5FCAC48E7E}"/>
            <msink:sourceLink direction="with" ref="{86ECF720-0461-4CAA-AF25-9A5860BB2556}"/>
          </msink:context>
        </emma:interpretation>
      </emma:emma>
    </inkml:annotationXML>
    <inkml:trace contextRef="#ctx0" brushRef="#br0">16344 142 70,'11'-20'40,"-11"20"-1,0 0 2,18 29-17,-18-29-14,6 29-4,-5-12-2,9 5-1,-7-4-2,3-1 1,-6-17-2,7 22 1,-7-22-1,0 0 0,0 0 0,0 0 0,-5-31-1,-1 9 0,1-2 0,-6-8-1,3 1 0,-6-2-1,-1 4 1,-7 1-1,-1 8 2,-4 4-1,-5 8 2,-1 8 0,-4 9 1,2 6 1,-2 5-1,4 10 0,-2 5 1,8 5-1,1 6 1,5 5-1,5 1 0,8-1 1,7-1-1,10-1 1,7-3-1,10-6 0,9-6 0,8-7 0,7-9-1,-1-1 1,1-8-1,-4-5-1,-5-6 1,-8-5-2,-3-3 0,-14-10-2,6 17-9,-27-23-24,14 6-5,-7-17 2,14 6-1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5:13.8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F47C906-2AA8-4CCF-83F7-9D03ED34C6CB}" emma:medium="tactile" emma:mode="ink">
          <msink:context xmlns:msink="http://schemas.microsoft.com/ink/2010/main" type="writingRegion" rotatedBoundingBox="11820,14960 10623,18483 9819,18210 11016,14687"/>
        </emma:interpretation>
      </emma:emma>
    </inkml:annotationXML>
    <inkml:traceGroup>
      <inkml:annotationXML>
        <emma:emma xmlns:emma="http://www.w3.org/2003/04/emma" version="1.0">
          <emma:interpretation id="{1B372468-A48A-43DC-AB3B-F341F8670127}" emma:medium="tactile" emma:mode="ink">
            <msink:context xmlns:msink="http://schemas.microsoft.com/ink/2010/main" type="paragraph" rotatedBoundingBox="11820,14960 10623,18483 9819,18210 11016,14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32B33-FA57-41A2-A95E-3560CC08C968}" emma:medium="tactile" emma:mode="ink">
              <msink:context xmlns:msink="http://schemas.microsoft.com/ink/2010/main" type="line" rotatedBoundingBox="11820,14960 10623,18483 9819,18210 11016,14687"/>
            </emma:interpretation>
          </emma:emma>
        </inkml:annotationXML>
        <inkml:traceGroup>
          <inkml:annotationXML>
            <emma:emma xmlns:emma="http://www.w3.org/2003/04/emma" version="1.0">
              <emma:interpretation id="{F8B83F61-5C1A-4A3F-8CA3-CA79E0B3BC0F}" emma:medium="tactile" emma:mode="ink">
                <msink:context xmlns:msink="http://schemas.microsoft.com/ink/2010/main" type="inkWord" rotatedBoundingBox="9819,18210 11016,14687 11820,14960 10623,18483"/>
              </emma:interpretation>
              <emma:one-of disjunction-type="recognition" id="oneOf0">
                <emma:interpretation id="interp0" emma:lang="en-US" emma:confidence="0">
                  <emma:literal>sit,</emma:literal>
                </emma:interpretation>
                <emma:interpretation id="interp1" emma:lang="en-US" emma:confidence="0">
                  <emma:literal>sin,</emma:literal>
                </emma:interpretation>
                <emma:interpretation id="interp2" emma:lang="en-US" emma:confidence="0">
                  <emma:literal>sit.</emma:literal>
                </emma:interpretation>
                <emma:interpretation id="interp3" emma:lang="en-US" emma:confidence="0">
                  <emma:literal>jit,</emma:literal>
                </emma:interpretation>
                <emma:interpretation id="interp4" emma:lang="en-US" emma:confidence="0">
                  <emma:literal>Jif</emma:literal>
                </emma:interpretation>
              </emma:one-of>
            </emma:emma>
          </inkml:annotationXML>
          <inkml:trace contextRef="#ctx0" brushRef="#br0">7790 944 43,'-23'2'33,"23"-2"2,-16-2 0,-3-7-17,19 9-3,0 0-6,4 18-1,-4-18-1,0 0 0,0 0-2,17 8 0,-17-8-1,18 1 0,-18-1-1,33 2-1,-11 0-1,2-2 1,4 6-1,2-1 0,1-3-1,2 2 1,-1-4-1,-1-2 1,2-2 0,2 0-1,2-7 1,2 4-1,-1-6 1,1 4-1,-2-2 1,-4 6-1,-3 1 0,-10 0 0,-1 6 0,-19-2 0,18 7-1,-18-7 1,0 0 0,5 17 0,-5-17-1,0 0 1,0 0-1,0 0 0,0 0-1,0 0-1,0 0-2,0 0-3,0 0-18,0 0-15,0 0 0,0 0 0,0 0 2</inkml:trace>
          <inkml:trace contextRef="#ctx0" brushRef="#br0" timeOffset="24539.4036">7771 2064 74,'0'0'38,"0"0"0,0 0-3,0 0-24,9 28-4,-9-28-2,6 23-1,-6-23-1,0 32 0,-2-14-1,0 4-1,-5-2 1,1 4-1,-1 0-1,-2 0 1,3-2-1,1-4 1,-1 1-1,6-19 0,-5 25 0,5-25 0,-2 19 0,2-19 0,0 0 1,0 0-1,0 0 0,3 16 0,-3-16 1,0 0-1,0 0 1,17-4-1,-17 4 1,0 0-1,22-5 1,-22 5 0,19 0 0,-19 0 0,22-4 0,-22 4-1,31-3 1,-11-1 0,3-2-1,0 3 1,0-5-1,1 5 0,-2-3 0,-2 3 0,2-1 0,-22 4 0,30-2 1,-30 2-1,25 0 0,-25 0 0,19 6 0,-19-6-1,0 0 1,0 0-1,17 12 0,-17-12-1,0 0-1,0 0-3,0 0-10,0 0-26,-6-16 1,-1-4 0,8 3-1</inkml:trace>
          <inkml:trace contextRef="#ctx0" brushRef="#br0" timeOffset="23799.3612">8182 1443 38,'0'0'34,"0"0"1,0 0 1,-14-22-14,14 22-8,0 0-7,16 8-1,-16-8-2,0 0-1,0 0 1,22 2-2,-22-2 1,0 0-1,21 3 0,-21-3 0,18 11 0,-18-11-1,20 15 0,-20-15-1,23 22 1,-23-22 0,22 29-1,-22-29 1,18 30-1,-7-12 0,-5 0 1,1 1-2,-3-3 2,1 3-2,-3-3 1,2 3 0,-4-19 1,0 29-2,0-29 2,-6 24-1,6-24 0,-7 24 1,7-24-1,-13 24 1,13-24-1,-15 27 1,15-27-1,-13 28 1,6-12-1,0 1 0,7-17 0,-15 31 0,15-31 0,-17 31 0,17-31 0,-18 31 0,18-31 0,-24 28 0,24-28 0,-26 27 0,26-27 0,-29 28 0,12-13 0,2 1 0,0 1 0,15-17 0,-29 31 0,29-31 0,-28 27 0,28-27 0,-26 24 0,26-24 0,-33 24 0,17-11 0,-5-2 1,1 4-1,-2-1 0,0 3 0,0-2 0,0-1 1,3 1-1,-1 2 0,3-6 0,17-11 1,-26 20-1,26-20 0,0 0 0,-16 13 0,16-13 1,0 0-1,0 0 0,0 0 0,0 0 0,0 0 0,0 0 0,0 0 1,0 0-1,0 0 0,0 0 0,0 0-1,0 0 1,0 0-1,0 0 0,0 0-1,0 0-1,0 0-4,0 0-10,0 0-24,0 0 1,0 0-1,11-22 2</inkml:trace>
          <inkml:trace contextRef="#ctx0" brushRef="#br1" timeOffset="-53313.0493">7887 1346 32,'0'0'31,"0"0"3,0-22-8,0 22-5,0 0-3,0 0-3,0 0-4,0 0-2,0 0-3,15 22-2,-15-22 0,0 0-1,2 20-1,-2-20-1,4 17 1,-4-17-1,0 0-1,9 22 1,-9-22-1,0 0 1,0 0-1,0 0 0,16 16-1,-16-16 0,0 0 0,0 0-1,0 0-2,0 0-1,0 0-12,0 0-22,0 0 1,0 0-1,19 4 2</inkml:trace>
          <inkml:trace contextRef="#ctx0" brushRef="#br1" timeOffset="-54021.0898">7613 1381 71,'0'0'36,"0"0"0,0 0-1,9 20-24,-9-20-5,0 0-2,0 0-1,0 0 1,7 19-1,-7-19 0,6 22 1,-6-22-2,5 27 1,-5-27-2,6 26 1,-6-26-1,5 18-1,-5-18 0,0 0 0,0 0-1,0 0-2,0 0-2,22 2-10,-22-2-25,0 0 1,-7-29-1,7 29 2</inkml:trace>
          <inkml:trace contextRef="#ctx0" brushRef="#br0" timeOffset="29672.6972">7448 3507 41,'0'0'33,"0"0"3,0 0-2,0 0-17,0 0-6,17 7-3,-17-7-2,0 0-1,0 0 0,0 0-2,0 0 1,0 0-2,9 22 1,-9-22-1,8 26-1,-8-26 1,11 28-1,-11-28 0,11 27 0,-11-27 0,9 30 0,-2-14 0,-3 1 0,0-1-1,-1 1 1,3 1 0,-2 0-1,1-1 1,-1 1-1,-2-1 1,1 1-1,1 0 0,-2 1 1,0 1-1,0-2 0,-1 1-1,-1-3 2,-1 3-1,1-19 1,-2 27-2,2-27 2,-4 28-1,4-28 1,-9 24-1,9-24 0,-9 25 0,9-25 0,-15 24 0,15-24 0,-19 24 0,19-24 0,-24 22 0,24-22 0,-27 17 0,10-10 0,17-7-1,-31 11 1,14-6 0,-3-1 0,2 2 0,1-1 0,0 2-1,1 1 1,-1-3 0,17-5 0,-29 13 0,29-13 0,-24 9 0,24-9 0,-22 4 0,22-4 0,-19 2 0,19-2 0,-17-2-1,17 2 1,-18 0 0,18 0 0,-22 4 0,22-4 0,-22 3 1,22-3-1,-21 6 0,21-6 0,-16-2 0,16 2 0,0 0-1,-17-20 1,17 20 0,-9-20 0,9 20 0,-11-24 0,11 24 0,-13-19 0,13 19 0,-17-16 0,17 16 0,0 0 0,-22-19 0,22 19 0,0 0 0,-18-16 0,18 16 0,0 0 0,0 0 0,-15-18 0,15 18 0,0 0 0,0 0 0,-7-17 0,7 17 0,0 0 0,0 0 0,0 0 0,0 0 0,0 0 0,0 0 0,0 0 0,0 0 0,0 0 0,0 0 0,0 0 0,0 0 0,0 0 0,0 0 0,0 0 0,0 0 0,0 0 0,0 0 0,-6 18 0,6-18 0,0 0 0,-5 22 0,5-22 0,-4 21 0,4-21 0,-4 25 0,4-25 0,-1 33 0,-1-14 0,0 1 0,-2 0 0,2 4 0,0-2 0,1-4 1,1-18-1,-2 30 0,2-30 0,0 0 0,0 0 0,0 0 0,0 0 0,0 0 0,0 0 0,-2-19 0,2 19 0,-4-27 0,4 27 0,-7-33-1,1 13 1,3-4 0,-1 2 0,0-4-1,1 2 1,-1 0 0,2 0 0,0 4-1,2 2 1,0 18 0,4-24 0,-4 24 0,0 0 1,7-18-1,-7 18 0,0 0 0,0 0 0,21-10 0,-21 10 0,0 0 1,20-3-1,-20 3 1,18 0 0,-18 0-1,22-4 1,-22 4-1,24-7 1,-7 3-1,-17 4 0,31-15 0,-31 15 0,32-14 1,-16 5-2,3 5 2,-3-2-1,5 5 1,-5-3 0,4 4 0,-1-2 0,-2 0 0,-1 0-1,-16 2 1,30-5-1,-30 5 1,20-4-1,-20 4 0,0 0 0,18-7 0,-18 7 0,0 0 0,0 0 0,0 0-1,0 0 0,0 0 0,0 0-2,0 0-1,0 0-4,-20-35-12,20 35-21,0 0 0,0 0 0,6-28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05.04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30599F-1435-4933-A188-4B445C7CA799}" emma:medium="tactile" emma:mode="ink">
          <msink:context xmlns:msink="http://schemas.microsoft.com/ink/2010/main" type="writingRegion" rotatedBoundingBox="5142,12872 8102,16066 6431,17615 3470,14422"/>
        </emma:interpretation>
      </emma:emma>
    </inkml:annotationXML>
    <inkml:traceGroup>
      <inkml:annotationXML>
        <emma:emma xmlns:emma="http://www.w3.org/2003/04/emma" version="1.0">
          <emma:interpretation id="{E88AFDFC-C340-4648-80EA-3837C34A22FA}" emma:medium="tactile" emma:mode="ink">
            <msink:context xmlns:msink="http://schemas.microsoft.com/ink/2010/main" type="paragraph" rotatedBoundingBox="5142,12872 8102,16066 6431,17615 3470,14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851C30-F8D7-43D8-B566-BA1031891F9F}" emma:medium="tactile" emma:mode="ink">
              <msink:context xmlns:msink="http://schemas.microsoft.com/ink/2010/main" type="line" rotatedBoundingBox="5142,12872 8102,16066 6431,17615 3470,14422"/>
            </emma:interpretation>
          </emma:emma>
        </inkml:annotationXML>
        <inkml:traceGroup>
          <inkml:annotationXML>
            <emma:emma xmlns:emma="http://www.w3.org/2003/04/emma" version="1.0">
              <emma:interpretation id="{9B0B0DAF-2323-475E-9454-BA1CA9EF024B}" emma:medium="tactile" emma:mode="ink">
                <msink:context xmlns:msink="http://schemas.microsoft.com/ink/2010/main" type="inkWord" rotatedBoundingBox="5142,12872 8102,16066 6431,17615 3470,14422"/>
              </emma:interpretation>
              <emma:one-of disjunction-type="recognition" id="oneOf0">
                <emma:interpretation id="interp0" emma:lang="en-US" emma:confidence="0">
                  <emma:literal>wines</emma:literal>
                </emma:interpretation>
                <emma:interpretation id="interp1" emma:lang="en-US" emma:confidence="0">
                  <emma:literal>mines</emma:literal>
                </emma:interpretation>
                <emma:interpretation id="interp2" emma:lang="en-US" emma:confidence="0">
                  <emma:literal>it!</emma:literal>
                </emma:interpretation>
                <emma:interpretation id="interp3" emma:lang="en-US" emma:confidence="0">
                  <emma:literal>it"</emma:literal>
                </emma:interpretation>
                <emma:interpretation id="interp4" emma:lang="en-US" emma:confidence="0">
                  <emma:literal>Wines</emma:literal>
                </emma:interpretation>
              </emma:one-of>
            </emma:emma>
          </inkml:annotationXML>
          <inkml:trace contextRef="#ctx0" brushRef="#br0">2956 2308 69,'28'-13'38,"-28"13"-1,20-7 3,-26-10-24,25 27-6,-19-10-3,0 0-2,2 25 0,-10-3-2,-10 2 0,-6 6 0,-9 3-2,-4 0 0,-8 2 0,-1-4 0,0-4-1,2-1 0,5-4 0,2-5 0,8-3 0,3-1 0,8-4 0,18-9 0,-28 15 0,28-15 0,-19 9 0,19-9 0,0 0 0,0 0 0,-18 19 0,18-19 0,0 0 0,-2 18 0,2-18 1,0 0-1,9 20 1,-9-20-1,0 0 1,24 20 0,-24-20-1,24 13 1,-7-9 0,5 1 0,4-3-1,9 2 1,2-4 0,3 0-1,3-2 1,-1 2-1,-1-2 1,-6 2-1,-4 2 0,-7 0 0,-5 1 0,-19-3 0,25 8 1,-25-8-1,0 0 0,0 0-1,17 24 0,-17-24-2,-2 16-1,2-16-7,0 0-26,0 0-6,0 0 0,0 0 0</inkml:trace>
          <inkml:trace contextRef="#ctx0" brushRef="#br0" timeOffset="-1678.096">2683 2573 81,'-19'16'38,"19"-16"0,0 0-2,19 13-24,-19-13-5,0 0-2,22 4-1,-22-4-1,26 7 0,-10 0 0,-16-7-1,34 15 0,-14-8 0,6 1 0,1-1-1,8-2 1,2-1-1,6-2 0,3-2-1,4-2 1,-1-2 0,5 1 0,1-3-1,4-1 1,-2 0-1,1-1 1,-5 3-1,2-1 1,-3 1-1,-4 1 0,-6 2 0,-1 4 0,-2-2 0,-4 2 0,0 0 0,-4-2 0,-1 0 0,-4 2 0,-1-2 0,-4 1 0,-21-1-1,27 0 1,-27 0 0,19 0 0,-19 0 0,0 0 0,16-1 0,-16 1 0,0 0-1,0 0 1,0 0-1,0 0-1,0 0-1,0 0-2,0 0-6,0 0-27,0 0-4,-13-17 0,13 17 0</inkml:trace>
          <inkml:trace contextRef="#ctx0" brushRef="#br0" timeOffset="-896.051">3893 2398 65,'0'0'38,"-2"22"0,2-22 1,0 0-22,26 19-9,-26-19-2,27 11-2,-27-11 0,37 12-1,-20-4 0,5 1-1,-4 0 0,5 0-1,-5 0 0,2 1-1,-1-1 1,-1 0-1,1 0 1,-1 0-1,-1 1 0,-17-10 0,27 20 0,-27-20 1,21 20-1,-21-20 0,16 16 0,-16-16 0,0 0 0,17 17 1,-17-17-1,0 0 0,0 0 0,7 16 0,-7-16 0,0 0 0,0 0 0,-7 17 0,7-17 1,0 0-1,0 0 0,-24 18 0,24-18 0,-26 11 0,8-3 0,-3-1 0,-3 2 0,-2 0 0,-3-1 0,1 1 0,-1-4 1,3 3-1,0-3 1,4 3-1,2-3 1,20-5-1,-28 7 1,28-7-1,0 0 0,-18 10 0,18-10-1,0 0-1,0 0-1,0 0-3,18 3-13,-18-3-23,-5-16 1,-1-3 0,6 19 0</inkml:trace>
          <inkml:trace contextRef="#ctx0" brushRef="#br1" timeOffset="65153.7266">1645-807 42,'0'0'33,"-11"-19"3,11 19-3,0 0-9,0 0-3,0 0-7,16-3-3,-16 3-2,0 0-3,0 0 0,24 0 0,-24 0-2,22 3-1,-22-3 0,30 6-1,-30-6 0,33 7-2,-16-3 0,3 1 0,0-1 0,2 0 0,2-4 0,4 0 0,3-4 0,1-1 0,1-1 0,0 1 0,0-1 0,-1 1 0,-3 3 0,-5 2 0,-2 3 0,-3 1 0,-19-4 0,24 11 0,-24-11 0,0 0 0,0 0 0,16 15 0,-16-15 0,0 0 0,0 0 0,0 0 0,0 0-4,0 0-1,0 0-7,-16-8-24,16 8-6,0 0 1,0 21 0</inkml:trace>
          <inkml:trace contextRef="#ctx0" brushRef="#br1" timeOffset="79257.5333">1661 94 42,'0'0'32,"0"0"3,0 0-1,0 0-10,0 0-9,0 0-6,0 0-2,0 0-2,0 0-1,19 20 0,-19-20-1,0 0-1,22 11 1,-22-11-1,18 17 0,-18-17-1,21 26 1,-9-10-1,-12-16 0,23 31-1,-12-12 1,0-3 0,-2 3-1,2-1 1,-4 0-1,1 1 1,-3-1-1,1 4 0,-3-2 1,1 0-2,0-1 1,-4-1 0,0-1 0,0-1-1,-4 1 2,4-17-2,-5 22 1,5-22 0,-10 18 1,10-18-1,-9 18 0,9-18 0,-11 17 0,11-17 0,-15 16 1,15-16-1,-18 21 0,18-21 0,-26 22 0,26-22 0,-28 24 0,28-24 0,-27 20 0,27-20 0,-28 16 0,28-16 0,-29 13 0,12-6 0,-3 1 0,-2 1 1,-8 2-1,2 4 0,-3 1 1,2 3-1,-6-1 1,3 2-1,3-3 0,3-3 1,4 1-1,1-4 0,1-4 0,2 1 0,18-8 0,-32 9 0,16-5 0,-3 1 0,3-1 0,-5-2 0,3-1 0,1 1 0,1 0 0,16-2 0,-28 0 0,28 0-1,-22 2 1,22-2 0,-22 2 0,22-2 0,-22 5 0,22-5 0,-22 6 0,22-6 1,-21 2-1,21-2 0,0 0 0,-20-2 0,20 2 0,0 0 0,0 0 0,-17-9 0,17 9 0,0 0 0,0 0 0,0 0 0,-18 7 0,18-7-1,0 0 1,0 0 0,-24 11 0,24-11 0,0 0 0,0 0 1,-17 5-1,17-5 0,0 0 0,0 0 0,0 0 0,0 0 0,0 0 0,0 0 0,0 0 1,0 0-1,0 0 1,0 0-1,0 0 0,0 0 1,0 0-1,0 0 0,0 0 1,17-1-1,-17 1 0,0 0 0,0 0 0,0 0 0,0 0 0,0 0 0,0 0 0,17 9 0,-17-9 0,0 0 0,0 0 0,16-2 1,-16 2-1,0 0 0,0 0 0,19 7 0,-19-7 0,0 0 0,0 0 0,16 17 0,-16-17 0,0 0 0,11 20 1,-11-20-1,13 18 0,-13-18 0,13 22 0,-13-22 0,19 24 0,-19-24 0,20 26 0,-20-26 0,20 24 1,-20-24-1,17 22 0,-17-22 0,15 16 0,-15-16 0,0 0 0,18 21 0,-18-21 0,0 0 0,17 12 0,-17-12 0,0 0 0,0 0 0,16 6 0,-16-6-1,0 0 1,0 0 0,0 0-1,0-18 0,0 18 0,-9-19-1,9 19-2,-15-25-1,15 25-2,-22-35-10,22 35-23,-7-32 0,7 32 1,-17-29 0</inkml:trace>
          <inkml:trace contextRef="#ctx0" brushRef="#br1" timeOffset="79872.5684">1038 799 58,'0'0'33,"0"0"0,18-26-6,-18 26-10,0 0-5,22-3-4,-22 3-1,0 0-2,0 0 1,0 0-1,0 0-1,0 0 0,0 0-1,0 0 0,10-17-1,-10 17-1,0 0 0,0 0 0,0 0 0,0 0-1,0 0 1,0 0 0,0 0 0,-19 9 0,19-9 0,-16 15-1,16-15 1,-21 17-1,21-17 0,-22 20 0,22-20 1,-24 22-1,24-22 0,-27 27 0,14-8 1,0-3-1,13-16 0,-22 30 1,22-30-2,-17 22 2,17-22-1,0 0 0,0 0 0,0 0 0,0 0-1,0 0 0,0 0 0,0 0-2,0 0-3,0 0-11,0 0-23,0 0 0,22-10 0,-16-6-1</inkml:trace>
          <inkml:trace contextRef="#ctx0" brushRef="#br1" timeOffset="85702.9019">1311 1489 32,'0'0'28,"0"0"0,-19 2-5,19-2-3,0 0-5,-22-3-3,22 3-2,0 0-2,0 0-2,-24 0-1,24 0 0,0 0-1,0 0 0,-24-6-1,24 6 1,0 0-1,0 0 0,0 0 0,0 0-1,0 0 0,0 0 0,6-20-1,-6 20 0,18-19 0,-18 19 0,26-23 0,-26 23 0,30-26 0,-30 26-1,29-24 1,-29 24 0,31-18 0,-12 7-1,1-2 1,2 0-1,2-4 1,6 3-1,-6-6 0,5 1 0,-1 1 1,-2 1-1,-2 3 0,0 1 0,-2 4 0,-2 3 0,2 4 0,-1 2 0,3 0 0,0 2 1,-1-2-1,1 0 0,2 0 0,0-2 0,-2-1 0,0 1 0,-4 0 0,1 0 0,-5 4 0,1 0 0,-17-2 0,29 11 0,-29-11 0,22 14 0,-22-14 0,23 19 0,-23-19 1,20 18-1,-20-18-1,18 20 2,-18-20-1,11 24 0,-11-24 0,11 26 0,-11-26 0,8 27 1,-8-27-1,5 30 0,-5-30 0,8 26 0,-8-26 0,2 27 0,-2-27 0,0 28 1,0-28-1,-4 25 0,4-25 0,-9 24 0,9-24 0,-11 20 0,11-20 0,-15 17 0,15-17 0,-17 15 0,17-15 0,-22 22 0,22-22 0,-31 27 0,10-10 0,3 1-1,-2 2 1,1-1 0,-1-1-1,2-3 1,1 1 1,17-16-2,-28 19 1,28-19 0,-27 12 0,27-12 0,-26 10 0,26-10 0,-24 11 0,24-11 0,-20 14 0,20-14 1,0 0-1,-21 22 0,21-22 0,0 0 0,0 0 0,0 0 0,0 0 0,0 0 0,0 0 0,0 0 0,0 0-1,10-16-1,-10 16-1,0 0-2,0 0-4,3-28-12,-3 28-21,0 0 3,19-5-1,-19 5 1</inkml:trace>
          <inkml:trace contextRef="#ctx0" brushRef="#br1" timeOffset="86509.9481">1766 1524 65,'0'0'34,"-3"-16"2,-5-4-10,8 20-7,0 0-7,0 0-3,0 0-2,11 20-2,-11-20 0,4 18-2,-4-18 0,6 33-1,-5-15 0,3 5-2,-4-1 2,2 1-2,-2 3 1,-2-2-1,0 4 1,0-6-1,-1 1 0,-1-1 1,2-3-1,-1-1 0,3-18 0,-2 26 0,2-26 0,0 0 1,0 0-1,0 16 0,0-16 0,0 0 0,0 0 1,0 0-1,0 0 1,0 0-1,0 0 0,0 0 1,0 0-1,20-5 1,-20 5-1,17-4 1,-17 4-1,24-7 0,-24 7 1,31-13-1,-15 6 1,8-4-1,-3 0 1,5 0-1,-2-2 0,0 2 1,-1 2-1,0-1 0,-5 5 1,-18 5-1,31-2 0,-31 2 1,17 4-1,-17-4 0,0 0 0,0 0 0,17 14 0,-17-14 0,0 0 0,0 0 0,0 0 0,0 0 0,0 0-1,0 0 0,0 0-1,-17 0-1,17 0-3,0 0-8,0 0-26,4-20-2,-4 20 1,0 0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27.697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7C593D-CD4C-4965-99D5-9A7E968C5EC9}" emma:medium="tactile" emma:mode="ink">
          <msink:context xmlns:msink="http://schemas.microsoft.com/ink/2010/main" type="writingRegion" rotatedBoundingBox="13859,14639 17057,16996 15667,18882 12469,16525"/>
        </emma:interpretation>
      </emma:emma>
    </inkml:annotationXML>
    <inkml:traceGroup>
      <inkml:annotationXML>
        <emma:emma xmlns:emma="http://www.w3.org/2003/04/emma" version="1.0">
          <emma:interpretation id="{F94EE783-8F3C-42C5-9CA0-3699F565E992}" emma:medium="tactile" emma:mode="ink">
            <msink:context xmlns:msink="http://schemas.microsoft.com/ink/2010/main" type="paragraph" rotatedBoundingBox="13859,14639 17057,16996 15667,18882 12469,16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8D448A-0CA9-4ECD-AC60-3ABAA3C0EB3E}" emma:medium="tactile" emma:mode="ink">
              <msink:context xmlns:msink="http://schemas.microsoft.com/ink/2010/main" type="line" rotatedBoundingBox="13859,14639 17057,16996 15667,18882 12469,16525"/>
            </emma:interpretation>
          </emma:emma>
        </inkml:annotationXML>
        <inkml:traceGroup>
          <inkml:annotationXML>
            <emma:emma xmlns:emma="http://www.w3.org/2003/04/emma" version="1.0">
              <emma:interpretation id="{3E2D6221-A8DE-4C44-88AC-8BEEF6AEF097}" emma:medium="tactile" emma:mode="ink">
                <msink:context xmlns:msink="http://schemas.microsoft.com/ink/2010/main" type="inkWord" rotatedBoundingBox="13859,14639 17057,16996 15667,18882 12469,16525"/>
              </emma:interpretation>
              <emma:one-of disjunction-type="recognition" id="oneOf0">
                <emma:interpretation id="interp0" emma:lang="en-US" emma:confidence="0">
                  <emma:literal>tie</emma:literal>
                </emma:interpretation>
                <emma:interpretation id="interp1" emma:lang="en-US" emma:confidence="0">
                  <emma:literal>Gain</emma:literal>
                </emma:interpretation>
                <emma:interpretation id="interp2" emma:lang="en-US" emma:confidence="0">
                  <emma:literal>Gin</emma:literal>
                </emma:interpretation>
                <emma:interpretation id="interp3" emma:lang="en-US" emma:confidence="0">
                  <emma:literal>Fin</emma:literal>
                </emma:interpretation>
                <emma:interpretation id="interp4" emma:lang="en-US" emma:confidence="0">
                  <emma:literal>tin</emma:literal>
                </emma:interpretation>
              </emma:one-of>
            </emma:emma>
          </inkml:annotationXML>
          <inkml:trace contextRef="#ctx0" brushRef="#br0">10803 2009 53,'-18'13'38,"18"-13"-1,0 0 1,0 0-12,1 22-15,-1-22-5,0 0-1,17 16-1,-17-16-1,26 21 0,-26-21-1,29 22 0,-8-11-1,-3 3 0,6-1 0,2-2 0,0 0-1,1 2 1,1 0-1,0-2 0,-4 0 1,-2-2-1,-6 2 0,-16-11 0,24 20 0,-24-20 0,8 17 0,-8-17 0,-4 20 0,4-20 0,-11 24 1,11-24-1,-15 26 0,15-26 0,-26 29 0,10-13 0,-6 5 0,-4-1 1,-7 2-1,-2 2 0,-2 0 0,-2-1 0,0-2 0,4-1 0,4-5 0,5-4-1,8-8 0,18-3-1,-22-2-2,22 2-3,-17-18-14,17 18-19,0 0-1,0 0 0,-33-20 1</inkml:trace>
          <inkml:trace contextRef="#ctx0" brushRef="#br0" timeOffset="587.0336">9711 2068 72,'0'0'38,"0"0"0,-2 20 2,-25-13-28,21 28-4,-18-6-3,6 12 0,-12-3-2,1 6-1,-6-5-1,-2 1 0,-4-3 0,3-8 0,1-3-1,4-4 0,3-3 0,8-7 0,5-1 1,17-11-1,-14 21 0,14-21 0,7 18 1,-7-18 0,26 24-1,-8-9 1,4 1 0,4 2 0,2 1 0,3 1 0,2-3 0,4-3 0,2-1-1,3-4 0,6-3 0,4-6-2,7 2-3,-9-23-14,16 21-21,-12-11-3,8 4 2,-12-13-2</inkml:trace>
          <inkml:trace contextRef="#ctx0" brushRef="#br0" timeOffset="-666.0381">9516 2382 74,'-4'18'38,"4"-18"-1,0 0 2,0 0-29,41 22-3,-17-22-2,14 7-1,3-7 0,12 6-1,3-6-1,6 0 1,7-4-1,8 0-1,4-5 1,2-2-1,4-5 0,2 1-1,-5-3 1,-1 3 0,-5 0-1,-12 4 0,-5 2 0,-9 2-1,-6 3 0,-9 0 0,-2 3-1,-9-5 0,1 2-2,-7-5-1,10 9-4,-24-22-11,16 24-21,-22-2 2,25-5 0,-25 5 1</inkml:trace>
          <inkml:trace contextRef="#ctx0" brushRef="#br1" timeOffset="90968.2031">11718 2453 56,'0'0'34,"0"0"-1,-8 26-8,8-26-11,0 0-3,0 0-4,0 0-1,0 0-1,0 0-1,0 0 0,0 0-1,0 0 0,0 0-1,0 0 0,-16-17-1,16 17-1,-17-11 1,17 11-1,-20-11 0,20 11 0,-26-14 0,26 14 0,-28-21 0,28 21 1,-27-29-1,14 11 0,2-2 0,0-4 0,0-2 0,1 0 0,1 2 0,-4 2 0,2 2 1,-3 0-1,1 2 0,-2 1 1,2-1-1,-4 1 0,3-1 0,3-4 0,-2 0 0,2 0 0,0 0 0,-1-2 0,1 0 0,2 4 1,0-2-1,0 5 0,1 1 0,8 16 0,-13-30 0,13 30 0,-9-27 0,9 27 0,-11-24 0,11 24 1,-7-24-1,7 24 0,-6-26 0,6 26 0,-2-25 0,2 25 1,2-28-1,0 10 0,0-1 1,0 1-1,1 2 1,1-1-1,0 1 0,0-1 0,-1 0 1,-3 17-1,11-22 1,-11 22-1,13-22 0,-13 22 0,11-16 1,-11 16-1,0 0 1,0 0-1,19-17 0,-19 17 0,0 0 0,0 0 0,20-7 0,-20 7 0,0 0 1,18-4-1,-18 4 0,0 0 0,21-3 0,-21 3 1,0 0-1,18 3 0,-18-3 0,0 0 1,22 17-1,-22-17 1,17 15-1,-17-15 0,20 18 1,-20-18-1,19 16 0,-19-16 0,16 13 0,-16-13 0,0 0 1,20 13-1,-20-13 0,0 0 0,0 0 0,19 18 1,-19-18-1,0 0 0,0 0 0,11 17 0,-11-17 0,0 0 1,0 0-1,0 0 0,0 0 0,0 0 0,0 0 0,0 0-1,0 0 1,0 0 0,0 0 0,0 0 1,0 0-1,0 0 0,0 0 0,0 0 0,0 0 0,0 0 0,0 0 0,0 0 0,0 0 0,9-18-1,-9 18 1,0 0 0,0 0 0,-3-17 0,3 17 0,0 0 0,0 0 0,0 0-1,0 0 1,0 0 0,0 0 0,0 0 0,0 0 0,0 0 0,0 0 0,0 0 0,0 0 0,0-18 0,0 18 0,0 0 0,-2-19 0,2 19 0,0 0 0,0-23 0,0 23 0,0-22 0,0 22 0,-2-30 0,2 30 0,-2-31 0,2 31 0,-4-28 0,4 28 0,-2-22 0,2 22 0,0 0 0,-3-16 0,3 16 0,0 0 0,0 0 0,0 0 0,-6-20 0,6 20-1,0 0 1,-3-17 0,3 17 0,0 0 0,0 0 0,0 0 0,0 0 0,0 0-1,0 0 1,0 0-1,0 0-1,0 0 0,0 0-1,0 0-2,0 24-2,0-24-10,0 0-19,0 0-3,0 0 1,0 0 1</inkml:trace>
          <inkml:trace contextRef="#ctx0" brushRef="#br1" timeOffset="91750.2475">11432 1678 9,'0'0'26,"0"0"0,0 0-4,0 0-4,-18 2-4,18-2-1,0 0-1,0 0-1,0 0-3,0 0 1,-21 0-1,21 0-2,0 0-2,0 0 0,0 0-2,-9 20 0,9-20-1,0 0 1,-13 21-1,13-21 1,0 0 0,0 0 0,0 0 0,0 0 0,0 0 0,0 0 1,0 0-2,19 2 1,-19-2-1,0 0 1,18-8-1,-18 8-1,18-5 1,-18 5 0,19-11 0,-19 11 0,24-19 0,-24 19 0,24-25 0,-24 25 1,26-24-2,-26 24 2,22-20-2,-22 20 1,0 0-1,20-10 0,-20 10 0,0 0 0,0 0 0,0 0 0,0 0-1,0 0 0,0 0-2,0 0-1,0 0-5,0 0-19,0 0-12,0 0 0,0 0-1,0 0 2</inkml:trace>
          <inkml:trace contextRef="#ctx0" brushRef="#br1" timeOffset="88562.0655">13064 4028 23,'0'0'30,"0"0"2,0 0-6,0 0-6,0 0-4,0 0-3,0 0-2,0 0-3,0 0-2,0 0 0,0 0-2,0 0-1,0 0 0,2 22 0,-2-22-1,0 0 0,-4 24-1,4-24 0,-7 20 0,7-20-1,-13 21 1,13-21-1,-20 20 0,20-20 1,-26 22-1,26-22 0,-30 22 0,14-13 0,16-9 0,-30 15-1,30-15 1,-31 3 0,31-3 0,-28-3 0,28 3 0,-31-11 0,31 11 0,-31-13 0,31 13 0,-32-11 0,16 5 0,-1 1 0,-1-1 0,18 6 0,-32-14 0,16 5 0,16 9 0,-28-24 0,28 24 0,-28-32 0,21 12 0,-8 2 0,6-2 0,-2 1-1,0-1 0,0 0 2,1 3-2,1-1 2,2 2-2,0-1 2,3-3-2,2 0 2,2-1-1,-2-1 0,4 0 1,-2 0-1,2 2 0,-2 0 0,0 3 0,0 17 0,0-27 0,0 27 0,0-22 0,0 22 0,0-24 0,0 24 0,4-29 1,-3 12-1,1 1 0,0-3 0,-2 19 0,2-25 0,-2 25 0,2-19 1,-2 19-1,0 0 0,0 0 0,0 0 0,0 0 0,-13 19 1,13-19-1,-6 16 0,6-16 1,-7 17-1,7-17 0,-7 18 0,7-18 0,-13 24 0,13-24 1,-15 29-1,6-12 0,-1 1 0,-1 0-1,-2 1 2,2-1-2,0-1 1,-2-1 0,1 1 0,12-17 0,-24 25 0,24-25 0,-23 21 0,23-21-1,-20 14 1,20-14 0,-16 8 0,16-8-1,0 0 1,-23 0 0,23 0-1,0 0 1,-11-19 0,11 19 0,6-25 0,1 6 1,4-1-1,4-4 0,4-2 0,-1-1 1,4 1-1,-3 0 0,1 4 0,-5 4 1,-1 2-1,-14 16 0,21-19 0,-21 19 0,0 0 0,18-5 1,-18 5-1,0 0 0,0 0 0,18 7 0,-18-7 0,0 0 0,17 11 1,-17-11-1,0 0 0,0 0 0,17 20 1,-17-20-1,0 0 0,0 0 1,16 17-1,-16-17 0,0 0 1,19 2-1,-19-2 1,0 0-1,29-4 1,-29 4-1,26 2 1,-26-2 0,26 7 0,-26-7 0,29 18-1,-29-18 1,23 24 0,-23-24 0,25 30 0,-25-30-1,26 27 1,-26-27 0,20 26-1,-20-26 1,17 22 0,-17-22-1,0 0 0,15 20 1,-15-20-1,0 0 0,0 0 0,0 0 0,0 0-1,0 0 1,3-20-2,-3 20-1,0 0-1,0 0-5,-27-22-17,27 22-14,0 0-1,-19 11 1,19-11-1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32.22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3D970C-EBE4-4938-80CE-F2FE7C777E84}" emma:medium="tactile" emma:mode="ink">
          <msink:context xmlns:msink="http://schemas.microsoft.com/ink/2010/main" type="writingRegion" rotatedBoundingBox="16374,12938 17753,18198 15633,18754 14253,13494"/>
        </emma:interpretation>
      </emma:emma>
    </inkml:annotationXML>
    <inkml:traceGroup>
      <inkml:annotationXML>
        <emma:emma xmlns:emma="http://www.w3.org/2003/04/emma" version="1.0">
          <emma:interpretation id="{4F4FAE9B-42D4-482E-90A3-5FBDE8114294}" emma:medium="tactile" emma:mode="ink">
            <msink:context xmlns:msink="http://schemas.microsoft.com/ink/2010/main" type="paragraph" rotatedBoundingBox="16374,12938 17753,18198 15633,18754 14253,13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9B44E2-E97E-4BC8-B18C-8E3A140BC3C7}" emma:medium="tactile" emma:mode="ink">
              <msink:context xmlns:msink="http://schemas.microsoft.com/ink/2010/main" type="line" rotatedBoundingBox="16374,12938 17753,18198 15633,18754 14253,13494"/>
            </emma:interpretation>
          </emma:emma>
        </inkml:annotationXML>
        <inkml:traceGroup>
          <inkml:annotationXML>
            <emma:emma xmlns:emma="http://www.w3.org/2003/04/emma" version="1.0">
              <emma:interpretation id="{21D6238D-07BF-46C4-95FC-F01B5CFC0CB8}" emma:medium="tactile" emma:mode="ink">
                <msink:context xmlns:msink="http://schemas.microsoft.com/ink/2010/main" type="inkWord" rotatedBoundingBox="16729,14294 17753,18198 15633,18754 14609,14850"/>
              </emma:interpretation>
              <emma:one-of disjunction-type="recognition" id="oneOf0">
                <emma:interpretation id="interp0" emma:lang="en-US" emma:confidence="0">
                  <emma:literal>in.</emma:literal>
                </emma:interpretation>
                <emma:interpretation id="interp1" emma:lang="en-US" emma:confidence="0">
                  <emma:literal>is.</emma:literal>
                </emma:interpretation>
                <emma:interpretation id="interp2" emma:lang="en-US" emma:confidence="0">
                  <emma:literal>i'</emma:literal>
                </emma:interpretation>
                <emma:interpretation id="interp3" emma:lang="en-US" emma:confidence="0">
                  <emma:literal>"'o....</emma:literal>
                </emma:interpretation>
                <emma:interpretation id="interp4" emma:lang="en-US" emma:confidence="0">
                  <emma:literal>"'o...</emma:literal>
                </emma:interpretation>
              </emma:one-of>
            </emma:emma>
          </inkml:annotationXML>
          <inkml:trace contextRef="#ctx0" brushRef="#br0">12550 597 82,'0'0'39,"-15"-20"0,15 20 0,0 0-28,0 0-3,0 0-2,7 27-2,-3-8 0,3 8-1,-5 5 0,2 13-1,-2 5 0,-1 7 0,1 2-1,6 3 1,-5-5-1,5-2-1,-1-9 1,4-11-1,-2-9-1,2-10 0,-11-16-1,17 6-1,-17-6-4,2-32-13,-2 32-21,5-33-1,5 15 1,-18-17-1</inkml:trace>
          <inkml:trace contextRef="#ctx0" brushRef="#br0" timeOffset="409.0234">12767 560 77,'2'-23'39,"-2"23"-2,0 0 3,0 0-25,0 0-8,17 14-1,-17-14-2,9 22-1,-5-5 0,1 10 0,-1 5-1,3 12 1,-3 2-1,1 10 0,-1 1-1,2 4 1,1-4-1,2-4 0,0-9-1,2-9 0,1-7-1,-3-12 0,-9-16-1,16 6-2,-16-6-4,-3-26-18,3 26-16,-8-37 1,8 15-1,-13-15 2</inkml:trace>
          <inkml:trace contextRef="#ctx0" brushRef="#br0" timeOffset="-786.045">11867 1671 51,'0'0'37,"0"0"-1,0 0 2,19 6-17,-19-6-9,0 0-3,-13 25-3,18-4-1,-5-5-1,8 8 0,-5-2-1,8 5 0,-3 1-1,3 7 0,-2 0 0,0 7-1,-1 4 1,-1 9-1,0 4 0,-3 5 0,0 0 0,-4 4 0,3-2 0,-3 0 0,2-1-1,0-3 1,-2-5 0,2-2-1,0-5 1,0-1-1,0-5 0,-1-3 0,-1-3 0,2-5 0,-2-3 0,0-1 0,0-5 0,0 0 0,0-4 0,2-2 0,-2-18 0,2 28 0,-2-28 0,0 0 0,2 20 0,-2-20 0,0 0 0,0 0 1,0 0-1,0 0 0,9 16 0,-9-16 0,0 0-1,0 0 2,0 0-1,0 0 0,0 0 0,17 11 0,-17-11 0,0 0 0,0 0 0,24-11 0,-24 11 0,20-1 0,-20 1 0,28 3 0,-12 1 0,3 1 1,5-1-1,-1 2 0,9-1 0,-1-1 0,6 1 1,4 3-1,1-3 0,2 6 0,1 2 1,3-2-1,-1 9 1,1-1-1,-1-1 0,-1 2 2,-2 0-2,2 1 0,0-3 0,-5 6 0,1-8 0,1 5 0,-3-1 0,-1-4 0,0 3 0,-4-3 0,-4 4 0,0-1 0,-3 1 0,-2 0 0,-2 0 0,0-1 0,-2-1 0,-2 0 0,2-1 0,-3-4 0,-1 1 0,-1-3 0,1 0 0,1 0 0,-19-11 0,29 19 0,-29-19 0,26 16 0,-26-16 0,20 11 0,-20-11 0,0 0 0,0 0 0,19 10 0,-19-10 0,0 0 0,0 0 0,0 0 0,0 0 0,0 0 0,0 0 0,9-21 0,-9 21 0,0 0 0,7-25 0,-7 25 0,10-28 0,-3 10 0,0-2 0,4-6 0,4-2 0,0-1 0,3-6 0,4 0 0,4-5 0,6-1 0,-1 5 0,2-1 0,2 2 0,-2-2 0,-1 6 0,-1 0 0,-1 5 0,-6 1 0,0-1 0,-2 0 0,0 0 0,2 3 0,0 1 0,-2-1 0,-2 5 0,0 0 0,-20 18 0,28-24 0,-28 24 0,0 0 0,19-15 0,-19 15 0,0 0 0,0 0 0,0 0 0,0 0 0,0 0 0,0 0 0,0 0 0,0 0 0,0 0 0,0 0 0,0 0 0,0 0 0,0 0 0,-13 17 0,13-17 0,0 0 0,0 0 0,0 0 0,0 0 0,0 0 0,0 0 0,0 0 0,0 0 0,0 0 0,0 0 0,0 0 0,0 0 0,-17-19 0,17 19 0,-5-20 0,5 20 0,-2-31 0,0 9 0,0 0 0,2-6 0,-4-3 0,2-6 0,-3-3 0,-1-6 0,-1-7 0,-2-4 0,-2-9 0,0-4 0,-6-3 0,0-8 0,-1-2 0,-2 4-2,-4 2 1,2 8 1,0 6 0,1 10-1,3 9 1,1 11 0,4 5 0,2 6 0,4 4 0,-1-2 0,8 20 1,-11-32-1,8 14 0,-5-2 0,3 2 1,-4-1-1,1 1 0,8 18 0,-20-28 0,20 28 0,-19-13 2,19 13-2,-18-5 0,18 5 0,0 0 0,-18 5 0,18-5 0,0 0 0,0 0 0,0 0 0,0 0 0,-15 17 0,15-17 0,0 0 0,0 0 0,-17 0 0,17 0 0,0 0 0,-24-9 0,24 9 0,-22-9 0,22 9 0,-31-15 0,12 4 0,-3 2 0,0-4 0,-4 0 0,-3-2 0,-3-3 0,-1 0 0,-2-1 0,-4-3 0,-3 2 0,1-2 0,1 0 0,-3 2 0,3 0 0,-1 3 0,4-1 0,8 3 0,1 2 0,2-2 0,4 1 0,6 1 0,16 13 0,-28-26 0,28 26 0,-24-22 0,24 22 0,-22-16 0,22 16 0,-26-6 0,26 6 0,-26 0 0,26 0 0,-22 8 0,22-8 0,-20 7 0,20-7 0,0 0 0,-17 7 0,17-7 0,0 0 0,0 0 0,0 0 0,0 0 0,0 0 0,0 0 0,0 0 0,0 0 0,0 0 0,0 0 0,0 0 0,-16 4 0,16-4 0,0 0 0,-17 7-2,17-7 2,-18 9 0,18-9 0,-26 17 0,9-4 0,-1 1 0,-4 5 0,0 1 0,-6 4 0,-2 3 0,-1 3 0,-8 1 0,1 2 0,-9 0 0,-1 2 0,-1-4 0,-5 0-1,-1 2 1,1-5 0,5-1 0,1-1 0,3-4-1,7 0 1,3-5-1,7 1 1,2-9-1,6 6 1,3-8-1,17-7 1,-22 11 0,22-11 0,0 0 0,0 0 0,0 0 0,0 0-1,0 0 0,30-12-1,-30 12-1,33-6-4,-33 6-6,31 6-12,-31-6-17,0 0 1,0 0-1,30 5 1</inkml:trace>
          <inkml:trace contextRef="#ctx0" brushRef="#br0" timeOffset="9984.571">12194 1825 47,'5'-16'34,"-5"16"0,0 0-2,19 0-14,-19 0-4,0 0-5,0 0-2,0 0-1,0 0 0,0 0-2,0 0 1,16 15-2,-16 3 0,6 9 0,-4 6 0,3 13-1,1 9 0,-1 12 0,1 4 0,1 6-1,-1 2 0,-1 0 1,1-4-2,-1-7 2,-1-9-2,1-11 1,-1-10-1,-2-10 1,4-10-1,-6-18 0,0 0-1,0 0 0,0 0-2,12-20-2,-12 20-10,2-33-27,7 9 1,-12-11-1,12 6 0</inkml:trace>
          <inkml:trace contextRef="#ctx0" brushRef="#br0" timeOffset="9174.5248">13641 1761 42,'0'0'33,"0"-16"2,0 16 0,0 0-15,0 0-5,0 0-5,13 22-3,-13-22-1,9 29 0,-7-9-2,9 11 1,-7 2-2,5 11 1,-3 2-2,1 9 1,-1 6-1,1 5 0,-1 2-1,3 0 1,-2 0-1,6-6 0,-4-3 0,6-8 0,0-6 0,0-9-1,-1-8 1,-1-4-1,0-8 0,-13-16 0,19 20 0,-19-20 0,0 0-1,0 0-2,0 0-1,0 0-2,20 13-16,-20-13-20,0 0 2,-26-31-2,26 31 3</inkml:trace>
          <inkml:trace contextRef="#ctx0" brushRef="#br0" timeOffset="10970.6275">13379 3993 55,'0'0'35,"0"0"1,0 0-4,-27-14-14,27 14-5,0 0-4,11 18-1,-11-18-2,0 0 0,-2 22-2,2-22 0,2 28-1,-2-10-1,0-18-1,4 29 0,-4-29 0,3 24-1,-3-24-1,0 0 0,0 0-2,0 0-1,17 6-2,-26-32-13,9 26-22,7-24 1,-7 24-1,11-31 3</inkml:trace>
          <inkml:trace contextRef="#ctx0" brushRef="#br0" timeOffset="11424.6535">13597 3986 54,'19'-5'36,"-19"5"1,0 0-2,0 0-14,0 0-9,0 0-5,14 20-1,-14-20-1,10 22 0,-10-22-1,7 29-1,-7-29-1,7 31 1,-7-31-2,8 22 0,-8-22-1,0 0-1,0 0-1,16-7-3,-16 7-12,0 0-23,17-9-1,-17 9 2,2-20-3</inkml:trace>
          <inkml:trace contextRef="#ctx0" brushRef="#br1" timeOffset="43314.4775">13326 4362 52,'0'0'37,"0"0"-1,0 0 1,6 24-13,-6-24-13,0 0-3,20-9-2,0 13-1,-20-4 0,39-4 0,-19 2-2,8 4 0,-2-5 0,3 4-1,4-2 0,2-1-1,4 0 0,3-2 0,1-1-1,-3 1 1,1 0-1,-6-1 0,-4 1 0,-5 4 0,-4-2 0,-22 2 0,23 4 0,-23-4 0,0 0 0,18 4 0,-18-4 1,0 0-1,0 0 0,0 0 0,0 0 0,0 0-1,0 0 1,0 0 0,0 0-1,0 0 0,0 0 0,0 0-1,0 0 1,0 0-2,0 0 0,-17 12-1,17-12-2,0 0-6,-3 24-27,3-24-2,0 0 2,0 0-1</inkml:trace>
          <inkml:trace contextRef="#ctx0" brushRef="#br0" timeOffset="2943.1683">12378-831 66,'0'0'39,"0"0"0,0 0 1,0 0-13,0 0-17,0 0-3,4 24-3,-4-24-1,7 22-1,-7-22-1,4 29 0,-4-29 0,5 24-2,-5-24 0,0 0-3,8 20-4,-8-20-23,0 0-10,-10-31 2,10 31-2</inkml:trace>
          <inkml:trace contextRef="#ctx0" brushRef="#br0" timeOffset="1038.0592">12522-337 72,'-19'-17'35,"19"17"0,-25 6 1,-7-6-26,21 24-3,-11-8-2,5 21 0,-5-4 0,8 16-1,-9-1 1,12 11-1,-1-4 0,13 4 0,5-4-1,14-4 0,8-9 0,18-9-1,6-12 0,10-10-1,7-15 0,2-11 0,1-9 0,-3-10-1,-7-11 1,-10-4-1,-11-6 0,-10-4 0,-15-1-1,-10 1 1,-15 0-1,-10 4 0,-8 7 0,-12 6 0,-5 9 1,-8 9-1,-5 11 0,-6 10 0,4 10-1,-4 4-1,10 9 0,-1-5-3,16 18-6,-16-24-19,30 17-9,-2-17 0,26-9 0</inkml:trace>
          <inkml:trace contextRef="#ctx0" brushRef="#br0" timeOffset="3396.1943">12697-855 80,'0'0'38,"0"0"-2,0 0 3,0 0-25,-4 22-6,4-22-2,0 0-2,0 0 0,21 22-2,-21-22 0,9 20-1,-9-20 0,7 20-2,-7-20-1,0 0-2,17 33-20,-17-33-16,0 0 0,0 0-1,7-23 3</inkml:trace>
          <inkml:trace contextRef="#ctx0" brushRef="#br0" timeOffset="2059.1178">11808-313 64,'0'0'38,"0"0"0,-13-24 1,30 37-19,-17-13-8,0 0-4,0 0-3,0 0 0,0 0-2,16 25-1,-16-25-1,8 30 1,-6-12-2,-2-18 0,5 28-1,-5-28-1,4 22-2,-4-22-2,13 23-14,-13-23-21,0 0 1,0 0-1,0 0 2</inkml:trace>
          <inkml:trace contextRef="#ctx0" brushRef="#br0" timeOffset="2435.1393">11895 32 81,'0'0'39,"0"0"-1,5 18 2,-5-18-28,0 0-4,0 0-2,11 22-1,-11-22-2,13 24 0,-13-24-1,11 26-1,-11-26 0,10 20-1,-10-20-1,0 0-3,0 0-3,0 0-24,0 0-10,-6-24 0,6 24 0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4:45.42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1CF16B-D9C3-4B16-864E-2F0DF4809B20}" emma:medium="tactile" emma:mode="ink">
          <msink:context xmlns:msink="http://schemas.microsoft.com/ink/2010/main" type="writingRegion" rotatedBoundingBox="19420,14215 23098,16535 21689,18770 18010,16451">
            <msink:destinationLink direction="with" ref="{F4A1E372-862F-40CA-9115-2ED0E2CC2689}"/>
          </msink:context>
        </emma:interpretation>
      </emma:emma>
    </inkml:annotationXML>
    <inkml:traceGroup>
      <inkml:annotationXML>
        <emma:emma xmlns:emma="http://www.w3.org/2003/04/emma" version="1.0">
          <emma:interpretation id="{D5AB24AF-8E16-4ADB-AB1B-03A5C30C5A0D}" emma:medium="tactile" emma:mode="ink">
            <msink:context xmlns:msink="http://schemas.microsoft.com/ink/2010/main" type="paragraph" rotatedBoundingBox="19420,14215 23098,16535 21689,18770 18010,16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79D12D-D8C5-4DA9-969D-C755865A5CF8}" emma:medium="tactile" emma:mode="ink">
              <msink:context xmlns:msink="http://schemas.microsoft.com/ink/2010/main" type="line" rotatedBoundingBox="19420,14215 23098,16535 21689,18770 18010,16451"/>
            </emma:interpretation>
          </emma:emma>
        </inkml:annotationXML>
        <inkml:traceGroup>
          <inkml:annotationXML>
            <emma:emma xmlns:emma="http://www.w3.org/2003/04/emma" version="1.0">
              <emma:interpretation id="{CF6E60E9-76B1-4481-850D-F49E045F5D9D}" emma:medium="tactile" emma:mode="ink">
                <msink:context xmlns:msink="http://schemas.microsoft.com/ink/2010/main" type="inkWord" rotatedBoundingBox="19420,14215 23098,16535 21689,18770 18010,16451"/>
              </emma:interpretation>
              <emma:one-of disjunction-type="recognition" id="oneOf0">
                <emma:interpretation id="interp0" emma:lang="en-US" emma:confidence="0">
                  <emma:literal>Fig,</emma:literal>
                </emma:interpretation>
                <emma:interpretation id="interp1" emma:lang="en-US" emma:confidence="0">
                  <emma:literal>Fir,</emma:literal>
                </emma:interpretation>
                <emma:interpretation id="interp2" emma:lang="en-US" emma:confidence="0">
                  <emma:literal>Epic,</emma:literal>
                </emma:interpretation>
                <emma:interpretation id="interp3" emma:lang="en-US" emma:confidence="0">
                  <emma:literal>Fair,</emma:literal>
                </emma:interpretation>
                <emma:interpretation id="interp4" emma:lang="en-US" emma:confidence="0">
                  <emma:literal>Fin,</emma:literal>
                </emma:interpretation>
              </emma:one-of>
            </emma:emma>
          </inkml:annotationXML>
          <inkml:trace contextRef="#ctx0" brushRef="#br0">15978 1950 75,'0'0'38,"0"0"0,0 0 0,20 20-25,-20-20-5,24 4-2,-7-4-1,12 6-1,-3-3-1,9 5-1,-2-1 0,4 4 0,0 0-1,-2 4 0,0-1 0,-7 1 0,0 2-1,-3-1 0,-2-1 0,-1-1 0,-6 1 0,1 0 0,-17-15 0,28 29 0,-28-29 0,16 22 0,-16-22 0,6 24 0,-6-24 0,-8 20 0,8-20-1,-18 22 1,18-22 0,-32 26 0,16-11 0,-6-1 0,0 1 0,-4 0 0,-2-1 0,-1-1 0,-5 2 0,-1 0 0,-1 1 0,-1-1 0,2 0 0,0-3 0,3 1-1,5-2 1,6-2-1,3-7-1,18-2-2,-20-5-1,20 5-9,0 0-23,-13-22-3,5 2 1,8 20-1</inkml:trace>
          <inkml:trace contextRef="#ctx0" brushRef="#br1" timeOffset="31193.7842">16406 740 58,'-20'0'36,"20"0"0,-17 0 0,21 17-15,-4-17-10,0 0-3,0 0-2,0 0 0,0 0-1,7 18 0,-7-18-1,22 6 0,-5-6-1,9 3 0,1-3-1,8 2 0,2-4-1,7 1 0,3-3 0,2-2-1,-1 3 0,-2-3 0,-1 1 1,-5-3-1,-7 3 0,-3-1-1,-6 3 1,-8-1 0,-16 4 0,21-4 0,-21 4-1,0 0 1,0 0-1,0 0 0,0 0 0,0 0 0,0 0-1,0 0-1,-8 19-1,8-19-1,0 0-2,0 0-10,0 0-23,0 0 0,0 0 1,-11-19-1</inkml:trace>
          <inkml:trace contextRef="#ctx0" brushRef="#br0" timeOffset="-683.039">15006 2260 24,'0'0'29,"19"-16"3,-19 16-4,0 0-7,33-4-3,-33 4-3,0 0-1,0 0-4,16 4-1,-16-4-2,0 0-1,24 4-1,0 5 0,2-7-2,11 5 0,4-3-1,12 1 0,1-1-1,5-1 0,3-1-1,5-2 1,1-5-1,0-3 0,2-6 0,0-5-1,0 1 1,-1-4-2,-3 7-2,-14-3-1,3 22-5,-31-15-24,11 20-6,-17-6 0,3 12 0</inkml:trace>
          <inkml:trace contextRef="#ctx0" brushRef="#br1" timeOffset="88516.0627">16611 1528 12,'0'0'22,"0"0"-1,3-20-2,-3 20 1,8-17 0,-8 17-1,0 0-1,16-9-3,-16 9-2,0 0-5,0 0-2,0 0-2,0 0-1,0 0 0,-18 0-1,18 0 0,0 0 0,0 0 0,-13 18 0,13-18-1,-13 21 0,9-3 0,-3-2 0,1 5-1,-1-1 1,3 2-1,-1 0 1,3 0-1,-2-2 1,2-2-1,2-18 1,0 32-1,0-32 1,4 29 0,-4-29-1,7 28 1,-7-28 0,12 29 0,-12-29 0,14 31 0,-14-31 0,15 31 0,-6-14 0,-9-17 0,22 29-1,-22-29 1,24 28 0,-24-28 0,30 26-1,-12-14 1,3-1 0,1 0-1,2 0 1,2 0 0,-3-1-1,1 1 0,2 0 1,-2-2-1,0-4 0,-2 3 1,0-5-1,1-1 1,-1 0-1,0 0 0,0-2 0,-2-2 0,1 2 0,-1 2 0,-4-2 0,1 2 0,-17-2 0,26-2 0,-26 2 0,16 5 0,-16-5 0,0 0 0,0 0 0,0 0 0,0 0 0,0 0 0,0 0 0,0 0 0,17 4 0,-17-4 1,0 0-1,0 0 0,0 0 0,0 0 0,0 0 0,0 0 0,0 0-1,0 0 1,0 0 0,0 0 0,-17-4 0,17 4 0,0 0 0,0 0 0,0 0 0,0 0 0,-12-20 0,12 20 0,-6-16 0,6 16 0,-9-21 0,9 21 0,-17-23 0,10 6-1,-2 1 1,-2-3 0,1 1 0,-1-2 0,0 1-1,2 1 1,9 18 0,-17-28 0,17 28-1,0 0 1,-14-20 0,14 20 0,0 0 0,0 0 0,0 0 0,0 0 0,0 0-1,0 0 1,0 0 0,0 0 0,0 0 0,0 0 0,0 0 0,0 0 0,0 0 0,16 13 0,-16-13 0,0 0 0,0 0 0,0 0 0,17 0 0,-17 0 0,0 0 0,0 0 0,0 0-1,0 0 1,0 0 0,16 17 0,-16-17 0,0 0 0,0 0 0,0 0 0,15 20 0,-15-20 0,0 0 0,15 22 0,-15-22 0,11 20 0,-11-20 0,13 26 0,-13-26 0,17 29 1,-8-12-1,2-1 0,0 2 0,-11-18 0,20 34 0,-20-34 0,22 27 0,-22-27 0,17 17 0,-17-17 0,0 0 0,15 16 0,-15-16 0,0 0 0,0 0 0,0 0 0,7 18 0,-7-18 0,0 0 0,-9 19 0,9-19 0,0 0 0,-22 20 0,22-20 1,-22 15-1,22-15 0,-28 16 0,28-16 0,-31 20 0,12-9 0,2 4 0,1-2 0,-3 2 0,3-1 0,16-14 1,-30 30-1,30-30 1,-24 22-1,24-22 0,-22 14 1,22-14-1,0 0 1,-16 10-1,16-10 0,0 0 1,0 0-1,0 0 0,0-17 0,0 17-1,0 0 0,0 0 0,16-24-2,-16 24-4,4-18-13,14 18-20,-18 0-1,11-17 0,-9-1 0</inkml:trace>
          <inkml:trace contextRef="#ctx0" brushRef="#br0" timeOffset="576.033">15248 1886 67,'0'0'37,"24"-20"-1,-24 20 2,0 0-23,-10 22-7,7 2-2,-14-1-2,2 14 0,-7-4 0,2 9-1,-10 1-1,3 4 1,-10-1-2,0 0 1,-4-4-2,5-5 1,-1 0-1,3-6 0,5-5 0,1-6 0,10-3 0,18-17 0,-22 25 1,22-25 0,2 17 0,-2-17 0,31 14 0,2-8 1,6-2 0,9-3-1,5 3 0,6 0 0,0-1 0,-1 3-1,-3 1 0,-9-1-2,-2 8-3,-16-15-8,12 14-27,-21-13-3,9 0 3,-12-17-3</inkml:trace>
          <inkml:trace contextRef="#ctx0" brushRef="#br1" timeOffset="92957.3167">18186 3221 34,'0'0'32,"0"0"1,0 0 0,0 0-13,0 0-7,0 0-3,0 0-3,0 0-2,0 0 0,-2 16-1,2-16-1,0 17 0,0-17 0,-2 25-1,0-8 0,2 3 0,-2 2 0,2 0-1,-2 6 1,0 1-1,1-1 0,2 1 0,-1-2 0,2 1 0,-2 0-1,4-1 1,-2 1 0,3-3 0,-1 1 0,2 0 0,-1-2-1,1-1 1,1-2 0,0-1 0,3-2-1,-1 1 0,2-3 0,0 1 0,-11-17 1,24 31-2,-24-31 2,28 33-2,-28-33 2,31 29-1,-16-12 0,1-4 0,1-1 1,0-1-1,-1 0 1,-16-11-1,30 15 0,-10-9 1,-20-6-1,35 5 0,-17-3 1,3-4-1,-3 0 0,4-1 0,-1-1 0,-3-3 0,4-1 0,-3-1 0,1 0 0,-2-2 0,3 0 0,-1-2 0,-2 0 0,1-1 0,1-1-1,-3 0 2,-1-1-1,1-1 1,-4 1-1,-2-1 1,-2 1-1,0-3 0,-9 19 0,9-31 0,-9 31-1,6-29 1,-6 29 0,2-28 0,-2 28 0,-2-24 0,2 24 0,-4-22 0,4 22-1,-2-20 1,2 20 0,-3-17 0,3 17 0,0 0 0,-2-20-1,2 20 1,0 0 0,0 0 0,-2-20 0,2 20 0,0 0 0,0 0 0,2-18 0,-2 18 0,0 0 0,0 0 0,0-17 0,0 17 0,0 0 0,0 0 0,0 0 0,0 0 0,0 0 0,0 0 0,0 0 0,0 0 0,-17-3 0,17 3 0,0 0 0,0 0 0,0 0 0,-20 5 0,20-5 0,0 0 0,-18 13-1,18-13 1,0 0 0,-24 24 0,24-24 0,-17 24 0,17-24 0,-20 25 0,20-25 0,-22 28 0,22-28 0,-23 26-1,23-26 1,-22 18 0,22-18 0,-16 7-1,16-7 1,0 0 0,0 0 0,-4-24 0,4 24 0,13-25-1,-2 8 1,0 1 0,4-1 0,0-1 0,1 1 0,1 1 0,-17 16 0,29-28 0,-29 28 0,26-24 0,-26 24 0,19-16 0,-19 16 0,0 0 0,16-13 0,-16 13 0,0 0-1,0 0 1,0 0 0,17 9 0,-17-9 0,0 0 1,16 17-1,-16-17 0,17 13 0,-17-13 0,18 12 0,-18-12 1,19 11-1,-19-11 0,22 17 0,-22-17 1,24 22-1,-24-22 1,24 24-1,-24-24 1,22 24-1,-22-24 1,26 18-1,-26-18 1,26 15-1,-26-15 0,24 11 1,-24-11-1,20 9 0,-20-9 0,0 0 0,0 0-1,0 0 1,0 0-1,0 0-2,0 0-2,4 18-5,-25-34-17,21 16-13,0 0-1,-1-19 1,-1 1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16:23.6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4A1E372-862F-40CA-9115-2ED0E2CC2689}" emma:medium="tactile" emma:mode="ink">
          <msink:context xmlns:msink="http://schemas.microsoft.com/ink/2010/main" type="inkDrawing" rotatedBoundingBox="23398,12898 24035,18108 23308,18197 22671,12986" semanticType="verticalRange" shapeName="Other">
            <msink:sourceLink direction="with" ref="{6BF258FE-0F5F-4985-9D40-389D95C087A0}"/>
            <msink:sourceLink direction="with" ref="{1B1CF16B-D9C3-4B16-864E-2F0DF4809B20}"/>
          </msink:context>
        </emma:interpretation>
      </emma:emma>
    </inkml:annotationXML>
    <inkml:trace contextRef="#ctx0" brushRef="#br0">50 294 64,'-20'0'37,"3"0"-2,1-13 1,16 13-18,0 0-6,0-20-3,7 2-5,13 3 1,4-11-3,17 4 1,3-7-1,8 0 0,3-1-1,6 3 0,0 3 0,0 4 0,-6 9-1,-5 7 1,-10 9-1,-5 10 0,-5 13 0,-8 10 0,-5 15 1,-5 13-2,1 13 2,-2 15-1,2 13 1,4 16-1,1 9 0,5 13 0,2 3 0,1 10 0,-2 8 0,2 1 1,-2 2-1,0-6 0,-6-3 0,-1-2 0,-2-6 1,-1-7 0,1-7-1,0-8 1,-2-5 0,0 0-1,0-2 1,-2-2 0,-2-4-1,0 4 1,-1-1-1,-1-5 0,0-3 1,-1-3-1,1-8 0,2-4 0,-1-5 0,1-10 0,-2-4 0,-1-7 1,-1-5-1,1-7 0,-2 0 0,-2-6 1,-1-2-2,1-1 1,0-4 0,-2-2-1,2-6 1,-4-3-1,0-3 1,0-5-1,-1-5 1,-3-2 0,2-3 0,4-17 0,-11 24 0,11-24 0,-9 16 0,9-16 0,0 0 0,0 0 0,-20 17 0,20-17 0,0 0 1,-19 2-1,19-2 0,-16 0 0,16 0 0,-19 5 0,19-5 0,-27 15 0,10-4 0,-1 2 0,-6 0 0,-2 3 0,-5-1 0,-3-2 0,-1-1 1,-2-2-1,2-5 0,-1-3 0,2-4 0,1-2 0,7 1-1,2-3 0,8 3-2,-1-5-2,17 8-7,0 0-23,0 0-8,2-36 2,11 17-3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8:03.94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61B899-EB55-4AC5-8444-8A2C55A7E0FC}" emma:medium="tactile" emma:mode="ink">
          <msink:context xmlns:msink="http://schemas.microsoft.com/ink/2010/main" type="writingRegion" rotatedBoundingBox="1082,14798 5479,10919 8194,13997 3798,17876"/>
        </emma:interpretation>
      </emma:emma>
    </inkml:annotationXML>
    <inkml:traceGroup>
      <inkml:annotationXML>
        <emma:emma xmlns:emma="http://www.w3.org/2003/04/emma" version="1.0">
          <emma:interpretation id="{865F11ED-5CBD-4C61-ADE1-F38001A5A7C8}" emma:medium="tactile" emma:mode="ink">
            <msink:context xmlns:msink="http://schemas.microsoft.com/ink/2010/main" type="paragraph" rotatedBoundingBox="2602,13282 4189,13355 4146,14271 2560,141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41F925-A726-443A-BFDF-7505AFEC976F}" emma:medium="tactile" emma:mode="ink">
              <msink:context xmlns:msink="http://schemas.microsoft.com/ink/2010/main" type="line" rotatedBoundingBox="2602,13282 4189,13355 4146,14271 2560,14198"/>
            </emma:interpretation>
          </emma:emma>
        </inkml:annotationXML>
        <inkml:traceGroup>
          <inkml:annotationXML>
            <emma:emma xmlns:emma="http://www.w3.org/2003/04/emma" version="1.0">
              <emma:interpretation id="{E0640B82-383F-40E0-908A-54020C037C88}" emma:medium="tactile" emma:mode="ink">
                <msink:context xmlns:msink="http://schemas.microsoft.com/ink/2010/main" type="inkWord" rotatedBoundingBox="2602,13282 4189,13355 4146,14271 2560,14198"/>
              </emma:interpretation>
              <emma:one-of disjunction-type="recognition" id="oneOf0">
                <emma:interpretation id="interp0" emma:lang="en-US" emma:confidence="0">
                  <emma:literal>"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250 102 83,'0'0'38,"0"0"0,0 0 1,2 32-26,-7-16-6,12 12-2,-5-3-1,5 3-1,-1-4-1,1 0-1,0-8 0,-7-16 0,12 22 0,-12-22 0,0 0-1,0 0 1,16-27-1,-14 8 0,2-3 0,-2-3 0,-2-5 0,0 1 0,0-1 0,-4 3 0,-2-1 0,-1 4-1,0 4 1,-5 4 0,0-1 1,12 17-1,-32-5 0,12 10 0,-4 10 0,0 9 0,-4 9 0,3 15 0,-3 16-1,0 7 1,4 8 1,8 8 1,1 1-1,9 2 1,8-10 0,9-8 0,8-13 1,12-13-1,8-15-1,7-13 1,6-12-2,3-8 0,0-9 0,-3-6 0,-4-1 0,-11-4-3,-4 4 0,-13-8-3,4 19-7,-29-19-28,5 26-1,9-29 1,-9 29 0</inkml:trace>
          <inkml:trace contextRef="#ctx0" brushRef="#br0" timeOffset="362.0206">999 466 109,'0'0'39,"0"0"2,0 0-9,37-6-24,-9-3-3,12 2-2,6-4-1,13 0-1,2 0-2,-4-4-3,13 26-15,-14-24-21,3 10-1,-17-12 1,6 8-2</inkml:trace>
        </inkml:traceGroup>
      </inkml:traceGroup>
    </inkml:traceGroup>
    <inkml:traceGroup>
      <inkml:annotationXML>
        <emma:emma xmlns:emma="http://www.w3.org/2003/04/emma" version="1.0">
          <emma:interpretation id="{989CC354-3B17-4E71-B680-ECF92C7556C3}" emma:medium="tactile" emma:mode="ink">
            <msink:context xmlns:msink="http://schemas.microsoft.com/ink/2010/main" type="paragraph" rotatedBoundingBox="1717,15517 6036,11707 6859,12639 2540,16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1E0516-A8BF-428C-A6C3-34E0D3A37EF5}" emma:medium="tactile" emma:mode="ink">
              <msink:context xmlns:msink="http://schemas.microsoft.com/ink/2010/main" type="line" rotatedBoundingBox="1717,15517 6036,11707 6859,12639 2540,16450"/>
            </emma:interpretation>
          </emma:emma>
        </inkml:annotationXML>
        <inkml:traceGroup>
          <inkml:annotationXML>
            <emma:emma xmlns:emma="http://www.w3.org/2003/04/emma" version="1.0">
              <emma:interpretation id="{B515FE3D-54C5-461F-8A30-E58BFA6216EE}" emma:medium="tactile" emma:mode="ink">
                <msink:context xmlns:msink="http://schemas.microsoft.com/ink/2010/main" type="inkWord" rotatedBoundingBox="1717,15517 6036,11707 6859,12639 2540,16450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Hit</emma:literal>
                </emma:interpretation>
                <emma:interpretation id="interp7" emma:lang="en-US" emma:confidence="0">
                  <emma:literal>it.</emma:literal>
                </emma:interpretation>
                <emma:interpretation id="interp8" emma:lang="en-US" emma:confidence="0">
                  <emma:literal>Hits</emma:literal>
                </emma:interpretation>
                <emma:interpretation id="interp9" emma:lang="en-US" emma:confidence="0">
                  <emma:literal>Hit.</emma:literal>
                </emma:interpretation>
              </emma:one-of>
            </emma:emma>
          </inkml:annotationXML>
          <inkml:trace contextRef="#ctx0" brushRef="#br0" timeOffset="1133.0646">2585 126 102,'0'0'38,"-20"-11"3,22 33-9,-2-22-24,-2 33-2,0-13-3,6 6 0,1-4-1,-1-2 0,-4-20-1,9 28 0,-9-28 0,0 0 0,0 0-1,7-18 0,-7-1 0,0-5 0,-5 0-1,3-5 1,-5 0 0,-4 1-1,-2-1 1,0 5 0,-6 2 0,3 9 1,-3 4-2,-5 5 1,2 8 0,2 7 0,-2 11 0,-4 4-1,4 14 0,-4 10 1,0 10 0,2 12 0,4 9 1,2 5 0,5 0 0,9-1 0,8-10 1,10-13-1,12-14 1,9-13-1,10-20 1,10-14-1,4-13 0,4-9-1,-4-4 0,-4-5 0,-5-1-1,-12 0-1,-6 5 0,-17 0-2,-15 26-3,3-34-10,-3 34-24,0 0-1,-22-4 1,4-2 0</inkml:trace>
          <inkml:trace contextRef="#ctx0" brushRef="#br0" timeOffset="3062.1752">2583-391 77,'0'0'38,"2"18"0,-2-18 0,20 26-18,-20-26-12,39 20-3,-17-9-2,6 5 0,-2-3-2,0 4 0,-6-3-1,-2-1-1,-18-13 0,24 22-2,-24-22-4,0 0-6,22 17-20,-22-17-7,0 0 3,-9-19-2</inkml:trace>
          <inkml:trace contextRef="#ctx0" brushRef="#br0" timeOffset="3315.1895">2738-500 63,'0'0'38,"0"0"-2,0 0 2,0 0-12,0 0-18,22 2-3,-22-2-1,33 6-3,-16-3 0,3 5 0,1 3-2,-21-11-1,33 22-4,-33-22-9,26 7-22,-26-7 0,0 0 0,16 0-1</inkml:trace>
          <inkml:trace contextRef="#ctx0" brushRef="#br0" timeOffset="3568.2041">2888-671 61,'0'0'36,"0"0"0,0 0 1,16 21-11,-16-21-19,20 5-2,-20-5-4,28 8-1,-8 3-5,-20-11-11,21 1-20,-21-1 0,18 0-1,-18 0 1</inkml:trace>
          <inkml:trace contextRef="#ctx0" brushRef="#br0" timeOffset="4311.2466">3113-1096 83,'0'0'38,"0"0"-1,3 20 1,-3-20-23,30-6-9,-4 3-2,14-3-2,4-3 0,6-2-2,-2-2 1,0-2-2,0 2 0,-7-12-3,1 16-2,-20-21-8,21 25-18,-27-14-6,1 12 0,-12-10-2</inkml:trace>
          <inkml:trace contextRef="#ctx0" brushRef="#br0" timeOffset="4076.2332">3258-1387 94,'-3'-16'37,"3"16"2,0 0-1,20 5-27,-20-5-5,5 22-2,-1 4-1,3 7-1,-3 4 0,0 5-1,-2 4 0,1 2 0,-3-2-1,2-4 0,-2-7-1,-2-9-2,6-3-1,-4-23-7,2 32-16,-2-32-13,0 0 1,-24-8-1,24 8 1</inkml:trace>
          <inkml:trace contextRef="#ctx0" brushRef="#br0" timeOffset="4637.2652">3601-1431 87,'-16'-14'37,"16"14"-1,0 0 3,-21-6-28,21 6-3,4 20-3,0-3-1,-6 1-1,6 15 0,-6 6 0,4 5-1,-4 7 0,4 4 0,-2 2-1,3 0 0,1-2 0,0-11-1,1-3 0,-1-10-1,1-7 0,-5-24-3,13 29-3,-13-29-19,0 0-14,-5-20 0,5 20 0,2-24-1</inkml:trace>
          <inkml:trace contextRef="#ctx0" brushRef="#br0" timeOffset="25130.4374">291 1237 59,'0'0'35,"0"0"-1,0 0 0,0 0-18,0 0-10,0 0-1,0 0-2,0 0 0,0 0-1,0 0 1,0 0-1,0 0 1,0 0-1,0 0 1,-20 15-1,20-15-1,-6 25 1,2-6 0,-1 1-1,-1 6 0,-1 1 0,0 2 0,-5 5 0,3-1-1,-5 3 0,1-3 1,-4 2-2,0 4 2,-3-1-2,2 3 2,1-5-2,-3 3 1,3-4 0,1-2 0,1-4 0,2-5 0,2-5 0,11-19 0,-15 18 0,15-18 0,0 0 0,0 0 0,0 0 0,0 0 0,0 0 0,0 0 0,20-13 1,-20 13-1,0 0 0,19 6 0,-19-6 0,16 9 0,-16-9 1,21 9-1,-21-9 1,22 7-1,-22-7 0,29 4 0,-29-4 1,28-4-1,-28 4 0,26-7 0,-26 7 0,24-11 0,-24 11 1,13-17-1,-13 17 0,13-22 0,-13 22 0,11-27 0,-6 10 0,1-3 0,-1-4 0,1-2 0,1-1 0,1-2 0,-3-3 0,2-1 0,-3-2 0,2 1-1,-1 1 1,1-1 0,-3 1 0,3 2 0,-2 4-1,-1 3 1,1 2 0,0 2 0,-4 20 0,5-30 0,-5 30 0,6-18 0,-6 18 0,0 0 0,2-19 0,-2 19 0,0 0 0,0 0 0,0 0 1,0 0-1,0 0 0,0 0 0,-4 17 0,4-17 1,-4 17-1,4-17 0,-3 20 0,3-20 1,-4 20-1,4-20 0,-6 24 1,3-8-1,-1 3 0,-2 6 0,-1 3 0,-2 5 1,0 6-1,-4 3 0,-4 5 1,6 1-1,-6 0 0,8-2 1,-5-4-1,6-3 0,-3-10 0,7-7 1,4-22-1,-5 22 0,5-22 0,0 0 0,0-24 0,4 2 0,3-7 0,-3-6 0,5-4 0,-2 1-1,4-4 1,-2-1 0,4 1 0,-3 5 0,-1 4 0,0 6 0,-2 3 0,-1 6-1,-6 18 1,7-19 0,-7 19 0,0 0 0,0 0 0,-3 31 1,-1-10-1,-2 4 0,3 5 0,-3 3 1,1 3-1,-1 3 0,1 0 0,-1-5 1,2-2-1,3-7 0,-3-4-1,4-21 1,0 0-1,0 0-1,0 0 1,0 0-2,-4-22 1,2 3-1,2 19-2,0-35-1,0 35-8,0 0-18,0 0-6,2-24 1,-2 24-1</inkml:trace>
          <inkml:trace contextRef="#ctx0" brushRef="#br0" timeOffset="25809.4762">261 1718 83,'0'0'38,"0"0"-1,0 0 0,-18-18-28,18 18-4,0 0-3,-7 16 0,7-16-1,-13 22 0,0-5-1,5 1 1,-5 4 0,1 0 0,-3 0 0,2-2 0,0-1-1,13-19 0,-17 24 1,17-24-1,0 0 0,0 0 0,0 0 0,0 0 0,-9-26 0,13 9 0,3-3 0,4-2 0,0-2 1,0 4-1,0-2 0,-1 4 0,-10 18 1,16-26-1,-16 26 1,0 0-1,0 0 1,0 0-1,0 0 1,0 0-1,-9 22 1,4-6-1,-3 6 0,1-1 0,1 1 0,-3 2 1,3-2-1,-3-2 0,4 0 0,-1-3 0,6-17 0,-11 25-1,11-25 0,0 0 0,0 0-3,0 0-4,0 0-22,19-40-10,-5 20 1,-3-15-1</inkml:trace>
          <inkml:trace contextRef="#ctx0" brushRef="#br0" timeOffset="26414.5108">-403 2311 64,'-9'-28'40,"7"12"-2,-9-6 2,11 22-19,0 0-10,0 0-3,0 0-3,8 24-2,-5-6 0,7 8-1,-5 5-1,3 2 0,-1 9 1,-3 2-1,-1-1-1,-1 1 0,2-2 0,-8-5 0,4-3-2,-5-8-1,5-2-2,0-24-5,-2 29-22,2-29-9,0 0 1,-26-11-1</inkml:trace>
          <inkml:trace contextRef="#ctx0" brushRef="#br0" timeOffset="26656.5247">-476 2584 72,'-17'-11'40,"17"11"-2,0 0 2,0 0-22,0 0-9,35 0-4,-13-11-1,10 0-2,1-5 0,7 1-1,1-1 0,3 1 0,-1 4-1,-5 0 0,-1 4-1,-9-1-2,0 8-1,-28 0-6,42 0-19,-42 0-11,20-7-1,-20 7 1</inkml:trace>
          <inkml:trace contextRef="#ctx0" brushRef="#br0" timeOffset="27003.5445">-71 2125 88,'0'0'37,"0"0"3,-18-11-1,18 11-28,0 0-4,20 22-3,-20-22-1,11 32-1,-7-8 0,3 9 0,-5 5-1,2 8 1,-4 5-1,2 8 0,-2 2 0,0-2 1,2-3-2,1 0 0,3-9 1,-2-10-1,1-6-1,1-9 0,-6-22 0,0 0-2,18 8-1,-20-34-8,21 11-29,-19-12-1,9-1 1,-9-12-1</inkml:trace>
        </inkml:traceGroup>
      </inkml:traceGroup>
    </inkml:traceGroup>
    <inkml:traceGroup>
      <inkml:annotationXML>
        <emma:emma xmlns:emma="http://www.w3.org/2003/04/emma" version="1.0">
          <emma:interpretation id="{2F536E65-3D19-434B-A3E2-952F3A440E46}" emma:medium="tactile" emma:mode="ink">
            <msink:context xmlns:msink="http://schemas.microsoft.com/ink/2010/main" type="paragraph" rotatedBoundingBox="5468,13217 7223,12836 7374,13530 5619,1391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57C2EEA-FC84-49B1-9F7B-2D34F3A34475}" emma:medium="tactile" emma:mode="ink">
              <msink:context xmlns:msink="http://schemas.microsoft.com/ink/2010/main" type="line" rotatedBoundingBox="5468,13217 7223,12836 7374,13530 5619,13912"/>
            </emma:interpretation>
          </emma:emma>
        </inkml:annotationXML>
        <inkml:traceGroup>
          <inkml:annotationXML>
            <emma:emma xmlns:emma="http://www.w3.org/2003/04/emma" version="1.0">
              <emma:interpretation id="{17E2355A-88A0-49E3-9D96-7C3D373F2ADA}" emma:medium="tactile" emma:mode="ink">
                <msink:context xmlns:msink="http://schemas.microsoft.com/ink/2010/main" type="inkWord" rotatedBoundingBox="5519,13454 6356,13273 6389,13421 5552,13603"/>
              </emma:interpretation>
              <emma:one-of disjunction-type="recognition" id="oneOf2">
                <emma:interpretation id="interp10" emma:lang="en-US" emma:confidence="0">
                  <emma:literal>a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s</emma:literal>
                </emma:interpretation>
                <emma:interpretation id="interp13" emma:lang="en-US" emma:confidence="0">
                  <emma:literal>S</emma:literal>
                </emma:interpretation>
                <emma:interpretation id="interp14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7645.4372">2996 306 52,'0'0'31,"-18"-2"1,18 2-8,0 0-9,0 0-6,0 0-1,0 0-3,20-13 0,-20 13 0,0 0-1,20-14 1,-20 14-1,21-13 0,-5 9-1,-16 4 0,28-16-1,-11 7-1,3 1 0,4-1 0,4-2-1,5 0 1,2-2-1,2 0 0,0-1 0,1 1 0,1-2 1,-2 0-1,0 4 0,-4 0 0,0 0 0,-1 0 0,1 0 0,-2 0 1,-1 0-1,-1 0 0,-5 0 0,-2 0 0,-3 2 0,-3 2 0,-16 7 0,0 0 0,17-8 0,-17 8 0,0 0 0,0 0 0,0 0 0,0 0 0,0 0 0,-4 17 0,4-17 0,0 0 0,0 0 0,0 0 0,-7 20 0,7-20 0,0 0 0,-4 17 0,4-17 1,0 0-1,0 22 0,0-22 0,2 16 0,-2-16 1,4 19-1,-4-19 1,5 18 0,-5-18-1,0 0 1,11 20-1,-11-20 1,0 0-1,0 0 0,0 0 0,0 0 0,0 0 0,0 0 0,0 0 0,0 0 0,0 0 0,0 0 0,-20-11 0,20 11 0,-19-5 0,19 5 0,-25-2 0,8 2 0,-5 3-1,-2-1 1,-4 4 0,-1-1-1,-1 1 1,-7 3 0,2 0 0,-3 2 0,-3 2 0,0 2 0,-1-3 0,-2 1 0,1 0 0,3-2 1,3-3-1,6-1 0,1-5 0,6-2 0,4-2 0,20 2 0,-28-6 0,28 6 0,0 0 0,-18-9 0,18 9 0,0 0 0,0 0 0,0 0 0,0 0 0,0 0 0,14 19 1,-14-19-1,0 0 1,26 5-1,-26-5 1,37-2-1,-13-3 1,6-1 0,-1 1-1,6-1 0,0 1 1,0-4-1,0 1 0,0-1 0,0 0 0,-1 0 0,-1-2 0,2 0 0,-4 0 0,-1 1 0,-3 3 1,-5 2-2,-1-1 1,-3 2 0,-18 4 0,22-3 0,-22 3 1,0 0-1,0 0 0,19-2 0,-19 2 0,0 0-1,0 0 1,0 0-1,-17 5-1,17-5-1,0 0-3,-20-5-5,20 5-20,0 0-8,18 4 1,-18-4-1</inkml:trace>
        </inkml:traceGroup>
        <inkml:traceGroup>
          <inkml:annotationXML>
            <emma:emma xmlns:emma="http://www.w3.org/2003/04/emma" version="1.0">
              <emma:interpretation id="{800AC096-47E4-4706-87DD-A06907266878}" emma:medium="tactile" emma:mode="ink">
                <msink:context xmlns:msink="http://schemas.microsoft.com/ink/2010/main" type="inkWord" rotatedBoundingBox="6680,12954 7223,12836 7374,13530 6831,13648"/>
              </emma:interpretation>
              <emma:one-of disjunction-type="recognition" id="oneOf3">
                <emma:interpretation id="interp15" emma:lang="en-US" emma:confidence="1">
                  <emma:literal>H</emma:literal>
                </emma:interpretation>
                <emma:interpretation id="interp16" emma:lang="en-US" emma:confidence="0">
                  <emma:literal>M</emma:literal>
                </emma:interpretation>
                <emma:interpretation id="interp17" emma:lang="en-US" emma:confidence="0">
                  <emma:literal>N</emma:literal>
                </emma:interpretation>
                <emma:interpretation id="interp18" emma:lang="en-US" emma:confidence="0">
                  <emma:literal>"</emma:literal>
                </emma:interpretation>
                <emma:interpretation id="interp1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8500.4862">4315-324 61,'0'0'38,"-17"-27"-2,17 27 3,-11-28-13,11 28-14,0 0-5,0 0-1,0 0-2,13 32 0,-9-12-1,3 9 0,-3 6-1,2 15 0,-1 3 0,1 7-1,-3 3 0,3-1-1,-1-1 1,1-6-2,-1-7 1,-1-13-2,3-10 0,-7-25 0,10 20-1,-10-20-3,0 0-3,-13-29-9,13 29-23,-11-33 1,11 33 1,-28-39-1</inkml:trace>
          <inkml:trace contextRef="#ctx0" brushRef="#br0" timeOffset="8761.5011">4214 71 68,'0'0'37,"-21"-16"0,21 16 1,-3-17-20,23 21-8,-20-4-4,31-13-2,-7 4 0,11 1-2,2-3 0,6 2-1,-3-5 0,4 6 1,1-7-2,-7 3 1,-1-1-1,-7 0-1,-3 2-1,-10-6-1,3 17-5,-18-25-9,17 21-22,-19 4 0,0 0 2,1-28-2</inkml:trace>
          <inkml:trace contextRef="#ctx0" brushRef="#br0" timeOffset="9082.5195">4669-373 80,'-20'-26'38,"20"26"0,-17-15 0,17 15-21,0 0-10,0 24-1,0-24-3,0 33 0,2-9 0,0 7-1,0 8 1,0 11-1,-1 3 0,3 6-1,0-3 1,3 5-2,-1-8 1,3-1-1,-2-8 0,1-11-1,-3-9 0,1-6 0,-6-18 0,0 0-2,7 18 0,-7-18-4,0 0-10,-5-16-23,5 16-1,-4-26 1,4 26 0</inkml:trace>
        </inkml:traceGroup>
      </inkml:traceGroup>
    </inkml:traceGroup>
    <inkml:traceGroup>
      <inkml:annotationXML>
        <emma:emma xmlns:emma="http://www.w3.org/2003/04/emma" version="1.0">
          <emma:interpretation id="{4F0A1583-8136-45A4-A08F-7B873BA29C46}" emma:medium="tactile" emma:mode="ink">
            <msink:context xmlns:msink="http://schemas.microsoft.com/ink/2010/main" type="paragraph" rotatedBoundingBox="5333,14349 7085,14349 7085,14949 5333,149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CBB2CF6-6E88-4BDF-97B1-EF1CDD070F12}" emma:medium="tactile" emma:mode="ink">
              <msink:context xmlns:msink="http://schemas.microsoft.com/ink/2010/main" type="line" rotatedBoundingBox="5333,14349 7085,14349 7085,14949 5333,14949"/>
            </emma:interpretation>
          </emma:emma>
        </inkml:annotationXML>
        <inkml:traceGroup>
          <inkml:annotationXML>
            <emma:emma xmlns:emma="http://www.w3.org/2003/04/emma" version="1.0">
              <emma:interpretation id="{1B609ABD-FEFB-42FE-9A14-FBE6827E9FBC}" emma:medium="tactile" emma:mode="ink">
                <msink:context xmlns:msink="http://schemas.microsoft.com/ink/2010/main" type="inkWord" rotatedBoundingBox="6742,14918 7085,14918 7085,14949 6742,14949"/>
              </emma:interpretation>
              <emma:one-of disjunction-type="recognition" id="oneOf4">
                <emma:interpretation id="interp20" emma:lang="en-US" emma:confidence="0">
                  <emma:literal>"</emma:literal>
                </emma:interpretation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:</emma:literal>
                </emma:interpretation>
                <emma:interpretation id="interp23" emma:lang="en-US" emma:confidence="0">
                  <emma:literal>+</emma:literal>
                </emma:interpretation>
                <emma:interpretation id="interp24" emma:lang="en-US" emma:confidence="0">
                  <emma:literal>!</emma:literal>
                </emma:interpretation>
              </emma:one-of>
            </emma:emma>
          </inkml:annotationXML>
          <inkml:trace contextRef="#ctx0" brushRef="#br1" timeOffset="63988.6599">4169 1648 72,'0'0'38,"0"0"-1,0 0 1,0 0-26,17 7-5,-17-7-1,20-1-2,-20 1-1,26-6 0,-26 6 0,28-5-1,-28 5 0,31-8 0,-31 8 0,30-7-1,-30 7 0,31-2 0,-31 2-1,29 0 1,-29 0-1,28 4 0,-28-4 0,26 2 0,-26-2 0,24 5 0,-24-5 0,18-2 1,-18 2-1,17-2 0,-17 2 0,0 0-1,0 0 1,18-9 0,-18 9-1,0 0 1,0 0-1,0 0 0,0 0 0,0 0-1,0 0-1,0 0-2,0 0-3,0 0-17,0 0-15,0 0 1,0 0 0,0 0 0</inkml:trace>
          <inkml:trace contextRef="#ctx0" brushRef="#br0" timeOffset="11068.6331">2771 1079 68,'0'0'38,"0"0"-2,-11-24 2,30 35-21,-19-11-7,0 0-2,0 0-3,27-3-1,-27 3-1,26 23 0,-11-1-1,5 11 0,1 8 0,4 8-1,-1 5 1,4 6-1,2-1 0,-3-4 0,1-4 0,0-10 0,-5-6-1,0-13 0,-5-8 0,0-6 0,-18-8-1,21-9 0,-21 9-1,5-30-1,-5 30-1,-7-38-5,7 38-20,-2-21-13,2 21 2,-18-20-2,18 20 3</inkml:trace>
        </inkml:traceGroup>
      </inkml:traceGroup>
    </inkml:traceGroup>
    <inkml:traceGroup>
      <inkml:annotationXML>
        <emma:emma xmlns:emma="http://www.w3.org/2003/04/emma" version="1.0">
          <emma:interpretation id="{9EA316D0-CACA-481A-A300-377ED88BEB63}" emma:medium="tactile" emma:mode="ink">
            <msink:context xmlns:msink="http://schemas.microsoft.com/ink/2010/main" type="paragraph" rotatedBoundingBox="5986,15084 6508,15084 6508,15682 5986,156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85D591-AA11-4E72-9386-29180719329A}" emma:medium="tactile" emma:mode="ink">
              <msink:context xmlns:msink="http://schemas.microsoft.com/ink/2010/main" type="line" rotatedBoundingBox="5986,15084 6508,15084 6508,15682 5986,15682"/>
            </emma:interpretation>
          </emma:emma>
        </inkml:annotationXML>
        <inkml:traceGroup>
          <inkml:annotationXML>
            <emma:emma xmlns:emma="http://www.w3.org/2003/04/emma" version="1.0">
              <emma:interpretation id="{81BEF4EE-2B2F-48AE-809C-FDBB9AB6A93C}" emma:medium="tactile" emma:mode="ink">
                <msink:context xmlns:msink="http://schemas.microsoft.com/ink/2010/main" type="inkWord" rotatedBoundingBox="5986,15084 6508,15084 6508,15682 5986,15682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o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1799.6749">3614 1828 57,'-22'-24'36,"22"24"0,-26-11-1,26 11-14,-20-3-14,3 6-3,6 14 0,-5-3-2,5 12 0,-8 2 1,6 10-1,-5 4 1,7 8-1,0 0 0,7 8 0,2-4 0,10-1 0,4-5-1,12-4 0,4-11 1,9-10-2,5-8 1,8-13 0,0-13 0,3-7 0,-3-10-1,-2-5 1,-9-6-1,-6-3 1,-5-2-1,-15-2 0,-6 0 0,-11 2 0,-5-2 0,-9 2 0,-3 2-1,-6 5 1,-6 6-1,-2 7 1,-2 12-1,0 6-1,2 12 1,2 1-3,7 17-2,-9-17-7,31 24-26,-14-11 0,12 8 0,-3-11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8:24.1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ED1E49D-AF61-4528-917B-489D656EC2AE}" emma:medium="tactile" emma:mode="ink">
          <msink:context xmlns:msink="http://schemas.microsoft.com/ink/2010/main" type="writingRegion" rotatedBoundingBox="2980,11830 2312,14999 1148,14754 1815,11585"/>
        </emma:interpretation>
      </emma:emma>
    </inkml:annotationXML>
    <inkml:traceGroup>
      <inkml:annotationXML>
        <emma:emma xmlns:emma="http://www.w3.org/2003/04/emma" version="1.0">
          <emma:interpretation id="{997D548E-2983-41C6-AE57-99876D74F647}" emma:medium="tactile" emma:mode="ink">
            <msink:context xmlns:msink="http://schemas.microsoft.com/ink/2010/main" type="paragraph" rotatedBoundingBox="2980,11830 2312,14999 1148,14754 1815,11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2C08E2-84D8-4BEC-AEF6-7824E5484160}" emma:medium="tactile" emma:mode="ink">
              <msink:context xmlns:msink="http://schemas.microsoft.com/ink/2010/main" type="line" rotatedBoundingBox="2980,11830 2312,14999 1148,14754 1815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8DF5AF03-0708-4FDC-8AE4-5CE220D4F005}" emma:medium="tactile" emma:mode="ink">
                <msink:context xmlns:msink="http://schemas.microsoft.com/ink/2010/main" type="inkWord" rotatedBoundingBox="2980,11830 2312,14999 1148,14754 1815,11585"/>
              </emma:interpretation>
              <emma:one-of disjunction-type="recognition" id="oneOf0">
                <emma:interpretation id="interp0" emma:lang="en-US" emma:confidence="0">
                  <emma:literal>Hi!</emma:literal>
                </emma:interpretation>
                <emma:interpretation id="interp1" emma:lang="en-US" emma:confidence="0">
                  <emma:literal>tie)!</emma:literal>
                </emma:interpretation>
                <emma:interpretation id="interp2" emma:lang="en-US" emma:confidence="0">
                  <emma:literal>Hi)!</emma:literal>
                </emma:interpretation>
                <emma:interpretation id="interp3" emma:lang="en-US" emma:confidence="0">
                  <emma:literal>Hit)!</emma:literal>
                </emma:interpretation>
                <emma:interpretation id="interp4" emma:lang="en-US" emma:confidence="0">
                  <emma:literal>Hie)!</emma:literal>
                </emma:interpretation>
              </emma:one-of>
            </emma:emma>
          </inkml:annotationXML>
          <inkml:trace contextRef="#ctx0" brushRef="#br0">524 2115 73,'0'0'37,"0"0"-1,-8-17 2,25 36-23,-17-19-7,2 23-2,-1-2-2,7 12-1,-1-2 0,4 7 0,0-1-1,2 5 0,0-3 0,2-1-1,-2-6 0,-2-7-1,0-3-1,-11-22 0,15 24-2,-15-24-3,0 0-7,0 0-21,0 0-5,-26-9 0,26 9 1</inkml:trace>
          <inkml:trace contextRef="#ctx0" brushRef="#br0" timeOffset="362.0206">376 2315 66,'0'0'35,"0"0"-1,0 0-3,0 0-15,20 2-6,-20-2-3,17 20-2,-17-20-1,16 27-1,-16-27-1,19 30-1,-19-30-1,17 24-2,-17-24-3,0 0-3,25 31-10,-25-31-18,0 0 0,0 0-2,-2 20 3</inkml:trace>
          <inkml:trace contextRef="#ctx0" brushRef="#br0" timeOffset="1784.102">-155 2368 68,'0'0'38,"-13"-31"0,13 31 1,-7-22-15,7 22-14,0 0-4,5 29-2,-5-10-1,4 10 0,-4 6-1,3 14 1,-3 6-1,2 10-1,-2-1 1,4 4-1,0-4 0,-1-1-1,3-12 1,-2-7-1,1-11-1,1-9 0,1-8 0,-7-16-3,0 0-4,0 0-20,17-5-14,-19-15 1,2 20-1,11-39 2</inkml:trace>
          <inkml:trace contextRef="#ctx0" brushRef="#br0" timeOffset="710.0404">173 2463 93,'0'0'37,"13"-16"0,-13 16-7,0 0-19,24 20-4,-24-20-4,22 13-1,-22-13-2,24 20-1,-24-20-2,11 17-4,4 8-12,-15-25-20,-6 21 1,6-21-1,0 0 1</inkml:trace>
          <inkml:trace contextRef="#ctx0" brushRef="#br0" timeOffset="1222.0699">-428 2465 81,'-2'-16'39,"-7"-3"-2,9 19 2,-13-22-25,13 22-5,0 0-3,15 32-1,-13-9-2,5 16 0,-3 5 0,3 9-1,-2 6-1,1 4 0,0-1-1,-1-3-1,1-4 1,-3-13-2,1-3-1,-4-14 0,2 5-6,-19-30-14,17 0-18,-24 11 2,24-11-2,-31-15 2</inkml:trace>
          <inkml:trace contextRef="#ctx0" brushRef="#br0" timeOffset="1482.0846">-594 2844 79,'0'0'38,"-24"-8"0,24 8 0,0 0-21,24-11-11,-24 11-1,46-16-2,-13 1-1,10 0 0,3-1 0,5 1 0,-1 0-1,0 3-1,-2 1 0,-8 3-2,-4 4 0,-12-8-3,3 19-6,-31-27-14,4 20-15,0 0 2,12-19-2,-20 3 2</inkml:trace>
          <inkml:trace contextRef="#ctx0" brushRef="#br0" timeOffset="-3462.1981">570 817 60,'0'0'36,"-8"-20"0,8 20 2,0 0-16,-9-26-10,9 26-3,0 0-2,0 0-2,17-8-1,-17 8 0,13 17-1,-4 0 0,0 5-1,6 11 0,1 7 0,8 10 1,-2 5-2,6 5 1,-2 1-1,2 1 2,-1-5-3,-3-9 0,-5-10 0,-3-8 0,-3-12 0,-13-18-2,0 0 0,0 0 0,0 0-2,9-29-1,-9 29-11,-13-37-25,8 15 0,-10-15 1,8 8-1</inkml:trace>
          <inkml:trace contextRef="#ctx0" brushRef="#br0" timeOffset="-2826.1617">62 0 91,'0'0'37,"0"0"0,0 0 1,-16 18-27,25 4-3,-9-2-3,9 12 0,-5 2-2,3 14 0,-5 2-1,2 5-1,-2 0 1,-2 0-1,-2-5-1,-2-6-1,1-6 0,-5-12-1,4-6-2,4-20-3,-11 18-7,-13-29-18,24 11-8,-20-25 1,13 8 0</inkml:trace>
          <inkml:trace contextRef="#ctx0" brushRef="#br0" timeOffset="-2581.1477">-41 429 68,'0'0'35,"0"0"1,20 6 0,-20-6-19,26-7-7,-26 7-3,45-11-2,-18 1-1,14 3-2,1-6 0,6 2-1,6-7-1,-3-1 0,3 1-1,-6-4 0,0 6-4,-17-10-1,8 22-7,-32-20-16,-7 24-7,22-20-1,-22 20 0,4-20 1</inkml:trace>
          <inkml:trace contextRef="#ctx0" brushRef="#br0" timeOffset="-2239.1281">498-57 63,'0'0'37,"-13"-18"-1,13 18 2,0 0-11,-24-4-18,24 4-2,4 18-2,-1 1-2,-5 3 1,6 12-1,-6 7 0,4 14-1,-2 6 1,0 6-1,0 1-1,2 0 1,2-3-1,-1-5-1,1-8 1,1-12-1,-1-9-1,0-9 1,0-3-2,-4-19 0,0 0-2,0 0-4,0 0-21,0 0-12,16-19 1,-20 1 0,4 18 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9:15.5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D00CD3-19F7-475A-98DD-BD087AE7C4B9}" emma:medium="tactile" emma:mode="ink">
          <msink:context xmlns:msink="http://schemas.microsoft.com/ink/2010/main" type="writingRegion" rotatedBoundingBox="10644,14830 12455,10587 15885,12051 14074,16293"/>
        </emma:interpretation>
      </emma:emma>
    </inkml:annotationXML>
    <inkml:traceGroup>
      <inkml:annotationXML>
        <emma:emma xmlns:emma="http://www.w3.org/2003/04/emma" version="1.0">
          <emma:interpretation id="{34644648-8214-43B0-BD6D-109A93D6A3E6}" emma:medium="tactile" emma:mode="ink">
            <msink:context xmlns:msink="http://schemas.microsoft.com/ink/2010/main" type="paragraph" rotatedBoundingBox="11166,13607 12455,10587 13689,11113 12400,141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BEE9E2-2F5B-47D3-BB06-8BC2B5891144}" emma:medium="tactile" emma:mode="ink">
              <msink:context xmlns:msink="http://schemas.microsoft.com/ink/2010/main" type="inkBullet" rotatedBoundingBox="11296,13213 11636,12566 12220,12873 11879,13520"/>
            </emma:interpretation>
            <emma:one-of disjunction-type="recognition" id="oneOf0">
              <emma:interpretation id="interp0" emma:lang="en-US" emma:confidence="1">
                <emma:literal>5</emma:literal>
              </emma:interpretation>
              <emma:interpretation id="interp1" emma:lang="en-US" emma:confidence="0">
                <emma:literal>z</emma:literal>
              </emma:interpretation>
              <emma:interpretation id="interp2" emma:lang="en-US" emma:confidence="0">
                <emma:literal>Z</emma:literal>
              </emma:interpretation>
              <emma:interpretation id="interp3" emma:lang="en-US" emma:confidence="0">
                <emma:literal>E</emma:literal>
              </emma:interpretation>
              <emma:interpretation id="interp4" emma:lang="en-US" emma:confidence="0">
                <emma:literal>T</emma:literal>
              </emma:interpretation>
            </emma:one-of>
          </emma:emma>
        </inkml:annotationXML>
        <inkml:trace contextRef="#ctx0" brushRef="#br0">-2263-203 82,'0'0'37,"0"0"-1,-24-20 0,24 20-24,0 0-6,0 0-3,0 0 0,-18 24-2,18-24 1,-15 28-1,2-12 1,4 8 0,-4-4-1,4 4 1,-2 0-1,5 2 0,-1-4-1,5 2 1,0-4 0,4 0 0,2-2-1,1-1 1,-5-17-1,15 29 1,-15-29-1,18 26 1,-18-26-1,21 20 0,-21-20 1,22 15-1,-22-15 1,27 9-1,-27-9 0,34 6 1,-16-5-1,4 1 0,0 0 1,0 2-1,0-1 0,-3 1 0,-1 2 1,-1 1-1,-17-7 0,26 16 0,-26-16 0,20 21 0,-20-21 0,13 18 0,-13-18 0,7 18 0,-7-18 0,4 17-1,-4-17 1,0 0-1,0 24 1,0-24-2,-2 16 2,2-16-1,-7 17 1,7-17 0,-11 18 0,11-18 0,-13 18 0,13-18 0,-17 13 0,17-13 0,-22 8 0,22-8-1,-26 5 1,26-5 0,-31 4 0,14-2-1,1 0 1,-1-2 0,17 0-1,-26 0 1,26 0 0,-22-6 0,22 6-1,0 0 1,-13-22 0,13 22 0,2-28 0,-2 28 2,9-33-2,-3 17 1,-6 16-1,15-28 1,-15 28-1,11-22 1,-11 22-2,0 0 1,0 0-1,0 0-2,16-9-2,-16 9-11,0 0-22,0 0-3,0 0 2,0 0-1</inkml:trace>
        <inkml:trace contextRef="#ctx0" brushRef="#br0" timeOffset="476.0272">-1925 40 100,'0'0'36,"0"0"3,0 0-8,29-6-20,-29 6-5,33-22-1,-12 9-2,6 4-1,-3-4 0,6 2-2,-6 2 0,0-2-1,-2 8-2,-22 3-4,39-6-16,-39 6-17,22-13 2,-22 13-2,0 0 2</inkml:trace>
      </inkml:traceGroup>
      <inkml:traceGroup>
        <inkml:annotationXML>
          <emma:emma xmlns:emma="http://www.w3.org/2003/04/emma" version="1.0">
            <emma:interpretation id="{DDA9D65B-52E2-40A3-9A20-485BFCFCC593}" emma:medium="tactile" emma:mode="ink">
              <msink:context xmlns:msink="http://schemas.microsoft.com/ink/2010/main" type="line" rotatedBoundingBox="12286,11335 12668,10608 13369,10977 12986,11703"/>
            </emma:interpretation>
          </emma:emma>
        </inkml:annotationXML>
        <inkml:traceGroup>
          <inkml:annotationXML>
            <emma:emma xmlns:emma="http://www.w3.org/2003/04/emma" version="1.0">
              <emma:interpretation id="{15A264A9-D2BA-40C0-B729-6BEE6B81075A}" emma:medium="tactile" emma:mode="ink">
                <msink:context xmlns:msink="http://schemas.microsoft.com/ink/2010/main" type="inkWord" rotatedBoundingBox="12286,11335 12668,10608 13369,10977 12986,11703"/>
              </emma:interpretation>
              <emma:one-of disjunction-type="recognition" id="oneOf1">
                <emma:interpretation id="interp5" emma:lang="en-US" emma:confidence="1">
                  <emma:literal>5</emma:literal>
                </emma:interpretation>
                <emma:interpretation id="interp6" emma:lang="en-US" emma:confidence="0">
                  <emma:literal>z</emma:literal>
                </emma:interpretation>
                <emma:interpretation id="interp7" emma:lang="en-US" emma:confidence="0">
                  <emma:literal>Z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-2004.1147">-1225-2048 77,'0'0'34,"-1"-16"1,1 16-8,0 0-14,-2-18-3,-8 1-3,10 17-1,-1-18-2,1 18 0,0 0 0,-8-19-2,8 19 0,0 0 0,-24 9-1,24-9 0,-24 26 0,13-7-1,-4-1 2,3 2-2,-1 2 1,0-2-1,2 2 1,1-1-1,1-1 1,4 0-1,1-4 1,2 1-1,2-17 1,2 28-1,-2-28 1,7 18-1,-7-18 1,0 0-1,23 20 1,-23-20-1,22 13 0,-22-13 1,25 13-1,-8-6 0,-17-7 0,31 13 0,-12-6 0,-3-1 1,3-1-1,-1 1 0,-1 1 0,0 1 0,-17-8 0,29 16 0,-29-16 0,28 22 0,-28-22 0,22 22 0,-22-22 0,20 26 0,-20-26 0,17 26 0,-17-26 0,11 23 0,-11-23 0,5 22 0,-5-22 1,-3 22-1,3-22 0,-10 22 0,10-22 0,-18 23 0,18-23 0,-22 23 0,22-23-1,-28 21 1,28-21 0,-31 14 0,14-6 0,-1-7 0,-1 3 0,3-6 0,16 2-1,-30-5 1,30 5 0,-20-11 0,20 11 0,-13-17 0,13 17 0,-5-20 0,5 20-1,1-18 1,-1 18 0,8-17 0,-8 17 0,0 0 0,18-20 0,-18 20-1,0 0 1,15-20-2,-15 20-2,7-19-6,14 23-18,-21-4-11,0 0 0,14-29-1,-14 29 2</inkml:trace>
          <inkml:trace contextRef="#ctx0" brushRef="#br0" timeOffset="-1516.0868">-817-1899 86,'0'0'37,"0"0"1,0 0 0,0 0-25,0 0-4,0 0-4,33-13 0,-33 13-1,39-13-1,-17 4-1,6 2 1,-3-2-2,5 1 1,0 3-2,-1-1 0,-5 3 0,0-5-2,-4 8-1,-20 0-5,32 8-23,-32-8-9,0 0-1,0 0 1</inkml:trace>
        </inkml:traceGroup>
      </inkml:traceGroup>
      <inkml:traceGroup>
        <inkml:annotationXML>
          <emma:emma xmlns:emma="http://www.w3.org/2003/04/emma" version="1.0">
            <emma:interpretation id="{60C91279-59BB-453D-853A-3F235B626269}" emma:medium="tactile" emma:mode="ink">
              <msink:context xmlns:msink="http://schemas.microsoft.com/ink/2010/main" type="line" rotatedBoundingBox="11939,13937 13075,11278 13535,11474 12400,14133"/>
            </emma:interpretation>
          </emma:emma>
        </inkml:annotationXML>
        <inkml:traceGroup>
          <inkml:annotationXML>
            <emma:emma xmlns:emma="http://www.w3.org/2003/04/emma" version="1.0">
              <emma:interpretation id="{2A9FBA04-5076-40A8-8414-3E4480C31193}" emma:medium="tactile" emma:mode="ink">
                <msink:context xmlns:msink="http://schemas.microsoft.com/ink/2010/main" type="inkWord" rotatedBoundingBox="11939,13937 13075,11278 13535,11474 12400,14133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1">
                  <emma:literal>F F</emma:literal>
                </emma:interpretation>
                <emma:interpretation id="interp12" emma:lang="en-US" emma:confidence="0">
                  <emma:literal>is</emma:literal>
                </emma:interpretation>
                <emma:interpretation id="interp13" emma:lang="en-US" emma:confidence="0">
                  <emma:literal>its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1" timeOffset="-11969.6847">-1699 494 78,'0'0'38,"0"0"0,0 0 0,15-27-20,9 23-10,-7-11-3,9 6-2,-1-6 0,7 3-1,-5-1-1,3 4 1,-2 1-2,-3 5 1,-1 1-2,-2 2 0,-3 2-1,-19-2-2,26 12-4,-26-12-8,0 0-23,0 0 0,0 0 1,0 21-1</inkml:trace>
          <inkml:trace contextRef="#ctx0" brushRef="#br1" timeOffset="-11668.6675">-1579 689 79,'0'0'39,"0"0"-1,0 0 2,15 22-22,-15-22-9,22-8-3,-22 8-2,39-11-1,-15 6-1,2-1 0,-2 3-1,0 1 0,0 0-1,-4-2-1,-3 2 0,-17 2-1,27-3-4,-31-14-20,4 17-15,0 0 2,17-20-2,-17 2 1</inkml:trace>
          <inkml:trace contextRef="#ctx0" brushRef="#br1" timeOffset="-12245.7005">-1630 419 67,'0'0'38,"0"0"-1,-13-17 2,24 36-19,-11-19-9,3 27-4,-3-5-2,8 15 0,-6 5-1,5 11 0,-7 8-1,4 9-1,-4-2 0,2 3 0,-1-7-1,-1-7-1,2-9 0,-2-9 0,2-14-2,-2-25 0,4 17-1,-4-17-3,0 0-8,-19-35-26,19 11-1,-11-16 1,8 1 0</inkml:trace>
          <inkml:trace contextRef="#ctx0" brushRef="#br1" timeOffset="-10947.6262">-745-1552 89,'-17'-18'37,"17"18"1,0 0 1,0 0-27,0 0-4,0 0-3,2 24-2,4 0 1,-8 5-1,4 13 0,-2 10-1,0 6 1,-2 5-1,2 5 1,0-6-2,0-3 0,0-12-1,2-8 0,1-12-1,-1-10-1,-2-17 0,0 0-2,0 0-4,6-24-12,-6 24-20,0-44-1,2 17 2,-6-10-2</inkml:trace>
          <inkml:trace contextRef="#ctx0" brushRef="#br1" timeOffset="-10627.6078">-782-1519 79,'-17'15'39,"17"-15"-2,0 0 2,0 0-21,0 0-9,21-17-2,3 16-2,-4-9-2,8 5 0,-1-4-2,5 3 0,-3 1 0,2 3-1,-5 2 0,-2 0-2,0 4-1,-24-4-2,35 11-6,-35-11-18,0 0-11,0 0 1,0 0 0,0 0 1</inkml:trace>
          <inkml:trace contextRef="#ctx0" brushRef="#br1" timeOffset="-10259.5867">-714-1242 87,'-13'20'38,"13"-20"-1,0 0 2,0 0-26,2 21-4,-2-21-2,22 1-2,-22-1-2,39-9 1,-19 2-1,6 3-1,0-3-1,3 1 0,1 1 0,-6 1-2,0 2 0,-4 1 0,-1 2-2,-19-1-3,29 10-10,-29-10-24,0 0-1,0 0 1,0 0-1</inkml:trace>
        </inkml:traceGroup>
      </inkml:traceGroup>
    </inkml:traceGroup>
    <inkml:traceGroup>
      <inkml:annotationXML>
        <emma:emma xmlns:emma="http://www.w3.org/2003/04/emma" version="1.0">
          <emma:interpretation id="{1A6D58F1-1445-44E2-85DA-22FE6CFB7483}" emma:medium="tactile" emma:mode="ink">
            <msink:context xmlns:msink="http://schemas.microsoft.com/ink/2010/main" type="paragraph" rotatedBoundingBox="11889,15291 13613,11981 15522,12975 13798,162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08CE49-488F-4A4C-89FD-E8DD2D2BAC83}" emma:medium="tactile" emma:mode="ink">
              <msink:context xmlns:msink="http://schemas.microsoft.com/ink/2010/main" type="inkBullet" rotatedBoundingBox="12424,15611 12609,15040 13026,15174 12841,15746"/>
            </emma:interpretation>
            <emma:one-of disjunction-type="recognition" id="oneOf3">
              <emma:interpretation id="interp15" emma:lang="en-US" emma:confidence="1">
                <emma:literal>5</emma:literal>
              </emma:interpretation>
              <emma:interpretation id="interp16" emma:lang="en-US" emma:confidence="0">
                <emma:literal>g</emma:literal>
              </emma:interpretation>
              <emma:interpretation id="interp17" emma:lang="en-US" emma:confidence="0">
                <emma:literal>£</emma:literal>
              </emma:interpretation>
              <emma:interpretation id="interp18" emma:lang="en-US" emma:confidence="0">
                <emma:literal>z</emma:literal>
              </emma:interpretation>
              <emma:interpretation id="interp19" emma:lang="en-US" emma:confidence="0">
                <emma:literal>a</emma:literal>
              </emma:interpretation>
            </emma:one-of>
          </emma:emma>
        </inkml:annotationXML>
        <inkml:trace contextRef="#ctx0" brushRef="#br0" timeOffset="2051.1173">-1145 2206 57,'0'0'36,"-8"-24"-1,8 24 1,-14-20-17,14 20-9,0 0-2,0 0-4,-17-2 0,17 2-2,-18 9-1,18-9 1,-26 15-2,26-15 1,-28 24 0,28-24 0,-24 27 0,24-27-1,-17 30 1,17-30 0,-9 29 0,9-29-1,-3 28 1,3-28 0,1 24-1,-1-24 1,8 20-1,-8-20 1,9 18-1,-9-18 1,0 0-1,18 24 1,-18-24-1,17 15 0,-17-15 1,18 13-1,-18-13 0,23 11 0,-23-11 0,27 5 1,-27-5-1,28 6 0,-28-6 0,28 7 0,-28-7 0,25 11 0,-25-11 0,23 13 0,-23-13 0,16 15 0,-16-15 0,11 18 0,-11-18 0,8 18 0,-8-18 0,3 17-1,-3-17 1,0 0 0,4 22 0,-4-22 0,-2 16 0,2-16 0,-2 17 0,2-17 0,-2 22 1,2-22-2,-7 22 1,7-22 0,-9 20 0,9-20-1,-11 18 1,11-18 0,-17 15 0,17-15 0,-18 13 0,18-13 0,-24 9 0,24-9-1,-28 6 1,28-6 0,-26 0 0,26 0 0,-26-6 0,26 6 0,-18-15 0,18 15 0,-15-22 0,15 22 0,-5-22 0,5 22 1,-6-18-1,6 18 0,0 0 0,0-24 0,0 24 0,0 0 0,8-20 0,-8 20 0,9-17 0,-9 17 0,11-16-1,-11 16 1,0 0-2,0 0-1,31-2-9,-31 2-19,0 0-7,8-22-1,-8 22 1</inkml:trace>
        <inkml:trace contextRef="#ctx0" brushRef="#br0" timeOffset="2594.1483">-979 2316 52,'0'0'36,"0"0"0,0 0 0,-19-11-9,36 19-15,-17-8-4,0 0-3,16-26 0,-16 26-2,24-18 0,-7 8 0,-17 10-1,30-18-1,-30 18 0,27-11-1,-27 11-2,22-11-2,-3 24-9,-19-13-26,0 0 0,0 0 0,0 0-1</inkml:trace>
      </inkml:traceGroup>
      <inkml:traceGroup>
        <inkml:annotationXML>
          <emma:emma xmlns:emma="http://www.w3.org/2003/04/emma" version="1.0">
            <emma:interpretation id="{AE62970D-7C23-4D5C-87BF-976FCFC9E099}" emma:medium="tactile" emma:mode="ink">
              <msink:context xmlns:msink="http://schemas.microsoft.com/ink/2010/main" type="line" rotatedBoundingBox="12895,13773 13463,12016 14065,12210 13497,13968"/>
            </emma:interpretation>
          </emma:emma>
        </inkml:annotationXML>
        <inkml:traceGroup>
          <inkml:annotationXML>
            <emma:emma xmlns:emma="http://www.w3.org/2003/04/emma" version="1.0">
              <emma:interpretation id="{FEE7D1C7-85AA-4698-8ED5-6C3B13CD132C}" emma:medium="tactile" emma:mode="ink">
                <msink:context xmlns:msink="http://schemas.microsoft.com/ink/2010/main" type="inkWord" rotatedBoundingBox="12896,13774 13458,12015 14063,12208 13501,13967"/>
              </emma:interpretation>
              <emma:one-of disjunction-type="recognition" id="oneOf4">
                <emma:interpretation id="interp20" emma:lang="en-US" emma:confidence="0">
                  <emma:literal>it</emma:literal>
                </emma:interpretation>
                <emma:interpretation id="interp21" emma:lang="en-US" emma:confidence="0">
                  <emma:literal>at</emma:literal>
                </emma:interpretation>
                <emma:interpretation id="interp22" emma:lang="en-US" emma:confidence="0">
                  <emma:literal>ai</emma:literal>
                </emma:interpretation>
                <emma:interpretation id="interp23" emma:lang="en-US" emma:confidence="0">
                  <emma:literal>It</emma:literal>
                </emma:interpretation>
                <emma:interpretation id="interp24" emma:lang="en-US" emma:confidence="0">
                  <emma:literal>if</emma:literal>
                </emma:interpretation>
              </emma:one-of>
            </emma:emma>
          </inkml:annotationXML>
          <inkml:trace contextRef="#ctx0" brushRef="#br1" timeOffset="-20087.1489">-384 601 74,'-11'-28'34,"6"12"0,5 16-8,-15-30-12,15 30-5,2-23-2,-2 23-1,0 0-1,0 0 0,2-19-1,-2 19 1,0 20-1,3 2 0,-3 4-1,4 13-1,0 1 1,3 6-1,1 2-1,1-1 0,2-5 0,0-3-1,-2-10-1,0-7 1,-9-22-2,13 22 0,-13-22-2,0 0-2,0 0-10,0 0-23,-9-22-1,-2 6 1,11 16-1</inkml:trace>
          <inkml:trace contextRef="#ctx0" brushRef="#br1" timeOffset="-19676.1254">-703 713 40,'4'-19'32,"-2"1"3,-2-6-3,0 24-8,5-29-5,-5 29-6,0 0-3,24-8-2,-24 8-3,0 0 0,10 30-2,-3-6 0,-3 1-2,3 5 1,-3-5-1,1 5 0,1-6-1,-1-8 0,-5-16-1,10 18-1,-10-18-2,0 0-2,0 0-6,0 0-18,0 0-9,-12-23 1,12 23-1</inkml:trace>
          <inkml:trace contextRef="#ctx0" brushRef="#br1" timeOffset="-19305.1041">-915 748 62,'-2'-22'37,"2"22"-1,2-22 2,-2 22-13,0 0-15,0 0-2,0 0-4,17 18-1,-17-18 0,7 31-1,-7-31-1,11 33 0,-5-15 0,-6-18-1,11 24-1,-11-24 0,0 0-1,0 0-3,18 32-12,-18-32-22,0 0 1,0 0 0,0 0-1</inkml:trace>
          <inkml:trace contextRef="#ctx0" brushRef="#br1" timeOffset="-21277.217">-266-763 72,'-7'-16'35,"1"-1"0,6 17-6,-16-29-14,16 29-5,2-26-1,-2 26-2,7-22-1,-7 22-1,9-18-1,-9 18 1,0 0-2,0 0 0,19 0 0,-19 0-1,9 27 0,0-1 0,0 7 1,6 9-2,2 6 1,7 11 0,0-1-2,3 5 0,3-6 0,1 0 0,-3-11 0,0-4 0,-4-11 0,-6-7 0,-18-24 0,24 20 0,-24-20 0,0 0 0,0 0 0,0-20-2,0 20-3,-26-26-7,26 26-28,-20-18-2,3 12 1,-5-7-1</inkml:trace>
        </inkml:traceGroup>
      </inkml:traceGroup>
      <inkml:traceGroup>
        <inkml:annotationXML>
          <emma:emma xmlns:emma="http://www.w3.org/2003/04/emma" version="1.0">
            <emma:interpretation id="{76FEABBA-213D-4F41-833B-9BC93777B02C}" emma:medium="tactile" emma:mode="ink">
              <msink:context xmlns:msink="http://schemas.microsoft.com/ink/2010/main" type="line" rotatedBoundingBox="12664,15567 14336,12357 15522,12975 13851,16185"/>
            </emma:interpretation>
          </emma:emma>
        </inkml:annotationXML>
        <inkml:traceGroup>
          <inkml:annotationXML>
            <emma:emma xmlns:emma="http://www.w3.org/2003/04/emma" version="1.0">
              <emma:interpretation id="{51EA676F-F177-41C7-B1B1-AD85DAB103A9}" emma:medium="tactile" emma:mode="ink">
                <msink:context xmlns:msink="http://schemas.microsoft.com/ink/2010/main" type="inkWord" rotatedBoundingBox="13173,14589 14336,12357 15522,12975 14360,15207"/>
              </emma:interpretation>
              <emma:one-of disjunction-type="recognition" id="oneOf5">
                <emma:interpretation id="interp25" emma:lang="en-US" emma:confidence="0">
                  <emma:literal>Fast</emma:literal>
                </emma:interpretation>
                <emma:interpretation id="interp26" emma:lang="en-US" emma:confidence="0">
                  <emma:literal>if,</emma:literal>
                </emma:interpretation>
                <emma:interpretation id="interp27" emma:lang="en-US" emma:confidence="0">
                  <emma:literal>Feast</emma:literal>
                </emma:interpretation>
                <emma:interpretation id="interp28" emma:lang="en-US" emma:confidence="0">
                  <emma:literal>'if,</emma:literal>
                </emma:interpretation>
                <emma:interpretation id="interp29" emma:lang="en-US" emma:confidence="0">
                  <emma:literal>I-I</emma:literal>
                </emma:interpretation>
              </emma:one-of>
            </emma:emma>
          </inkml:annotationXML>
          <inkml:trace contextRef="#ctx0" brushRef="#br1" timeOffset="-16269.9306">127 1149 5,'0'0'17,"17"-5"1,-17 5-4,0 0-2,0 0 0,0 0 2,0 0 1,0 0-1,0 0-1,-9-18-2,9 18-3,0 0-2,0 0-3,0 0 0,0 0-1,0 0 2,0 0-1,0 0-1,0 0 2,0 0-1,0 0 0,0 0 0,0 0 0,0 0-1,0 0-1,0 0 0,0 0 0,0 0 0,0 0 0,0 0 0,0 0 0,0 0 0,0 0-1,0 0 1,0 0 0,0 0 0,0 0 0,0 0 0,0 0 1,0 0-2,0 0 1,0 0 0,0 0 0,0 0-1,0 0 1,0 0-1,0 0 1,0 0-1,0 0 1,0 0 0,0 0 0,0 0-1,0 0 1,0 0 0,0 0-1,0 0 0,0 0 1,0 0-1,0 0 0,0 0 1,0 0-1,0 0 0,-10 22 1,10-22-1,-9 16 0,9-16 1,-7 22-1,7-22 1,-13 28-1,7-10 0,1 0 1,-3 4-1,-1 0 1,-2 8-1,-2-1-1,0 2 1,0 1-1,-3-1 1,-3 0-1,3-2 1,-1 2 0,2-5 0,1 0 0,-1-2 0,0 0 0,2-2 0,-2 0 0,4-4-1,-1-2 2,0 1-2,1-1 1,11-16 0,-20 26 0,20-26 0,-15 26 0,15-26 0,-9 27 0,9-27 0,-5 24 1,5-24-1,-2 19 0,2-19 1,0 0-1,0 0 1,0 0-1,0 0 1,0 0-1,16 3 0,-16-3 1,0 0-1,0 0 0,17-13 0,-17 13 0,0 0 1,20-16-1,-20 16 0,21-15 0,-21 15 0,25-14 1,-25 14-1,28-15 0,-28 15 0,29-13 0,-29 13 0,24-7 0,-24 7 0,17-4 0,-17 4 0,0 0 0,20 6 0,-20-6 0,0 0 0,0 0 0,0 0 0,0 0 0,0 0 0,0 0 0,0 0 0,0 0 0,0 0 0,0 0 0,0 0 0,0 0 0,0 0 0,-9-24 0,9 24 0,2-28 0,0 12 0,2-5 0,-1 1 0,3-4 0,-1-1 0,4-1 0,1-3 0,-1-3 0,4-2 0,-2-1 1,0 0-1,0 0 1,-2 2-1,0 0 1,-1 4-1,1 1 1,-5 6-1,1 4 0,-5 18 0,8-30 0,-8 30 0,5-20 0,-5 20 0,0 0 0,0 0 0,0 0 0,0 0 0,0 0 0,0 0 0,-15 22 0,15-22 0,-9 19 1,9-19-1,-9 20 0,9-20 0,-11 24 0,11-24 0,-11 23 0,4-6 0,-3 5 0,-1 2-1,4 1 0,-6 3 1,4 3-1,-6 2 1,0 2-1,-1 2 1,-1-2 0,0-2 0,-1 0 1,1-2-1,4-2 0,2-7 0,2-3 1,9-19-1,-7 22 0,7-22 0,0 0 0,0 0 0,0 0 0,0 0 0,0 0 0,0 0 0,2-19 0,-2 19 0,0 0 0,1-18-1,-1 18 1,0 0 0,0 0 0,0 0 0,17-17 0,-17 17 0,0 0 0,0 0 0,0 0 0,0 0 0,0 0 0,0 0 0,0 0 0,0 0 0,0 0 0,0 0 0,4 24 0,-4-24 0,0 0 0,-9 22 0,9-22 0,0 0 0,-8 19 0,8-19 0,0 0 0,0 0 0,0 0-1,0 0 1,0 0-1,17-6 0,-17 6 0,0 0 0,0 0 0,0 0 0,0 0 1,0 0-1,0 0 1,0 0 0,13-24 0,-13 24 0,14-25 0,-14 25 0,19-30 0,-19 30 0,18-24 0,-18 24 0,0 0 0,17-18 0,-17 18 0,0 0 0,0 0 0,0 0 0,-9 22 0,9-22 0,-10 18 0,10-18-1,-7 21 1,7-21-2,-11 18-1,15 2-7,-21-24-15,17 4-14,0 0 2,-7 17-2,7-17 1</inkml:trace>
          <inkml:trace contextRef="#ctx0" brushRef="#br1" timeOffset="-36041.0612">323 135 94,'0'0'37,"0"0"0,0 0 0,-17 7-25,26 21-5,-11-1-1,8 10-4,-6-2 2,6 1-3,-3-4 1,3-3-1,-3-7 0,1-4-2,-4-18 2,0 0 0,0 0-1,0 0 0,13-35 0,-11 6 1,0-6-2,-2-3 2,0-6-2,-4 0 1,0 3-1,-3 1 2,-2 9-2,-4 5 0,-4 4 1,1 7 0,-5 10-1,-1 3 1,0 7 0,-2 6 0,0 10 0,-2 8 0,2 8 1,2 16-1,-4 7 0,4 8 0,2 9 1,2 6-1,5-4 1,9 0-1,6-10 2,7-8-2,11-15 2,14-9-1,6-17 1,8-7-1,7-12 1,3-8-1,-3 0 1,-2-4-2,-5-2 0,-7-2 0,-10 1 0,-9-1-2,-22 15 0,21-29 0,-21 29-2,-2-37-5,2 37-20,2-20-12,-2 20 0,-13-35 1,13 35 0</inkml:trace>
          <inkml:trace contextRef="#ctx0" brushRef="#br2" timeOffset="6716.3841">658-331 63,'-9'-20'36,"9"20"-1,-7-22-4,7 22-11,0 0-8,0 0-2,-17-22-4,17 22-1,0 0-1,0 0-2,-22-2 0,22 2-1,-22 9 0,22-9 0,-24 20-1,24-20 1,-24 31-1,13-14 0,11-17 1,-20 35-1,14-17 0,1 1 0,5-19 1,-2 29-1,2-29 1,5 24 0,-5-24-1,15 18 1,-15-18 0,17 17 0,-17-17 0,20 16-1,-20-16 1,24 20-1,-24-20 1,22 28-1,-22-28 1,26 31-1,-26-31 0,27 30 1,-10-16-1,-17-14 0,30 26 0,-14-13 0,1-2 0,-17-11 1,29 20-1,-29-20 0,26 20 0,-26-20 1,22 20-1,-22-20 0,15 19 0,-15-19 0,9 16 0,-9-16 0,0 0 0,6 20 0,-6-20 0,0 0 0,-8 22 1,8-22-1,-9 17 0,9-17 0,-15 18 1,15-18-1,-18 19 0,18-19 0,-28 16 0,28-16 0,-31 20 0,12-9 0,-1-5 0,0-2 0,1-4 0,1 0 0,18 0 0,-31-15 0,31 15 0,-22-24 0,22 24-1,-13-22 1,13 22-1,-10-26 1,10 26-1,0-29 1,0 29 0,6-29 0,1 12 0,1 1-1,-8 16 2,14-26-1,-14 26 0,11-19-1,-11 19 1,0 0-1,0 0 0,0 0-1,0 0-1,0 0-3,19 21-12,-19-21-21,0 0 0,0 0-1,0 0 2</inkml:trace>
          <inkml:trace contextRef="#ctx0" brushRef="#br1" timeOffset="-33922.9403">1035 403 77,'0'0'39,"-11"22"-1,11-22 1,16 18-22,-16-18-9,33 2-2,-7-8-3,11-1 0,4-8-1,5 2-1,2-1 0,-4-1-1,-2 4 0,-7 0-2,-3 9-2,-14-5-4,13 23-21,-31-16-10,21 10 0,-21-10 0,0 0 0</inkml:trace>
          <inkml:trace contextRef="#ctx0" brushRef="#br2" timeOffset="7312.4182">950-285 78,'0'0'36,"-2"-20"0,2 20-7,0 0-14,0 0-5,0 0-2,0 0-2,0 0-2,0 0 0,0 0-1,0 0-1,0 0 0,16 27 0,-14-7 0,2 6-1,-2 3 0,2 3 1,-1-3-2,1 0 0,0-5 0,1-4 0,1-3 0,-6-17-1,11 18-1,-11-18 0,0 0-2,0 0-3,18 4-5,-31-20-15,13 16-12,0 0 1,0 0-1,0 0 2</inkml:trace>
          <inkml:trace contextRef="#ctx0" brushRef="#br2" timeOffset="7623.436">898-144 48,'-18'-11'33,"18"11"4,0 0-2,0 0-10,0-29-10,0 29-5,0 0-2,31-19-2,-31 19-1,22-14-2,-22 14 0,24-8 0,-24 8-2,31-3 1,-31 3-1,32-2 0,-16-2-1,1 1 0,0-1-1,-17 4-1,31-9-1,-31 9-6,29-6-22,-29 6-9,0 0 1,0 0-1</inkml:trace>
          <inkml:trace contextRef="#ctx0" brushRef="#br1" timeOffset="-13627.7795">-719 2309 53,'2'-16'37,"-4"-5"-1,2 21 1,3-38-12,-3 38-13,0 0-3,17-4-4,-17 4 0,0 0-1,6 30-1,-3-7 0,-3 5-1,2 9 1,-2 5-1,2 11 0,-2 6 0,0 0-2,0-1 2,2-1-2,0-4 0,-1-5 0,1-9 0,0-12-1,0-5 0,-2-22-1,2 20 0,-2-20-1,0 0-2,-6-23-4,6 23-15,2-30-16,-2 8 0,-11-18 1,9 5 0</inkml:trace>
          <inkml:trace contextRef="#ctx0" brushRef="#br1" timeOffset="-13327.7623">-760 2403 64,'0'0'38,"-2"-19"-2,2 19 3,10-22-18,12 24-11,-22-2-3,33-20-2,-11 5-1,7 4-1,-1-3 0,7 1-1,0 2-1,0 0 0,-2 3 0,-1 5-1,-3 3 0,-5 0-1,-2 5 0,-22-5 0,26 17-1,-26-17-2,13 24-1,-13-24-3,6 25-10,-6-25-21,-15 21 1,15-21-1,0 0 3</inkml:trace>
          <inkml:trace contextRef="#ctx0" brushRef="#br1" timeOffset="-13047.7463">-605 2506 79,'0'0'38,"0"0"2,0 0-1,18 18-19,-18-18-11,37-13-4,-14 6 0,8 3-3,-2 0 0,3 3-1,-5 1 0,3 0-1,-6 1 0,-4 1-1,-1 0-1,-19-2-2,29 4-8,-29-4-27,11-17-2,-9-1 1,-2 18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8:49.5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3AF4411-17A1-46B6-865D-ECB763FA3D8C}" emma:medium="tactile" emma:mode="ink">
          <msink:context xmlns:msink="http://schemas.microsoft.com/ink/2010/main" type="writingRegion" rotatedBoundingBox="16388,12949 17959,12529 18172,13329 16602,13748"/>
        </emma:interpretation>
      </emma:emma>
    </inkml:annotationXML>
    <inkml:traceGroup>
      <inkml:annotationXML>
        <emma:emma xmlns:emma="http://www.w3.org/2003/04/emma" version="1.0">
          <emma:interpretation id="{54CA1F1D-9808-4C13-9954-D8D4E82317DB}" emma:medium="tactile" emma:mode="ink">
            <msink:context xmlns:msink="http://schemas.microsoft.com/ink/2010/main" type="paragraph" rotatedBoundingBox="16388,12949 17959,12529 18172,13329 16602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2221EA-785F-40BC-89FD-D040F39F5EBD}" emma:medium="tactile" emma:mode="ink">
              <msink:context xmlns:msink="http://schemas.microsoft.com/ink/2010/main" type="line" rotatedBoundingBox="16388,12949 17959,12529 18172,13329 16602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8CCEBBDE-D801-4E76-954D-E4F7FA4762D2}" emma:medium="tactile" emma:mode="ink">
                <msink:context xmlns:msink="http://schemas.microsoft.com/ink/2010/main" type="inkWord" rotatedBoundingBox="16388,12949 17959,12529 18172,13329 16602,1374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If</emma:literal>
                </emma:interpretation>
                <emma:interpretation id="interp3" emma:lang="en-US" emma:confidence="0">
                  <emma:literal>sat</emma:literal>
                </emma:interpretation>
                <emma:interpretation id="interp4" emma:lang="en-US" emma:confidence="0">
                  <emma:literal>tat</emma:literal>
                </emma:interpretation>
              </emma:one-of>
            </emma:emma>
          </inkml:annotationXML>
          <inkml:trace contextRef="#ctx0" brushRef="#br0">3696 80 78,'0'0'37,"-20"-7"-1,20 7 2,0 0-25,0 0-4,0 0-3,33-11-1,-13 5-1,13 1-1,0-6-1,10 0 0,1-2-2,2 0 1,0-1-2,-5-1-1,-1 2 0,-8-3-2,-1 12-3,-20-15-4,21 27-12,-32-8-17,0 0 3,0 0-2,12-20 3</inkml:trace>
          <inkml:trace contextRef="#ctx0" brushRef="#br0" timeOffset="-262.015">3803-294 86,'0'0'38,"-13"-24"1,13 24 1,-26-7-24,33 29-7,-12-6-4,10 14-1,-3 4-1,4 11 0,-1 4-1,3 4 0,-1 6 0,-1 2-1,-1-3 1,1 3-2,-1-4 1,1-8-2,-3-4 1,-3-12-3,4-6 1,-6-9-2,4-1-1,-2-17-5,0 0-7,-24-17-23,20-1-1,-10-13 2,6 0 0</inkml:trace>
          <inkml:trace contextRef="#ctx0" brushRef="#br0" timeOffset="306.0175">4138-309 78,'-7'-20'37,"-4"-2"0,11 22-5,-22-26-16,22 26-6,0 0-3,0 0-3,0 0 0,-6 17-1,4 3 0,4 13 0,-4 6 0,4 12 0,0 10-1,2 6 1,0 3 0,-1 7-2,5-5 1,1-6-2,-2-7 0,2-10-1,1-8 0,-5-12-1,4-5-1,-9-24-2,11 24-3,-11-24-11,0 0-22,0 0 0,-18-8 1,18 8-1</inkml:trace>
          <inkml:trace contextRef="#ctx0" brushRef="#br0" timeOffset="-876.0501">2630 343 50,'0'0'33,"0"0"1,0 0 0,0 0-13,0 0-11,18 11-3,-18-11-1,0 0-2,21-15 0,-5 13 0,-16 2-1,33-18 1,-14 7-1,8 0 1,3-6-2,9 3 1,1-6-2,10 1 2,-2 1-3,2 0 1,-2 1-1,-2 0 0,-4 5-1,-5-1 1,-5 4 0,-9-1 0,-2 5 1,-5-2-2,-16 7 1,28-11 0,-28 11 0,17-8 0,-17 8 0,0 0 0,0 0 0,0 0 0,0 0 0,0 0 0,0 0 0,0 0 0,0 0 0,0 0 0,0 0 0,16 4 0,-16-4 0,0 0 1,0 0-1,-2 16 0,2-16 1,0 17-1,0-17 1,-1 20-1,1-20 1,1 24-1,-1-24 0,2 22 1,-2-22 0,6 18-1,-6-18 2,0 0-2,0 0 1,7 19-1,-7-19 1,0 0-1,0 0 0,0 0 0,0 0 0,0 0 1,0 0-1,0 0 0,0 0-1,0 0 1,0 0 1,-16-9-1,16 9-1,0 0 1,-23-8 0,23 8 0,-22-2 0,22 2 0,-31 2 0,11 0-1,-2 4 2,-2 1-1,-6 0 0,4 2 0,-5 2 1,0 2-1,-1-2 0,1 0 0,-1-3 0,1-1-1,3-3 1,-5 1 0,4 3 0,1-8-1,-1 1 1,1 3 0,0 3 0,2-1-1,2 3 0,4-3 0,4-1 1,16-5 0,-23 11 0,23-11-1,0 0 1,0 0 0,0 0 0,24 2 0,-5-6 0,3 1 0,4-7 0,1 3 2,5-6-2,-1 0 1,4-3-1,0-1 1,4-1-2,-2-2 2,2 5-1,-3-3 0,-2 3-1,-5 4 1,-3 4-1,-4 1 1,-22 6-1,22-2 1,-22 2 0,0 0-1,0 0 1,0 0-2,0 0 0,0 0-4,15 26-12,-15-26-22,0 0 1,0 0-1,0 0 1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4.9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400219-2EBC-4844-A9B7-33EE245B8874}" emma:medium="tactile" emma:mode="ink">
          <msink:context xmlns:msink="http://schemas.microsoft.com/ink/2010/main" type="inkDrawing" rotatedBoundingBox="23033,10932 23193,11515 23139,11529 22979,10947" semanticType="callout" shapeName="Other">
            <msink:sourceLink direction="with" ref="{74084087-92AB-4079-997C-AB5FCAC48E7E}"/>
          </msink:context>
        </emma:interpretation>
      </emma:emma>
    </inkml:annotationXML>
    <inkml:trace contextRef="#ctx0" brushRef="#br0">16641 55 65,'0'0'39,"0"0"-1,0 0 2,0 0-16,-6 17-15,13 0-2,-7-17-3,0 31 0,0-11-1,4 6 0,-2 3-1,3 10 1,-1-1-1,5 10 0,-1-2-1,5 3 0,0-1 0,3-4-1,1-4 0,-3-6 0,1-11-1,-15-23 0,24 26-2,-24-26-2,19 6-9,-19-6-27,-11-26-1,-2-2 1,5 5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8:42.3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B771229-48E6-4AEE-B24C-EA07AD3047FF}" emma:medium="tactile" emma:mode="ink">
          <msink:context xmlns:msink="http://schemas.microsoft.com/ink/2010/main" type="writingRegion" rotatedBoundingBox="15436,13406 16922,11488 17496,11933 16010,13850"/>
        </emma:interpretation>
      </emma:emma>
    </inkml:annotationXML>
    <inkml:traceGroup>
      <inkml:annotationXML>
        <emma:emma xmlns:emma="http://www.w3.org/2003/04/emma" version="1.0">
          <emma:interpretation id="{8F903C12-6FBA-4F2A-BC37-FB6959DE7EE2}" emma:medium="tactile" emma:mode="ink">
            <msink:context xmlns:msink="http://schemas.microsoft.com/ink/2010/main" type="paragraph" rotatedBoundingBox="15436,13406 16922,11488 17496,11933 16010,13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C65243-6F65-4FC2-9D31-72FEF9197924}" emma:medium="tactile" emma:mode="ink">
              <msink:context xmlns:msink="http://schemas.microsoft.com/ink/2010/main" type="line" rotatedBoundingBox="15436,13406 16922,11488 17496,11933 16010,13850"/>
            </emma:interpretation>
          </emma:emma>
        </inkml:annotationXML>
        <inkml:traceGroup>
          <inkml:annotationXML>
            <emma:emma xmlns:emma="http://www.w3.org/2003/04/emma" version="1.0">
              <emma:interpretation id="{62E0DD6A-9C07-4F1D-832D-1539A9B3ADAC}" emma:medium="tactile" emma:mode="ink">
                <msink:context xmlns:msink="http://schemas.microsoft.com/ink/2010/main" type="inkWord" rotatedBoundingBox="15436,13406 16922,11488 17496,11933 16010,13850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cast</emma:literal>
                </emma:interpretation>
                <emma:interpretation id="interp2" emma:lang="en-US" emma:confidence="0">
                  <emma:literal>Citt</emma:literal>
                </emma:interpretation>
                <emma:interpretation id="interp3" emma:lang="en-US" emma:confidence="0">
                  <emma:literal>Cutt</emma:literal>
                </emma:interpretation>
                <emma:interpretation id="interp4" emma:lang="en-US" emma:confidence="0">
                  <emma:literal>Celt</emma:literal>
                </emma:interpretation>
              </emma:one-of>
            </emma:emma>
          </inkml:annotationXML>
          <inkml:trace contextRef="#ctx0" brushRef="#br0">2119 34 98,'0'0'38,"0"0"2,-17-5-2,25 23-28,-8-18-4,-6 33-2,4-16-1,6 5-1,-2-6 0,-2-16-1,11 24 0,-11-24 0,0 0-1,22-3 0,-22 3 0,13-30 0,-7 8 0,-1-7 0,-1-4-1,-2-6 0,-1-1 1,-2-2-2,-3 3 2,-3 4-1,-1 6 0,-7 10 0,15 19 1,-36 2 0,13 22 0,-2 11 1,-7 13-1,5 9 1,-5 14 0,3 8 0,-1 6 0,8-1 0,2 2 0,9-1 0,9-8 0,11-5-1,11-17 1,10-11 0,7-11 0,9-13-1,6-15 0,5-8 0,0-12 0,-6-5 0,-3-6-1,-5-5 0,-4 0-2,-14-4-1,-1 13-5,-27-20-19,12 20-13,-16-11 1,7 9-1,-13-8 2</inkml:trace>
          <inkml:trace contextRef="#ctx0" brushRef="#br0" timeOffset="1198.0686">2296-454 66,'0'0'37,"0"0"-1,0 0 2,11 20-20,-11-20-7,17 9-2,-17-9-3,27 21-1,-27-21-1,34 36-1,-20-12-1,3 4 0,-4 1-1,2-3-1,-4-2 0,-2-2-1,0-6-1,-9-16-1,19 9-3,-21-29-5,24 20-17,-19-24-12,9 1 2,-12-9-1,7 5 1</inkml:trace>
          <inkml:trace contextRef="#ctx0" brushRef="#br0" timeOffset="1444.0826">2510-546 86,'-18'-7'37,"18"7"1,0 0 0,0 0-26,0 0-5,0 0-3,23 28-1,-23-28-1,34 31 0,-18-17-1,3 1-1,-1 2-1,-1-10-1,1 6-3,-18-13-8,30-8-25,-30 8-1,18-14 0,-14-5 0</inkml:trace>
          <inkml:trace contextRef="#ctx0" brushRef="#br0" timeOffset="1677.096">2685-704 90,'-16'19'36,"16"-19"1,0 0 0,0 0-30,11 20-2,-11-20-2,24 9-2,-24-9-1,24 6-3,-6 7-8,-18-13-21,0 0-6,18-2 1,-18 2-1</inkml:trace>
          <inkml:trace contextRef="#ctx0" brushRef="#br0" timeOffset="2218.1266">2965-1247 95,'0'0'38,"-5"-26"0,5 26-8,0 0-19,0 0-3,0 0-4,0 0 0,0 24-1,5 2 0,-1 7-1,2 9 2,-1 10-2,3 4-1,-1 3 1,6 0-1,-4-4 0,4-7-2,0-4 0,-4-11-1,2-9-2,-11-24-3,15 31-11,-32-31-21,17 0-2,-9-17 2,9 17-2</inkml:trace>
          <inkml:trace contextRef="#ctx0" brushRef="#br0" timeOffset="2460.1407">2901-942 72,'-17'9'38,"17"-9"-1,0 0 1,0 0-17,24-6-13,-24 6-5,43-9-1,-16 0-1,8 0 0,0-2-1,4 0 0,2 0 0,-3-2-2,3 6-1,-11-10-3,12 15-6,-27-16-18,12 9-7,-10-2 0,-17 11-1</inkml:trace>
          <inkml:trace contextRef="#ctx0" brushRef="#br0" timeOffset="2827.1617">3266-1308 93,'0'0'36,"-22"-11"1,22 11-7,0 0-21,0 0-3,0 0-2,0 0 0,0 0-1,0 0 0,2 26 0,0-4 0,3 9 0,-3 10 0,4 12 1,-1 8-2,1 3 0,-1 2 0,1 0 0,3-5-2,-2-6 1,1-8 0,1-12-2,-2-9 1,-1-8-1,-6-18 0,0 0-2,20 17-2,-25-35-10,5 18-26,14-24 0,-14 24 0,8-33 1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8:51.3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0A71099-C8E1-40B1-9389-7B1861859B02}" emma:medium="tactile" emma:mode="ink">
          <msink:context xmlns:msink="http://schemas.microsoft.com/ink/2010/main" type="writingRegion" rotatedBoundingBox="16198,13916 17162,13916 17162,15502 16198,15502"/>
        </emma:interpretation>
      </emma:emma>
    </inkml:annotationXML>
    <inkml:traceGroup>
      <inkml:annotationXML>
        <emma:emma xmlns:emma="http://www.w3.org/2003/04/emma" version="1.0">
          <emma:interpretation id="{1693EC5E-D9C7-499B-972D-7D09B898910A}" emma:medium="tactile" emma:mode="ink">
            <msink:context xmlns:msink="http://schemas.microsoft.com/ink/2010/main" type="paragraph" rotatedBoundingBox="16198,13916 17162,13916 17162,15502 16198,15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D8BD0-68FF-41B2-AE5E-AAF0AD2BC434}" emma:medium="tactile" emma:mode="ink">
              <msink:context xmlns:msink="http://schemas.microsoft.com/ink/2010/main" type="line" rotatedBoundingBox="16198,13916 17162,13916 17162,15502 16198,15502"/>
            </emma:interpretation>
          </emma:emma>
        </inkml:annotationXML>
        <inkml:traceGroup>
          <inkml:annotationXML>
            <emma:emma xmlns:emma="http://www.w3.org/2003/04/emma" version="1.0">
              <emma:interpretation id="{61BBB918-121E-476D-B4CF-23D3F70AC637}" emma:medium="tactile" emma:mode="ink">
                <msink:context xmlns:msink="http://schemas.microsoft.com/ink/2010/main" type="inkWord" rotatedBoundingBox="17117,14775 17211,15450 16677,15525 16582,14850"/>
              </emma:interpretation>
              <emma:one-of disjunction-type="recognition" id="oneOf0">
                <emma:interpretation id="interp0" emma:lang="en-US" emma:confidence="0">
                  <emma:literal>'o</emma:literal>
                </emma:interpretation>
                <emma:interpretation id="interp1" emma:lang="en-US" emma:confidence="0">
                  <emma:literal>'0</emma:literal>
                </emma:interpretation>
                <emma:interpretation id="interp2" emma:lang="en-US" emma:confidence="0">
                  <emma:literal>"O</emma:literal>
                </emma:interpretation>
                <emma:interpretation id="interp3" emma:lang="en-US" emma:confidence="0">
                  <emma:literal>"0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2923 1960 62,'0'0'36,"-17"-29"-1,17 29 2,-27-29-21,27 29-6,-17-2-5,17 2-1,-22 16 0,15 3-1,-8 3-1,8 12 1,-6 5 0,7 14 0,-1 4 0,5 9 0,4 0-1,7 2-1,4-5 1,11-8-2,5-11 1,10-11-1,7-17 1,4-12-1,2-15 1,1-13-1,-3-7 1,-4-9-1,-5-8 0,-10-5 1,-7-2-1,-9-2 0,-10 2 0,-8 1-1,-9 7 1,-6 4 0,-6 5 0,-5 8-1,-7 5 1,0 3 0,-1 5-1,-2 4 0,6 4 0,0 0-1,7 13-1,-4-10-4,23 32-11,-19-15-22,17 5 1,9-16 0,-15 26-1</inkml:trace>
          <inkml:trace contextRef="#ctx0" brushRef="#br0" timeOffset="-768.0439">2359 1057 24,'-6'-26'29,"6"26"1,2-22 2,-9 2-9,7 20-4,0 0-2,0 0-4,3-20-2,-3 20-1,0 0-3,0 0-1,11 18-2,-11-18 0,11 28-1,-1-4 0,-1 3-1,8 10 1,-1 1-1,8 8-1,0 6 1,6 3-2,-1-2 1,4-1-1,-3-7 1,-3-6-2,-3-4 1,-5-8 0,-4-10 0,-15-17 0,18 18 0,-18-18-1,0 0 0,0 0 0,4-16-2,-10-3-2,6 19-8,-16-29-24,16 29-4,-10-42 1,10 42-2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29:09.4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62F7AF-A26B-4635-98F8-BCE2E8EDD3DB}" emma:medium="tactile" emma:mode="ink">
          <msink:context xmlns:msink="http://schemas.microsoft.com/ink/2010/main" type="writingRegion" rotatedBoundingBox="17446,14722 17817,14722 17817,14762 17446,14762"/>
        </emma:interpretation>
      </emma:emma>
    </inkml:annotationXML>
    <inkml:traceGroup>
      <inkml:annotationXML>
        <emma:emma xmlns:emma="http://www.w3.org/2003/04/emma" version="1.0">
          <emma:interpretation id="{955F5CBE-64D4-4FB5-B451-99C6AEDF4D06}" emma:medium="tactile" emma:mode="ink">
            <msink:context xmlns:msink="http://schemas.microsoft.com/ink/2010/main" type="paragraph" rotatedBoundingBox="17446,14722 17817,14722 17817,14762 17446,14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818EC-BAD0-49AF-A5CA-C7DB82F6B039}" emma:medium="tactile" emma:mode="ink">
              <msink:context xmlns:msink="http://schemas.microsoft.com/ink/2010/main" type="line" rotatedBoundingBox="17446,14722 17817,14722 17817,14762 17446,14762"/>
            </emma:interpretation>
          </emma:emma>
        </inkml:annotationXML>
        <inkml:traceGroup>
          <inkml:annotationXML>
            <emma:emma xmlns:emma="http://www.w3.org/2003/04/emma" version="1.0">
              <emma:interpretation id="{C700BF65-E722-445E-8CD7-00EEF0A2D7DD}" emma:medium="tactile" emma:mode="ink">
                <msink:context xmlns:msink="http://schemas.microsoft.com/ink/2010/main" type="inkWord" rotatedBoundingBox="17446,14722 17817,14722 17817,14762 17446,14762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~</emma:literal>
                </emma:interpretation>
                <emma:interpretation id="interp2" emma:lang="en-US" emma:confidence="0">
                  <emma:literal>-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v</emma:literal>
                </emma:interpretation>
              </emma:one-of>
            </emma:emma>
          </inkml:annotationXML>
          <inkml:trace contextRef="#ctx0" brushRef="#br0">3598 1815 65,'0'0'36,"0"0"-1,-2-16-8,2 16-8,0 0-7,17 13-3,-17-13-2,0 0-2,0 0-1,16 0 0,-16 0-1,19-4-1,-19 4 0,24-6-1,-24 6 1,29-1-2,-29 1 1,32 0 0,-32 0-1,29 1 0,-12 1 0,-17-2 0,31 0 0,-12-2 0,1-1 0,-2-1 0,3-1 1,-5 1-2,3-2 1,-19 6 0,27-5 0,-27 5 0,17 2 0,-17-2-1,0 0 1,0 0 0,0 0-1,0 0 0,0 0-1,0 0-1,0 0 0,0 0-3,0 0-5,0 0-20,0 0-9,0 0 1,0 0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37:58.9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ABBD5C-90D8-43A9-8505-E67742119A63}" emma:medium="tactile" emma:mode="ink">
          <msink:context xmlns:msink="http://schemas.microsoft.com/ink/2010/main" type="writingRegion" rotatedBoundingBox="1756,11269 23724,10842 23757,12552 1789,12979"/>
        </emma:interpretation>
      </emma:emma>
    </inkml:annotationXML>
    <inkml:traceGroup>
      <inkml:annotationXML>
        <emma:emma xmlns:emma="http://www.w3.org/2003/04/emma" version="1.0">
          <emma:interpretation id="{D05BF50C-F899-4BE7-B4C5-A8D03015D8FC}" emma:medium="tactile" emma:mode="ink">
            <msink:context xmlns:msink="http://schemas.microsoft.com/ink/2010/main" type="paragraph" rotatedBoundingBox="1756,11269 23724,10842 23757,12552 1789,12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BB5E61-391C-4B14-9CA1-1109218B67A4}" emma:medium="tactile" emma:mode="ink">
              <msink:context xmlns:msink="http://schemas.microsoft.com/ink/2010/main" type="line" rotatedBoundingBox="1756,11269 23724,10842 23757,12552 1789,12979"/>
            </emma:interpretation>
          </emma:emma>
        </inkml:annotationXML>
        <inkml:traceGroup>
          <inkml:annotationXML>
            <emma:emma xmlns:emma="http://www.w3.org/2003/04/emma" version="1.0">
              <emma:interpretation id="{BABB1281-2368-43D1-8D37-6148CF4518EC}" emma:medium="tactile" emma:mode="ink">
                <msink:context xmlns:msink="http://schemas.microsoft.com/ink/2010/main" type="inkWord" rotatedBoundingBox="1791,11210 8185,11260 8172,12963 1777,12912"/>
              </emma:interpretation>
              <emma:one-of disjunction-type="recognition" id="oneOf0">
                <emma:interpretation id="interp0" emma:lang="en-US" emma:confidence="0">
                  <emma:literal>Rat</emma:literal>
                </emma:interpretation>
                <emma:interpretation id="interp1" emma:lang="en-US" emma:confidence="0">
                  <emma:literal>Raito</emma:literal>
                </emma:interpretation>
                <emma:interpretation id="interp2" emma:lang="en-US" emma:confidence="0">
                  <emma:literal>•Rat</emma:literal>
                </emma:interpretation>
                <emma:interpretation id="interp3" emma:lang="en-US" emma:confidence="0">
                  <emma:literal>•Raito</emma:literal>
                </emma:interpretation>
                <emma:interpretation id="interp4" emma:lang="en-US" emma:confidence="0">
                  <emma:literal>2R"0-H:.+</emma:literal>
                </emma:interpretation>
              </emma:one-of>
            </emma:emma>
          </inkml:annotationXML>
          <inkml:trace contextRef="#ctx0" brushRef="#br0">1419 396 80,'0'0'37,"-16"15"0,16-15 1,-4 42-23,-11-22-6,21 17-2,-12 0-1,12 9-2,-8 0 0,7 7-1,-6-5-1,2 3 0,-1-7-1,2-5 0,-2-8 0,-2-7-1,2-24 0,-3 16 0,3-16-1,-8-20 1,5-2-1,-3-9 0,1-6 0,-5-11 0,3 1 0,-2-9-1,3 1 1,1-5 0,1 1 0,2 0 0,4 4 1,4 4 0,5 7 0,3 5 1,5 8-1,3 7 0,6 4 1,3 9-1,0 4 1,4 7 0,-1 1 0,-1 7-1,-2 1 1,-1 4 0,-5 1-1,-4 3 1,-21-17-1,27 31 1,-19-14-1,-6-1 0,-2 1 1,-8 1-1,-3 0 0,-7 3 0,-4-1 0,-8 2 0,-1 2 0,-6 1-1,-2 1 1,-1 0 0,-1 0 0,0-3 0,6 1 0,0-2-1,9-3 1,4-3 0,22-16 0,-22 28 1,22-28-1,13 22 1,7-15 0,12 4 0,3-2 1,13 1-1,5 1 0,6 3 0,-2-1 0,-1 4 1,-5 1-2,-5 0 0,-5 1 0,-11-1 0,-8-1 0,-22-17 0,26 23-2,-26-23 1,0 0-2,0 0-1,0 0-3,-15-34-11,15 34-22,-17-48-1,12 22 0,-10-12 1</inkml:trace>
          <inkml:trace contextRef="#ctx0" brushRef="#br0" timeOffset="677.0387">2389 262 81,'0'-24'36,"2"8"0,-9-8-3,7 24-18,-19-17-5,19 17-3,-27 2-2,27-2-1,-37 28-1,16-4 1,-6 7-2,7 13 1,-8 0-1,4 11 0,2 2 0,3 5 0,6 3 0,10-1 0,6-7 0,12-6 0,11-9-2,13-7 0,7-13 0,13-11 0,5-12 0,3-9 0,3-8 0,-4-6 0,-5-3 0,-6-6 0,-7-2 0,-11-2 0,-11-5 0,-9-4 0,-10-2 0,-11-1 0,-10-1 0,-10 0 0,-6 1 0,-7-1 0,-3 8 0,-10 7 0,2 8 0,-4 6-2,8 12 2,0 9-1,5 11-1,4 4-2,11 14-1,-2-10-8,30 12-26,-11-9-3,16 7 3,2-10-2</inkml:trace>
          <inkml:trace contextRef="#ctx0" brushRef="#br0" timeOffset="2487.1421">2284-342 92,'0'0'38,"-16"8"0,16-8 2,7 16-27,-7-16-6,5 20-2,-5-20-2,15 24-1,-15-24-1,21 24-1,-21-24-3,18 18-2,0 1-14,-18-19-19,0 0-3,19-17 2,-19 17-1</inkml:trace>
          <inkml:trace contextRef="#ctx0" brushRef="#br0" timeOffset="3174.1815">2358 1208 102,'0'0'39,"0"0"2,22 14-2,-22-14-30,-2 37-3,4-17-3,5 4-1,-1-2-2,-6-22-1,15 28-3,-15-28-2,27 9-27,-27-9-8,0 0 2,15-33-2</inkml:trace>
          <inkml:trace contextRef="#ctx0" brushRef="#br0" timeOffset="2640.151">2537-323 101,'11'20'39,"4"11"0,-8-7-1,15 9-30,-11 2-11,-14-13-33,15-2-3,-12-20 1,0 0-2</inkml:trace>
          <inkml:trace contextRef="#ctx0" brushRef="#br0" timeOffset="3395.1942">2703 1197 101,'2'27'39,"-6"-8"0,9 8 0,-19-9-31,23 4-4,-2-5-4,-7-17-5,39 20-27,-39-20-8,28-5 2,-28 5-3</inkml:trace>
          <inkml:trace contextRef="#ctx0" brushRef="#br0" timeOffset="978.0559">3171 644 92,'19'4'39,"-19"-4"3,42-6-2,-18-10-21,18 18-12,-5-6-2,8 4-4,1 2-1,-2-4-3,9 9-4,-23-18-20,22 11-15,-12-11 2,8 2-1,-5-19-1</inkml:trace>
          <inkml:trace contextRef="#ctx0" brushRef="#br0" timeOffset="1706.0976">3937 642 87,'0'0'38,"-26"0"1,26 0 1,0 0-23,26-13-9,-2 2-2,18 2-3,10-4 0,8 0-2,9-1 1,4 1-2,3 0 0,-6 4-1,-3 3 0,-14 1-2,-3 3-2,-17-7-3,6 18-12,-39-9-20,20-5 0,-20 5-1,-5-28 3</inkml:trace>
          <inkml:trace contextRef="#ctx0" brushRef="#br0" timeOffset="1466.0837">4149 180 92,'0'0'39,"0"0"1,0 0 0,-30-4-27,30 4-5,2 27-2,2-5-2,-2 6-1,5 16 0,-2 7-1,3 10 0,-1 9-1,2 5 1,-1 2-2,1 0 0,-2-5 0,1-11 0,-1-12-3,-3-12 1,3-8-2,-7-29-2,4 28-5,-24-37-29,20 9-2,-23-35 2,11 9-1</inkml:trace>
          <inkml:trace contextRef="#ctx0" brushRef="#br0" timeOffset="1967.1125">4529 99 88,'-17'-19'39,"17"19"0,-20-12 1,20 32-20,0-20-12,-2 31-2,6 0-1,8 21-2,1 12 0,0 17-1,2 5 0,-4 11-2,6 1 0,-6-5 0,0-5 0,-4-20 0,2-11-4,-7-24-3,15 2-20,-17-35-15,0 0 0,-22-46 1,11-2-1</inkml:trace>
          <inkml:trace contextRef="#ctx0" brushRef="#br0" timeOffset="-1035.0592">158 295 80,'-32'-13'36,"32"13"1,-29-18-1,29 18-22,-19-18-6,19 18-3,-9-28-2,9 28 0,-2-29 0,2 29-1,8-31 0,-8 31-1,20-33 1,-1 14-1,1-1 0,9 2-1,3-3 0,6 3 0,1 3 0,2 6 0,-1 4 0,-1 7 0,-4 5 0,-9 6 1,-2 3-1,-8 4 0,-5 2 0,-5 0 1,-4 2-1,-2 0 0,-6 2 1,-1 1-1,-4 1 0,-2 3 1,-7 2-1,-2 2 0,-2 6 0,-6 1 1,-3 4-1,-2 1 0,-4 3 0,0-2 0,1 1 1,1-1-1,2-6 0,2-1 1,5-5-1,4-1 1,4-5 0,9-1-1,3-7 2,6 0-1,2-22 0,13 28 0,4-21 0,7-3 1,7-4-1,8 0 0,3 0 1,4-2-2,-1 7 0,1 3 0,-6-3 0,-5 6 0,-3 4 0,-12-2 0,-3 1-4,-17-14-5,31 15-32,-31-15-1,0 0 1,2-24-1</inkml:trace>
          <inkml:trace contextRef="#ctx0" brushRef="#br0" timeOffset="5319.3042">6013 361 95,'-2'-36'38,"2"36"4,4-24-3,14 33-26,-18-9-4,6 26-3,-6 1-2,7 14-2,-1 1 0,3 7-1,-1 3 0,1-3-2,2-3 0,-2-11-1,6-4-1,-8-12-2,8 1-3,-15-20-18,0 0-15,0 0 1,0 0 0,-20-28 0</inkml:trace>
          <inkml:trace contextRef="#ctx0" brushRef="#br0" timeOffset="5514.3154">5958 604 81,'-20'0'41,"20"0"-2,0 0 2,9 16-21,-9-16-11,29 0-4,-5-3-2,9 1-2,6-4-1,4-5-4,12 8-6,-13-14-29,21 2-3,-9-14 1,12 1 1</inkml:trace>
        </inkml:traceGroup>
        <inkml:traceGroup>
          <inkml:annotationXML>
            <emma:emma xmlns:emma="http://www.w3.org/2003/04/emma" version="1.0">
              <emma:interpretation id="{701EE11E-94E7-4F6A-B624-2D9126C39077}" emma:medium="tactile" emma:mode="ink">
                <msink:context xmlns:msink="http://schemas.microsoft.com/ink/2010/main" type="inkWord" rotatedBoundingBox="9675,11496 11458,11570 11421,12472 9638,12398"/>
              </emma:interpretation>
              <emma:one-of disjunction-type="recognition" id="oneOf1">
                <emma:interpretation id="interp5" emma:lang="en-US" emma:confidence="1">
                  <emma:literal>2K</emma:literal>
                </emma:interpretation>
                <emma:interpretation id="interp6" emma:lang="en-US" emma:confidence="0">
                  <emma:literal>212</emma:literal>
                </emma:interpretation>
                <emma:interpretation id="interp7" emma:lang="en-US" emma:confidence="0">
                  <emma:literal>2k</emma:literal>
                </emma:interpretation>
                <emma:interpretation id="interp8" emma:lang="en-US" emma:confidence="0">
                  <emma:literal>21k</emma:literal>
                </emma:interpretation>
                <emma:interpretation id="interp9" emma:lang="en-US" emma:confidence="0">
                  <emma:literal>214</emma:literal>
                </emma:interpretation>
              </emma:one-of>
            </emma:emma>
          </inkml:annotationXML>
          <inkml:trace contextRef="#ctx0" brushRef="#br0" timeOffset="6392.3656">7966 308 86,'-16'-11'37,"-1"-5"-1,17 16 3,-41-35-27,41 35-4,-12-30-2,12 30-2,1-38-1,9 18 1,-3-6-2,8 4 1,0-4-1,7 2-1,5-3 0,5 1 0,1 2-1,4 6 1,0 3-1,-1 8 0,0 3 0,-5 11 0,-7 6 0,-6 9 0,-5 2 0,-4 4 0,-7 1 0,-2 0 0,-2-1 0,-1-2 1,-3-1-2,-3 1 1,0 0 0,0 0 0,-4-1 0,-2 6 0,-2 2 0,-1 2-1,-8 6 0,0-1 1,-3 2-1,-3 1 1,-1-3-1,4-1 0,-3-5 1,6-1 0,3-5 0,2-2 0,6-6 0,3-2 0,12-18 0,-13 26 1,13-26 0,0 0-1,20 11 1,0-9 0,4-6 1,9 2-1,2 0-1,4 2 1,2 0 0,-3 0-1,-1 2 0,-2-2 0,-1 0 0,-10-2-2,1-1 0,-6-6-2,3 5-4,-18-20-18,12 17-16,-8-10 2,10 6-1,-9-7 0</inkml:trace>
          <inkml:trace contextRef="#ctx0" brushRef="#br0" timeOffset="6785.3881">8949 91 100,'-7'-20'38,"7"20"2,0 0-1,0 0-27,7 19-4,-1 3-3,-4 2 0,7 12-2,-4 6 0,3 15-1,-1 6-2,0 8 0,-1 7 0,1 0 0,1 0 0,-3-7 0,5-10 0,-3-14 0,4-12 0,-11-35-4,28 26-4,-28-52-13,13 10-20,-8-21-1,8-3 1,-9-15 0</inkml:trace>
          <inkml:trace contextRef="#ctx0" brushRef="#br0" timeOffset="7292.4171">9329 53 76,'20'-11'38,"-20"11"0,35-18 1,-22-1-17,11 30-12,-24-11-3,19 22-2,-17-3-2,-2 10 0,-10-1-1,-3 6 0,-7 3-1,-6 0 0,-7 0-1,-4 3 1,-1-3-1,-5-1-1,1-1 1,1-4-1,2-3 0,6-4 1,7-6-1,6-5 0,20-13 1,-16 13 0,16-13 1,0 0-1,33 0 2,-7 2-1,3-2 0,12 3 0,3 5 1,4 3-1,2 0 2,1 7-3,-3 1 0,2 3 0,-6 0 0,-5 0 0,-8-2 0,-3-2 0,-6-3 0,-5-2 0,-17-13 0,22 13 0,-22-13 0,0 0-3,16-6-4,-28-16-19,12 22-16,-4-29 0,4 29 0,-2-39 0</inkml:trace>
        </inkml:traceGroup>
        <inkml:traceGroup>
          <inkml:annotationXML>
            <emma:emma xmlns:emma="http://www.w3.org/2003/04/emma" version="1.0">
              <emma:interpretation id="{2EB5243B-A255-451A-A50A-B83582A835ED}" emma:medium="tactile" emma:mode="ink">
                <msink:context xmlns:msink="http://schemas.microsoft.com/ink/2010/main" type="inkWord" rotatedBoundingBox="16032,10992 20172,10911 20204,12571 16064,12651"/>
              </emma:interpretation>
              <emma:one-of disjunction-type="recognition" id="oneOf2">
                <emma:interpretation id="interp10" emma:lang="en-US" emma:confidence="0">
                  <emma:literal>trait</emma:literal>
                </emma:interpretation>
                <emma:interpretation id="interp11" emma:lang="en-US" emma:confidence="0">
                  <emma:literal>+2R'o::.ktt</emma:literal>
                </emma:interpretation>
                <emma:interpretation id="interp12" emma:lang="en-US" emma:confidence="0">
                  <emma:literal>terabit</emma:literal>
                </emma:interpretation>
                <emma:interpretation id="interp13" emma:lang="en-US" emma:confidence="0">
                  <emma:literal>Irradiant</emma:literal>
                </emma:interpretation>
                <emma:interpretation id="interp14" emma:lang="en-US" emma:confidence="0">
                  <emma:literal>-rapist</emma:literal>
                </emma:interpretation>
              </emma:one-of>
            </emma:emma>
          </inkml:annotationXML>
          <inkml:trace contextRef="#ctx0" brushRef="#br0" timeOffset="13182.754">14329 242 88,'0'0'39,"0"0"-1,0 0 3,-24 18-28,31 8-6,-10-4-1,10 17-1,-5-3-2,7 8 0,-3-1 0,5 1-1,-4-2 0,2-3-1,0-6 0,-1-10-1,-3-4 0,-5-19 0,4 18-1,-4-18 1,0 0-1,-4-18 0,-1 1 0,-1-5 0,1-9-1,-6-4 0,1-5 0,-4-6 0,1 0 0,0-7 0,0 1 1,0-1-1,4 3 1,3 5 1,4 1 0,6 3 0,5 4 0,6 4 1,4 2-1,10 4 1,2 1 0,10 2 0,3 2-1,6 6 1,2 3 0,-1 9 0,-1 4-1,-6 7 1,-5 10 0,-9 3 0,-12 6-1,-7 1 1,-11 3-1,-5-1 1,-10 0-1,-4-1 0,-5-2 0,-7 1 1,-4-1-1,-4 1 0,-3 3 0,-2-3 0,-1 3 0,1-3 0,4-1 0,3-2 0,7-4 0,10-2 0,20-18 0,-20 26 1,20-26-1,0 0 1,29 20 0,-5-11 1,9-3 0,8 5-1,7 2 2,5 2-3,3 3 0,-1 2 0,0 2 0,-1-4 0,-6 3 0,-6-5 0,-7-3 0,-5-4 0,-6-3 0,-8-4 0,-16-2 0,20-4 0,-20 4-5,0 0-2,0 0-11,-9-18-23,9 18-1,-9-24 1,9 24-1</inkml:trace>
          <inkml:trace contextRef="#ctx0" brushRef="#br0" timeOffset="13702.7837">15378 58 87,'0'0'37,"0"0"0,-20 2 2,-8 0-28,19 20-4,-13-5-3,9 12 0,-7 0 0,5 8-1,-2-2 0,6 9 0,2-2 0,9 2 0,2-1 0,9-5-1,7-3 0,8-4 1,7-5-3,8-10 0,5-6 0,8-7 0,1-8 0,8-8 0,-1-9 0,1-6 0,-2-1 0,-8-4 0,-5 0-2,-9 0 2,-11 2-1,-12 1 0,-8 3 1,-14-1 0,-7 1 0,-9-1-1,-6-5 1,-5 0 0,-4-4 0,-1 2-1,-5 4 1,1 7-2,-1 10 1,-1 6-2,7 16-2,-9-8-5,26 24-26,-19-10-5,15 3 0,-4-14 0</inkml:trace>
          <inkml:trace contextRef="#ctx0" brushRef="#br0" timeOffset="15709.8985">15196-525 92,'5'-17'39,"-5"17"3,0 0-2,0 0-26,0 0-7,0 0-2,6 24-2,-6-24-1,5 33-1,-1-16-1,-4-17 0,9 27-1,-9-27-2,17 9-1,-17-9-3,27-2-13,-27 2-20,26-25-1,-15 5 1,6 3-1</inkml:trace>
          <inkml:trace contextRef="#ctx0" brushRef="#br0" timeOffset="17193.9834">15398 969 88,'0'0'39,"13"-17"1,-13 17 0,19 6-22,-19-6-10,0 0-3,11 20-2,-4-3-1,-7-17-1,11 27-1,-11-27-2,10 24-1,-10-24-4,0 0-17,0 0-17,0 0 1,18-11 1,-18 11-2</inkml:trace>
          <inkml:trace contextRef="#ctx0" brushRef="#br0" timeOffset="15902.9096">15500-602 81,'0'0'41,"17"20"-1,-3-2 0,-14-18-19,30 24-13,-17-8-4,5 3-3,-1 1-2,-17-20-4,42 35-14,-42-35-20,33 7-2,-33-7 1,30-16-1</inkml:trace>
          <inkml:trace contextRef="#ctx0" brushRef="#br0" timeOffset="17409.9958">15830 908 103,'6'21'40,"-6"-21"1,11 33-1,-11-33-32,5 31-3,4-15-2,-9-16-3,28 26-1,-28-26-3,30 15-10,-30-15-25,11-19-2,-8-6 1,8-1-1</inkml:trace>
          <inkml:trace contextRef="#ctx0" brushRef="#br0" timeOffset="16445.9406">16155-72 102,'0'0'40,"0"0"1,0 0-1,0 0-32,-4 17-3,4-17-2,7 20-2,-7-20-1,13 16 0,-13-16-1,0 0-2,19 26-1,-19-26-2,13 22-13,-13-22-22,0 0 2,-13 22-1,13-22 1</inkml:trace>
          <inkml:trace contextRef="#ctx0" brushRef="#br0" timeOffset="16685.9544">16215 214 96,'8'19'40,"-8"-19"0,9 37 0,-9-37-29,-2 34-5,4-17-2,-2-17-1,17 26-3,-17-26 0,20 13-2,-20-13-3,20 0-5,-20 0-30,0 0 0,-3-24-1,3 24 1</inkml:trace>
          <inkml:trace contextRef="#ctx0" brushRef="#br0" timeOffset="18131.037">16271-419 81,'0'0'38,"0"0"1,0 0-8,-22-15-14,38 25-6,-16-10-3,0 0-2,22-6-1,-5 8-1,0-4 0,5 2-1,2-2-1,2-1 0,3-1-1,4 2 0,0-3 1,4 3-2,-2-2 0,-1 0 0,-7 3 0,-3-1 0,-5 0 0,-19 2 0,24-4-2,-24 4 0,0 0-2,0 0-1,0 0-5,0 0-29,0 0-4,-4-18 2,4 18-1</inkml:trace>
          <inkml:trace contextRef="#ctx0" brushRef="#br0" timeOffset="20621.1791">17639-294 75,'22'-20'38,"-22"20"0,0 0 0,30 25-23,-30-25-8,-8 37-2,-3-11-2,0 12 0,-7-1-1,-6 7 0,-9 0-2,-4 0 2,-6-1-2,1-3 0,-4-3 0,2-2 1,3-4-2,4-2 1,8-1 0,3-6 0,6 0 0,7-6 0,13-16 0,-15 22 0,15-22 1,0 0 0,18 8 0,1-8 0,5-2 1,7 4 1,8-1-1,9 3 0,2 2 0,5 3-1,0 2 0,4 0 0,-3 0 0,-1 0-1,-11 0 1,-1 0-1,-10-4 0,-7 1 1,-4-5-2,-22-3 1,26 6-1,-26-6-3,0 0-2,3-20-6,-3 20-27,0 0-4,8-26 3,-16 6-2</inkml:trace>
          <inkml:trace contextRef="#ctx0" brushRef="#br0" timeOffset="20115.1504">17226-182 34,'0'-24'34,"0"2"3,-4 0-2,4 22-9,-3-18-5,16 34-5,-13-16-5,-2 19-2,-4-3-2,14 15-1,-10 2-1,9 10-1,-1 2-1,3 7-1,0 3 0,6 7 1,-2 3-3,2 4 0,-1-3 0,1-3 0,-2-6 0,-4-6 0,-1-9 0,-3-9 0,-3-5 0,-2-28 0,0 22 0,0-22-6,0 0-5,-22-29-29,24 5-2,-8-17 0,12-1-1</inkml:trace>
          <inkml:trace contextRef="#ctx0" brushRef="#br0" timeOffset="21252.2154">18049-237 68,'0'0'37,"-19"15"0,19-15 1,0 0-22,19-11-7,-19 11-3,40-21-2,-12 8 0,5 6-2,0-2 0,4 0-2,-2 3 0,-3-3-3,3 13-3,-21-23-17,10 19-17,-7-9 2,1 6-2,-18 3 1</inkml:trace>
          <inkml:trace contextRef="#ctx0" brushRef="#br0" timeOffset="20990.2005">18228-527 90,'-15'20'39,"15"-20"2,-9 39-2,-10-23-29,26 19-3,-5-4-3,9 10 0,-3-3-2,5 2 0,0 1-1,-2-1 0,0-3 0,-2-4-1,-4-5-1,-1-6-1,0 0-2,-4-22-3,4 29-11,-21-29-23,17 0 1,-17-6 0,17 6-1</inkml:trace>
          <inkml:trace contextRef="#ctx0" brushRef="#br0" timeOffset="9277.5306">10710 435 86,'0'0'40,"-20"-8"0,20 8 1,-5-20-26,30 22-5,-1-9-3,23 3-2,10-5-1,16 5-1,12-7-1,13 2 0,13-2-2,3 0 0,-1 0 0,-6 0 0,-12 0 0,-12-2-2,-13 6 0,-18-2-1,-15 9-2,-17-10-1,-1 16-4,-27-23-15,8 17-15,0 0 0,-16-9 1,16 9 1</inkml:trace>
          <inkml:trace contextRef="#ctx0" brushRef="#br0" timeOffset="9867.5644">11640-26 86,'0'0'39,"-6"26"1,6-26 0,11 35-20,-11-35-12,30 22-2,-6-11-2,13 1-1,3-2-1,8 1 0,2-2-1,4 0 0,-5 0 0,3 0-1,-6 1 2,-2-3-2,-7 2 0,-2-3 0,-5 1 0,-2 0 0,-6-1 0,-6-1 0,-16-5 0,21 15 0,-21-15 0,0 22 0,0-22 0,-19 29 0,4-12 0,-1 1 0,-5-1 0,-1-1 0,0 3 0,-2 1 0,-5-2 0,-1 2 0,-3-3 0,0 3 0,-2 0 0,-2-1 0,0-3 0,2-5 0,5 4 0,5-6 0,6 0 0,3-3 0,16-6 0,0 0 0,0 0 0,0 0 0,0 0 0,25-11 0,-2 7-6,-9-18-9,27 13-27,-17-9 0,15 1 1,-8-7-2</inkml:trace>
          <inkml:trace contextRef="#ctx0" brushRef="#br0" timeOffset="12238.7">13132 220 54,'-11'-17'35,"-2"1"1,2-6-1,11 22-12,-28-35-10,28 35-4,-11-35-3,13 19-2,-6-8-1,12 4 0,-3-4 0,10 4-2,0-6 1,7 4-1,2-2 1,3 4-2,1 5 1,4 0 0,-1 4 0,2 2-1,-2 7 0,1-1 1,-3 3-1,-3 3 0,-2-3 0,-4 13 0,-3-4 0,-8 10 0,-3-1 0,-6 8 0,-6 5 0,-3 2 1,-8 4-1,-3 3 0,-6 4 0,-3 2 1,-6 2-1,-4 3 1,-3 2 0,-3 3-1,-1-3 1,2 2 0,2-6 0,1-1 0,6-6-1,7-5 1,6-9-1,5-3 1,5-6-1,12-19 1,-11 27 0,11-27-1,0 17 1,0-17 0,0 0 0,23 20 1,-6-18-1,11-2 0,7-4 1,11-1-2,6-5 0,8 3 0,3-2 0,2 0 0,-6 1 0,-4 1 0,-9 5 0,-9-1 0,-9 4 0,-12-2-3,-16 1-2,0 0-6,28-2-28,-28 2-3,0 0 1,-9-32 0</inkml:trace>
          <inkml:trace contextRef="#ctx0" brushRef="#br0" timeOffset="23307.3331">19194 20 80,'0'0'39,"0"0"0,0 0 1,0 0-25,0 26-6,0-4-3,4 16-1,-3-1-1,3 9 0,-2 0-2,5 0 0,-3-4-1,5-4 1,-5-6-3,5-9 1,-7-6-1,-2-17-2,0 0-1,0 0-6,26 5-29,-26-5-4,-11-18 3,0-2-2</inkml:trace>
          <inkml:trace contextRef="#ctx0" brushRef="#br0" timeOffset="23515.345">19076 321 99,'0'0'40,"0"0"0,13 22 0,-13-22-32,40-2-3,-5-5-2,11 1-2,6-3-2,2-6-3,12 14-8,-20-14-29,13 2 1,-9-9-1,3 4 0</inkml:trace>
        </inkml:traceGroup>
        <inkml:traceGroup>
          <inkml:annotationXML>
            <emma:emma xmlns:emma="http://www.w3.org/2003/04/emma" version="1.0">
              <emma:interpretation id="{7DD14CB2-81B0-4962-BB0D-3CD01F9EA10B}" emma:medium="tactile" emma:mode="ink">
                <msink:context xmlns:msink="http://schemas.microsoft.com/ink/2010/main" type="inkWord" rotatedBoundingBox="22303,11115 23729,11087 23757,12515 22331,12542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☹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24266.3879">20553 225 79,'0'0'40,"-20"8"-2,20-8 2,16-8-25,25 12-8,1-11-2,17 5-1,11-7-1,12-2-2,2 0 0,1-4-2,2 4-2,-15-7-3,2 12-5,-32-25-21,2 16-8,-16-9-1,-6 4 1</inkml:trace>
          <inkml:trace contextRef="#ctx0" brushRef="#br0" timeOffset="24044.3752">20791-281 87,'-18'-17'40,"18"17"0,-21 8 2,29 17-27,-8-25-8,-8 44-1,10-12-2,7 13-1,1 7-1,4 8 1,1 5-2,4 3 1,1 0-1,-4 0 1,1-8-2,-4-3 0,0-9 0,-4-12-2,-2-8 0,-5-11-3,4 1-3,-25-29-24,19 11-12,-14-20 2,3 3 0</inkml:trace>
          <inkml:trace contextRef="#ctx0" brushRef="#br0" timeOffset="24544.4038">21250-446 67,'-18'-15'40,"18"15"-2,-30-7 3,25 30-20,-16-19-11,21 24-2,-9-3-3,9 18 0,-3 4-1,4 16-1,-1 6-1,6 10 0,-1 0 0,7 0-1,-1-3-1,3-10 0,3-9-2,0-17 0,3-3-4,-20-37-7,42 25-28,-42-25-2,32 0 2,-32 0-2</inkml:trace>
          <inkml:trace contextRef="#ctx0" brushRef="#br0" timeOffset="25305.4474">21547 416 77,'0'0'39,"-31"2"-2,31-2 3,-39-13-29,39 13-4,0 0-3,0 0 0,-2-27-1,2 27 0,26-22-1,-6 11 0,2 0-1,4 2 0,4 1 0,1 1 0,2 1-1,1 5 0,-1-1 0,-2 4 0,-5 1 0,-4 3 1,-4 1-1,-18-7 0,15 26 0,-15-26 1,-7 33 0,-2-11-1,-1 2 1,-1-2 0,-2 0-1,2-2 1,0 2-1,0-2 0,-2-1 0,2-3 0,-5 1 0,-1 1 0,-1 2 0,-3 2 0,1 2 0,-4 2 1,2 0-1,0-1 0,2-1 0,1 0 0,2-2 0,6-4 0,11-18 1,-14 28-1,14-28 0,1 16 1,-1-16 0,21 4-1,-5-4 1,10-2 0,6-3 0,4 1 0,7-1 0,-1 1 0,3 0 0,-3 2 0,0 2-1,-5 2 0,-7 4 0,-8 1 0,-6 2 0,-16-9-1,23 22 0,-23-22 0,3 24-1,-3-24-3,2 22-6,-22-27-24,20 5-8,0 0 1,0 0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40:54.9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018364-FF7A-4AE5-AFE5-EC49D76709AD}" emma:medium="tactile" emma:mode="ink">
          <msink:context xmlns:msink="http://schemas.microsoft.com/ink/2010/main" type="writingRegion" rotatedBoundingBox="1360,9801 24943,8927 25180,15321 1597,16195"/>
        </emma:interpretation>
      </emma:emma>
    </inkml:annotationXML>
    <inkml:traceGroup>
      <inkml:annotationXML>
        <emma:emma xmlns:emma="http://www.w3.org/2003/04/emma" version="1.0">
          <emma:interpretation id="{E9CE7FCA-6592-4214-80E1-CCFBB0DD5431}" emma:medium="tactile" emma:mode="ink">
            <msink:context xmlns:msink="http://schemas.microsoft.com/ink/2010/main" type="paragraph" rotatedBoundingBox="2349,9549 23198,9566 23197,11473 2348,114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5ACD0E-591D-464A-B204-493B47752637}" emma:medium="tactile" emma:mode="ink">
              <msink:context xmlns:msink="http://schemas.microsoft.com/ink/2010/main" type="line" rotatedBoundingBox="2349,9549 23198,9566 23197,11473 2348,11456"/>
            </emma:interpretation>
          </emma:emma>
        </inkml:annotationXML>
        <inkml:traceGroup>
          <inkml:annotationXML>
            <emma:emma xmlns:emma="http://www.w3.org/2003/04/emma" version="1.0">
              <emma:interpretation id="{D6D545F7-9B4D-43F1-B5E1-3C86E8934DA7}" emma:medium="tactile" emma:mode="ink">
                <msink:context xmlns:msink="http://schemas.microsoft.com/ink/2010/main" type="inkWord" rotatedBoundingBox="2349,9748 4518,9750 4517,11047 2348,11045"/>
              </emma:interpretation>
              <emma:one-of disjunction-type="recognition" id="oneOf0">
                <emma:interpretation id="interp0" emma:lang="en-US" emma:confidence="0">
                  <emma:literal>ROH</emma:literal>
                </emma:interpretation>
                <emma:interpretation id="interp1" emma:lang="en-US" emma:confidence="0">
                  <emma:literal>Rott</emma:literal>
                </emma:interpretation>
                <emma:interpretation id="interp2" emma:lang="en-US" emma:confidence="0">
                  <emma:literal>Roth</emma:literal>
                </emma:interpretation>
                <emma:interpretation id="interp3" emma:lang="en-US" emma:confidence="0">
                  <emma:literal>Rot</emma:literal>
                </emma:interpretation>
                <emma:interpretation id="interp4" emma:lang="en-US" emma:confidence="0">
                  <emma:literal>Roht</emma:literal>
                </emma:interpretation>
              </emma:one-of>
            </emma:emma>
          </inkml:annotationXML>
          <inkml:trace contextRef="#ctx0" brushRef="#br0">137 22 80,'-19'-3'37,"19"3"-2,-33 11 3,31 14-28,-22-6-3,17 23-1,-12 0-2,12 20 1,-2-2-2,7 13 2,2-1-2,9 6 0,6-10 0,9-8-1,7-12-1,12-15 0,5-17 0,5-14 0,2-13-1,-1-13 0,-4-8 0,-8-11-1,-9-8 1,-11-4-1,-12-1 1,-16-6-2,-9-1 2,-12-1-2,-8 2 1,-10 2-1,-4 9 1,-7 5-1,5 17 0,-5 9 0,10 18-1,0 9 0,17 20-3,-3-5-3,32 28-22,-9-10-8,13 8 2,3-8-1</inkml:trace>
          <inkml:trace contextRef="#ctx0" brushRef="#br0" timeOffset="-456.026">-852-111 50,'-2'-24'33,"-1"0"1,-1-5-1,4 29-12,-4-33-6,4 33-3,0-18-2,0 18-2,0 0-1,6 24-1,-8 1-2,6 23 0,-3 7 0,7 23-1,-1 10-1,4 15 1,0 4-1,6 3 0,-2-7-2,-1-14 2,1-6-2,-2-21 0,-4-15 0,-1-16 0,-3-11 0,-5-20 0,0 0-2,0 0 0,-24-34-1,10-3 1,-1-7 0,-7-11 0,3-10 0,-1-10 0,5-4 1,0-7 0,8 0 0,3-4 0,10 6 1,7 2-1,9 5 1,7 6 1,8 1-1,13 8 0,4 9 0,1 15 0,0 8 0,-3 14 1,-6 11-1,-5 12 0,-12 13 2,-12 11-1,-10 6 0,-7 1 0,-7 6 0,-6 0 0,-9 3-1,-2 1 1,-4 1-1,-3-5 0,-4-4 0,0 1 0,-2-5-1,2-3 1,1-2 0,1-3 0,4 1 0,3 4 0,6-2-1,7 0 1,5 0 1,8 2-1,10 0 1,8-4 0,11-1-1,8-1 2,9 0-1,10 3 0,1-1 0,6 8 0,-4-3 0,0 3 1,-4-4 0,-3-2-2,-12-4 0,-7-3 0,-5-7 0,-11-12 0,-17-5-3,22-4-2,-22 4-4,-9-31-24,10 9-9,-10-14 1,7-3-2</inkml:trace>
          <inkml:trace contextRef="#ctx0" brushRef="#br0" timeOffset="595.034">596 414 95,'0'0'39,"0"0"0,20-2 0,-20 2-29,52 0-4,-13 2-2,10 5-2,5-1 0,5-1-1,4 1 0,-4-3-1,0-1-1,-6-9-1,-3-1-2,-13-12-2,5 17-6,-33-23-25,13 6-3,-18-13 1,0 0 0</inkml:trace>
          <inkml:trace contextRef="#ctx0" brushRef="#br0" timeOffset="340.0194">692-84 89,'-21'-20'39,"21"20"0,0 0 1,-5 24-26,5-24-7,2 46-2,3-8-2,8 17 0,-2 9-2,2 15 1,0 5 0,-4 11-1,2 0 0,-1 0 0,1-9 0,-4-15-1,4-10 0,-3-19-2,3-7-1,-11-35-4,16 27-9,-16-27-25,-2-17-1,-5-8 1,5-1 1</inkml:trace>
          <inkml:trace contextRef="#ctx0" brushRef="#br0" timeOffset="895.051">1101-288 86,'0'0'39,"-20"7"0,20-7 1,0 0-24,5 40-8,-3-12-3,15 17-1,-6 8-1,6 17 0,-3 12-1,1 11 1,-2 6-2,0 7 1,-2-2-1,-2-10 2,2-5-3,-3-17 0,3-12 0,-6-18 0,3-11-2,-8-31-3,20 28-17,-20-28-20,7-32-1,-7-8 1,13-7-1</inkml:trace>
        </inkml:traceGroup>
        <inkml:traceGroup>
          <inkml:annotationXML>
            <emma:emma xmlns:emma="http://www.w3.org/2003/04/emma" version="1.0">
              <emma:interpretation id="{B798E24B-8FDD-4973-885C-7B324A6BF5B2}" emma:medium="tactile" emma:mode="ink">
                <msink:context xmlns:msink="http://schemas.microsoft.com/ink/2010/main" type="inkWord" rotatedBoundingBox="5761,10234 6220,10235 6219,10901 5760,10900"/>
              </emma:interpretation>
              <emma:one-of disjunction-type="recognition" id="oneOf1">
                <emma:interpretation id="interp5" emma:lang="en-US" emma:confidence="0">
                  <emma:literal>t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1589.0909">2534 412 105,'0'0'39,"15"24"2,-15-24-1,52 9-31,-17-13-5,11-1-2,3-3-2,5-4-2,3 4-5,-22-15-26,15 8-8,-19-7 1,4 6-1</inkml:trace>
          <inkml:trace contextRef="#ctx0" brushRef="#br0" timeOffset="1384.0791">2645 81 97,'0'0'39,"-11"16"3,14 14-2,-6-7-26,16 34-7,-6 2-3,8 8-1,1 3-2,-1 5 0,0-6-1,-2-12-1,-2-6 0,-6-16-2,3-4-2,-8-31-5,3 26-24,-3-26-8,-12-26 2,-1-3-1</inkml:trace>
        </inkml:traceGroup>
        <inkml:traceGroup>
          <inkml:annotationXML>
            <emma:emma xmlns:emma="http://www.w3.org/2003/04/emma" version="1.0">
              <emma:interpretation id="{D5C07E3F-A1A5-4451-8D9B-677797B0A951}" emma:medium="tactile" emma:mode="ink">
                <msink:context xmlns:msink="http://schemas.microsoft.com/ink/2010/main" type="inkWord" rotatedBoundingBox="7338,9752 11130,9756 11128,11039 7337,11035"/>
              </emma:interpretation>
              <emma:one-of disjunction-type="recognition" id="oneOf2">
                <emma:interpretation id="interp10" emma:lang="en-US" emma:confidence="0">
                  <emma:literal>Naito</emma:literal>
                </emma:interpretation>
                <emma:interpretation id="interp11" emma:lang="en-US" emma:confidence="0">
                  <emma:literal>Nat Ho</emma:literal>
                </emma:interpretation>
                <emma:interpretation id="interp12" emma:lang="en-US" emma:confidence="0">
                  <emma:literal>Nai Ho</emma:literal>
                </emma:interpretation>
                <emma:interpretation id="interp13" emma:lang="en-US" emma:confidence="0">
                  <emma:literal>Nation</emma:literal>
                </emma:interpretation>
                <emma:interpretation id="interp14" emma:lang="en-US" emma:confidence="0">
                  <emma:literal>Nan Ho</emma:literal>
                </emma:interpretation>
              </emma:one-of>
            </emma:emma>
          </inkml:annotationXML>
          <inkml:trace contextRef="#ctx0" brushRef="#br0" timeOffset="5054.2891">4240 72 96,'-2'27'39,"-9"3"1,11 15 0,-20-1-30,25 22-4,-5 0-2,10 12-1,-5 3-1,6-4-1,-2-4 1,1-7-2,-8-10 1,3-10-1,-5-11 0,-2-15 0,2-20 0,0 0-1,-15-20 0,6-9 0,2-13-1,-4-11 1,2-10 0,-4-6 0,3-6 0,-4-4 0,1 6 0,2 2 1,0 1 0,1 10-1,3 11 2,0 6-1,3 14 1,4 9 0,0 20-1,7-18 1,-7 18 0,21 11 1,-7 5-1,10 10 0,4 5 1,5 13 0,6 5 0,5 8 0,6 7-1,5 7 1,4 1 1,-1 1-3,1-4 0,3-5 0,-1-7 0,0-8 0,-6-10 0,-5-8 0,-9-11 0,-3-11 0,-10-7 0,-10-9 0,-8-10 0,-10-5 0,-10-11 0,-6-7 0,-10-9 0,-7-10 0,-2-10 0,-6-10 0,1-3 0,-3-8 0,6 0 0,2 3 0,8 6-2,5 12 2,3 12-1,4 11 0,6 19 1,4 10-2,5 17 0,0 0 0,9 19-3,-9-19-5,26 44-23,-19-19-8,13 12 1,-5-3-1</inkml:trace>
          <inkml:trace contextRef="#ctx0" brushRef="#br0" timeOffset="5623.3216">5533 445 86,'-13'-24'36,"-9"-3"0,0 5 1,-17-8-27,15 16-3,-11-6-3,7 11-1,-3 1-1,9 16 1,-4 8-1,4 15 1,0 9-1,7 13 1,-2 4-1,10 7-1,1-4 1,8-5 0,6-11 0,6-9-2,5-15 1,5-11 0,2-14-1,0-14 1,1-8-1,1-8 0,-4-7-1,-4-5 1,-5-1-1,-4 1 1,-4 8 0,-1 3 0,-6 10 0,0 26 0,0-16 1,0 16 0,4 32 1,1 1-1,2 6 1,4 12-2,2 2 2,-2 0 0,4-2-2,-4-7 0,4-5-2,-6-10 0,4-7-1,-13-22-6,26 5-23,-26-27-10,7-1 1,-7-21 0</inkml:trace>
          <inkml:trace contextRef="#ctx0" brushRef="#br0" timeOffset="6098.3488">5376-175 97,'0'0'39,"0"0"0,20-22 0,15 18-28,-7-12-7,11 1-4,9 13-10,-13-7-27,11 7-2,-9-1 1,2 8-2</inkml:trace>
          <inkml:trace contextRef="#ctx0" brushRef="#br0" timeOffset="5926.3389">5494-400 108,'0'0'40,"0"0"0,0 0-8,11 57-23,-11-23-2,9 18-3,-3-1-1,1 7-1,-1-3-2,-2-5 0,1-3-2,-5-16 0,6 2-6,-6-33-16,0 0-17,-17 0 1,17 0 1,-11-35-2</inkml:trace>
          <inkml:trace contextRef="#ctx0" brushRef="#br0" timeOffset="6873.3931">6046 472 69,'0'0'38,"-28"-11"-1,28 11 2,2-25-11,24 27-19,-10-13-3,23 7-3,3 0 0,14 2-1,5 2 0,3 2-1,8 2-1,-4-4-1,-1 2-1,-12-11-4,2 10-5,-29-22-18,5 10-10,-16-15 0,-5 2 0,-12-12 1</inkml:trace>
          <inkml:trace contextRef="#ctx0" brushRef="#br0" timeOffset="6632.3792">6267 21 95,'0'0'39,"-20"-17"0,20 17 0,-21 18-27,31 19-4,-10 0-3,9 16-2,-2 7 0,6 9 0,-2 6-1,4 8-2,-4-1 1,0-3 0,0-4-1,-4-13-1,3-9-1,-7-15-2,7-5-5,-10-33-14,0 0-18,-24-14 1,18-8 1,-12-13-2</inkml:trace>
          <inkml:trace contextRef="#ctx0" brushRef="#br0" timeOffset="7132.4076">6621-184 107,'0'0'40,"-15"29"0,15-29-5,4 49-25,-6-10-3,13 14-3,0 5-1,0 16 0,4 8-1,0 6 0,1 5 0,-3 2-2,-2-5 0,2-6 0,0-13-2,-4-12 1,4-16-2,-5-22-3,14 6-15,-22-27-18,20-26-2,-13-8 0,10-7 0</inkml:trace>
          <inkml:trace contextRef="#ctx0" brushRef="#br0" timeOffset="7594.4342">7069 94 83,'-18'-15'37,"18"15"-1,-26 2 2,2-6-26,18 21-4,-12-4-2,11 14-2,-6 2 0,5 17 0,-1 0 0,9 14 0,-2 2 0,11 4-1,1-4 0,12-1-1,4-12-1,9-5 1,5-15-2,12-14 0,1-15 0,6-11 0,-2-15 0,-3-10 0,-6-8 0,-6-11 0,-10-2 0,-16-3 0,-10-1 0,-15 1 0,-12 5 0,-10 4-2,-10 5 2,-8 6-1,-3 7 1,-2 6-1,5 10 0,-1 6-1,9 11 1,6 6-2,13 12-3,-2-7-6,30 22-27,-16-7-2,18 10 1,-6-12 0</inkml:trace>
          <inkml:trace contextRef="#ctx0" brushRef="#br0" timeOffset="7915.4527">7451-252 103,'0'0'40,"4"22"1,-4-22-1,49 2-28,-25-11-6,17 1-2,1-3-2,10 1-2,-2-1-1,-4-4-2,6 15-7,-29-9-28,11 9-4,-18-6 2,3 10-2</inkml:trace>
        </inkml:traceGroup>
        <inkml:traceGroup>
          <inkml:annotationXML>
            <emma:emma xmlns:emma="http://www.w3.org/2003/04/emma" version="1.0">
              <emma:interpretation id="{076F1D31-3B3E-4DEF-B4BC-A89609ED9290}" emma:medium="tactile" emma:mode="ink">
                <msink:context xmlns:msink="http://schemas.microsoft.com/ink/2010/main" type="inkWord" rotatedBoundingBox="12031,9724 14551,9726 14550,11466 12029,11464"/>
              </emma:interpretation>
              <emma:one-of disjunction-type="recognition" id="oneOf3">
                <emma:interpretation id="interp15" emma:lang="en-US" emma:confidence="0">
                  <emma:literal>#1,</emma:literal>
                </emma:interpretation>
                <emma:interpretation id="interp16" emma:lang="en-US" emma:confidence="0">
                  <emma:literal>#13</emma:literal>
                </emma:interpretation>
                <emma:interpretation id="interp17" emma:lang="en-US" emma:confidence="0">
                  <emma:literal>#17</emma:literal>
                </emma:interpretation>
                <emma:interpretation id="interp18" emma:lang="en-US" emma:confidence="0">
                  <emma:literal>#3</emma:literal>
                </emma:interpretation>
                <emma:interpretation id="interp19" emma:lang="en-US" emma:confidence="0">
                  <emma:literal>#1'</emma:literal>
                </emma:interpretation>
              </emma:one-of>
            </emma:emma>
          </inkml:annotationXML>
          <inkml:trace contextRef="#ctx0" brushRef="#br0" timeOffset="16413.9388">8895 232 2,'0'0'7,"0"0"-1,0 0-1,0 0 0,0 0 0,0 0 2,0 0 0,17-8 2,-17 8 0,0 0 0,0 0 0,0 0 1,0 0-1,0 0-1,0 0 0,0 0 0,0 0-1,0 0-1,0 0 0,0 0-1,0 0 1,0 0-2,25-5 1,-25 5-2,0 0 2,21-8-3,-21 8 0,22-1 0,-6 4 0,-16-3 1,30-3-1,-30 3 0,33 0 0,-16-2 1,7 2-1,-4-2 0,8 4 0,-3-4-1,7 6 1,-1-6-1,4 4 1,2-2-1,4 1 0,-3-2 1,8 1-1,-1-6 0,6 2 0,1-3 0,3 0 1,2-4-2,1 0 1,1 0 0,-4 1-1,0 1 1,-3 4-1,-6 1 0,-4 4-1,-3 2 1,-2 2 0,-4-1 0,2 1 0,-1 0 0,2-1 1,3-1-1,7-4 0,2 0 1,4-3-1,1 1 0,1-1 0,-1 1-1,-3-1 1,0 1-1,-10 2 1,-1 2-1,-6-2 0,-1 2-1,-5-3 1,3 4-1,-8-2 0,6 2-2,-8-2 0,8 8-1,-28-7-6,42 7-15,-42-7-9,26 6 0,-26-6 0,0 0 2</inkml:trace>
          <inkml:trace contextRef="#ctx0" brushRef="#br0" timeOffset="17563.0045">10129-349 85,'9'-16'39,"-9"16"0,0 0 2,20 2-26,-40 0-6,13 18-2,-17 2-3,1 15 0,-12 7-2,-3 11 1,-12 11-1,-5 9 0,-10 8-1,-3 5 1,-6 0-2,0-2 0,0-7 0,6-7 0,7-14 0,10-8 0,10-17 0,12-9 0,8-13 0,21-11-2,-16-7 1,16 7-1,9-32-2,-5 5-1,14 14-5,-18-24-14,20 19-17,-3-6 0,12 4 2,-3-8-2</inkml:trace>
          <inkml:trace contextRef="#ctx0" brushRef="#br0" timeOffset="17971.0279">10592-428 98,'0'0'40,"0"0"2,0 0-3,-4 43-29,-16-23-3,5 17-3,-11 1 0,-5 15-1,-8 6-1,-7 9 0,-8 6-1,-6 6 2,-9 5-3,-1-1 0,-4-3 0,4-2 0,4-11 0,5-2 0,8-9 0,8-13 0,10-9 0,11-11 0,24-24 0,-20 18 0,20-18 0,0 0 0,11-26-2,-11 26-2,24-24-1,-18 2-5,23 32-22,-29-10-11,24-15 3,-24 15-2</inkml:trace>
          <inkml:trace contextRef="#ctx0" brushRef="#br0" timeOffset="17032.9742">10761-121 61,'0'0'36,"2"18"0,-2-18 1,0 0-19,35 15-9,-35-15-2,43 13-2,-19-6-1,11 4-1,-6-1-1,8 2 0,-2-4-1,2 5 0,-4-4 0,0 4-1,4-4 0,-4 5 0,-3-1 0,-1-2 0,-3 2 0,-4 2 0,-1 0-1,-7 1 1,-8 2 1,-4-1-1,-8 1 1,-5 4-1,-5 0 1,-3 0-1,-7 0 1,-1 0 0,-5-1-1,-1-1 1,2-2-1,-2-1 0,3-4 0,2-2 0,4-2-1,2-6 0,22-3-3,-31-1-3,31 1-13,0 0-20,-19 1 2,19-1-1,-25-18 1</inkml:trace>
          <inkml:trace contextRef="#ctx0" brushRef="#br0" timeOffset="19715.1276">9256 887 85,'0'0'38,"0"0"0,21-7 1,-21 7-25,0 0-6,-19 1-3,19-1-1,-26 24-2,6-7 0,-6 1-1,-5 2 0,-4 2 0,-4 4-1,-3-2 1,-1 0-1,3-2 1,1 2-1,2-2 1,8-4-1,5-1 0,24-17 1,-24 24-1,24-24 0,0 0 1,0 0 0,29 14 0,-7-14 0,4 0 0,6 4-1,1 0 1,5 1-1,5 2 1,3 3-1,2 1 1,-2-2-1,0 0 0,-2-2 1,-5-1-1,-6 1-1,-5-1 1,-10-1-1,-1 3-1,-17-8-1,17 16-2,-17-16-8,0 0-24,0 0-4,0 0 1,0 0-1</inkml:trace>
          <inkml:trace contextRef="#ctx0" brushRef="#br0" timeOffset="18962.0845">9031 1105 55,'0'0'33,"19"-11"0,-19 11-7,22 2-6,-22-2-4,26-3-5,-26 3-2,37-2-2,-13-4 0,20 8-2,4-7-1,16 3-1,8-6 0,19 7 0,5-9-1,9 5-1,7-2 0,3-1 0,-1-1-1,2 2 0,-2-4 0,-1 0 0,-1-2 0,-3-2 0,-5 2 0,-10-1 0,-10 1 0,-10 0-1,-13 4 1,-15 1-2,-11 6 0,-15 1 0,-3 8-3,-17-7-1,9 20-7,-29-18-17,20-2-10,-26 22 2,26-22-1</inkml:trace>
        </inkml:traceGroup>
        <inkml:traceGroup>
          <inkml:annotationXML>
            <emma:emma xmlns:emma="http://www.w3.org/2003/04/emma" version="1.0">
              <emma:interpretation id="{44126723-B4AF-4CFA-9F82-7A79D7224047}" emma:medium="tactile" emma:mode="ink">
                <msink:context xmlns:msink="http://schemas.microsoft.com/ink/2010/main" type="inkWord" rotatedBoundingBox="15434,9560 18936,9563 18934,11043 15433,11040"/>
              </emma:interpretation>
              <emma:one-of disjunction-type="recognition" id="oneOf4">
                <emma:interpretation id="interp20" emma:lang="en-US" emma:confidence="0">
                  <emma:literal>Rona'</emma:literal>
                </emma:interpretation>
                <emma:interpretation id="interp21" emma:lang="en-US" emma:confidence="0">
                  <emma:literal>Rona"</emma:literal>
                </emma:interpretation>
                <emma:interpretation id="interp22" emma:lang="en-US" emma:confidence="0">
                  <emma:literal>Rona:</emma:literal>
                </emma:interpretation>
                <emma:interpretation id="interp23" emma:lang="en-US" emma:confidence="0">
                  <emma:literal>Roe-Nat</emma:literal>
                </emma:interpretation>
                <emma:interpretation id="interp24" emma:lang="en-US" emma:confidence="0">
                  <emma:literal>Rona!</emma:literal>
                </emma:interpretation>
              </emma:one-of>
            </emma:emma>
          </inkml:annotationXML>
          <inkml:trace contextRef="#ctx0" brushRef="#br0" timeOffset="23057.3188">12224 162 92,'0'0'39,"0"0"0,0 0-3,0 0-25,3 31-3,7 9-3,-9 6-1,11 15-1,-7 3 0,4 13-1,-1 0 1,3 0-2,-4-7 0,1-7 0,-3-12 0,-1-12-1,-2-10 0,-2-29 0,0 0-1,0 0 0,-13-24 1,3-11-2,-1-7 0,-2-9-1,2-8 1,-2-5 0,2-6 0,2-7 0,4-6 1,-1 10 0,8-4 1,4 3-1,5 4 2,5 6-1,6 5 1,6 10-1,1 8 1,8 5 0,2 8 0,2 12 0,-3 5-1,-3 12 1,-5 5 0,-6 10-1,-6 3 1,-7 8 0,-7 3-1,-4 5 1,-5 0-1,-5-2 1,-4 3-1,-7 3 0,-1 3 1,-4 0-1,-3 0-1,-4 3 1,-2-1 0,0 2 0,1-2-1,5-4 1,5-3 0,4-6 0,9-4 0,5-5 1,10-3-1,-4-19 1,31 24-1,-3-13 1,3-2 0,12 4 0,1 1 0,2 5 0,2 3 0,-2 2 0,-6 0 0,-4 3-1,-7-3 0,-9-4 0,-20-20 0,24 24-1,-24-24-2,0 0-1,17 6-7,-30-32-22,15 9-9,-6-14 0,6-2 0</inkml:trace>
          <inkml:trace contextRef="#ctx0" brushRef="#br0" timeOffset="23538.3463">12974 55 66,'-20'0'37,"20"0"-1,-22 21 2,15 17-20,-16-14-10,22 20-1,-12 0-2,9 15-1,-5-4 0,9 13 0,-4-4 0,11 2-1,5-5 0,8-4-1,4-11 0,13-10-1,7-10 0,8-15 0,7-13-1,1-14-1,1-14 1,-4-6 0,-3-9-1,-10-4 1,-11-6-1,-9 2 1,-11-4 0,-11 5 0,-11 3 1,-10 1-2,-8 4 1,-10 5 0,-7 8 0,-4 0 0,-4 13 0,-1-4-1,-3 14 0,5-3 0,6 11-1,3-5-1,16 7-3,-5-8-4,31 6-18,0 0-13,0 0 2,0 0-1,20-7 1</inkml:trace>
          <inkml:trace contextRef="#ctx0" brushRef="#br0" timeOffset="23828.3629">13421-310 91,'0'0'40,"18"-4"1,1 6-1,-19-2-27,33-11-6,-9 2-3,11 3-2,3-6-2,-1-9-2,9 9-5,-18-25-24,16 15-9,-7-9-1,6 5 0</inkml:trace>
          <inkml:trace contextRef="#ctx0" brushRef="#br0" timeOffset="24821.4197">14110 235 96,'0'0'39,"-24"0"2,24 0-1,-20 24-29,29 11-4,-5 2-3,7 12-1,0 6-1,0 8 0,-2-3 0,3-1-2,-5-6 2,-2-7-2,-5-11 0,0-9-1,0-26 1,0 0-1,0 0 0,-16-20 0,12-13-1,-3-10 0,5-10 0,-5-7 1,1-8 0,-3-4 0,-2-1 0,-2 5 1,-2 5 0,0 8 0,2 9 0,2 13 1,4 9 0,7 24 0,0 0 0,0 0 0,0 0 0,31 13 0,-10 13 0,3 9 1,5 9-1,12 7 1,5 6-1,5 13 0,7-4 0,1 0 0,1-5-1,3-8 1,-6-9 1,-9-11-2,-7-9 0,-8-8 0,-9-6 0,-6-9 0,-18-1 0,0 0 0,10-18 0,-10 18 0,-17-31 0,2 7 0,-1-7-2,-3-6 2,1-7 0,-1-9 0,-1-11 0,2-8 0,-3 0 0,5-5-1,-1-2 1,2 4-1,3 7 1,-1 9-1,3 17 1,1 9-1,4 11 0,5 22-1,0 0-1,0 0 0,0 0-2,0 0-3,16 29-7,-16-29-22,13 28-4,2-10 1,9 10 0</inkml:trace>
          <inkml:trace contextRef="#ctx0" brushRef="#br0" timeOffset="25378.4515">15198 445 80,'0'0'39,"-1"-37"-1,-1 17 2,-22-10-29,24 30-3,-19-38-3,19 38-1,-27-22-1,27 22-1,-33 1 0,16 16 0,-2 7-1,3 13 1,-1 7-1,1 11 0,3 5 0,2-1 0,5-2 1,2-7-2,8-8 1,5-13-1,4-11 1,8-16-1,1-16-1,2-10 1,-2-9 0,2-8-1,-2-3 0,-2-3 1,-5-5-1,-2 4 0,-4 10 1,-2 3-1,-1 7 1,-2 8 1,-4 20 0,0 0 0,0 0 1,22 28 0,-11 3 0,4 11-1,1-3 1,5 9-1,-1-4 0,-2-6-1,3-3-1,-7-11-1,3-4-1,-17-20-4,28 11-18,-28-29-17,3-1-1,-5-10 1,2-6 0</inkml:trace>
          <inkml:trace contextRef="#ctx0" brushRef="#br0" timeOffset="26159.4962">15328-308 102,'0'0'40,"-17"3"2,17-3-8,0 0-24,33 4-4,-13-13-2,14 3-2,4-6 0,5-1-1,1-2-1,-2 2 0,1 0-1,-8 1-2,4 13-9,-39-1-27,27-11-4,-27 11 3,0 0-3</inkml:trace>
          <inkml:trace contextRef="#ctx0" brushRef="#br0" timeOffset="25934.4833">15409-549 71,'-2'-16'39,"2"16"0,4-26-5,16 39-15,-20-13-6,0 0-4,0 29-1,9 4-3,-3 4-1,3 7-1,-2 2-1,1 4 0,-1-1-1,0-5 0,1-5-2,-3-8 1,3-5-2,-7-10 0,-1-16-3,0 0-4,15 26-20,-15-26-13,-9-17 0,-4 1 1,13 16 0</inkml:trace>
        </inkml:traceGroup>
        <inkml:traceGroup>
          <inkml:annotationXML>
            <emma:emma xmlns:emma="http://www.w3.org/2003/04/emma" version="1.0">
              <emma:interpretation id="{A2505572-6112-4259-A2CE-21717A746C7C}" emma:medium="tactile" emma:mode="ink">
                <msink:context xmlns:msink="http://schemas.microsoft.com/ink/2010/main" type="inkWord" rotatedBoundingBox="20008,10318 20502,10319 20501,10883 20007,10882"/>
              </emma:interpretation>
              <emma:one-of disjunction-type="recognition" id="oneOf5">
                <emma:interpretation id="interp25" emma:lang="en-US" emma:confidence="0">
                  <emma:literal>t</emma:literal>
                </emma:interpretation>
                <emma:interpretation id="interp26" emma:lang="en-US" emma:confidence="0">
                  <emma:literal>+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j</emma:literal>
                </emma:interpretation>
                <emma:interpretation id="interp29" emma:lang="en-US" emma:confidence="0">
                  <emma:literal>#</emma:literal>
                </emma:interpretation>
              </emma:one-of>
            </emma:emma>
          </inkml:annotationXML>
          <inkml:trace contextRef="#ctx0" brushRef="#br0" timeOffset="28367.6225">16781 490 81,'0'0'40,"0"0"-2,0 0 2,11-18-28,22 22-6,-5-10-3,14 1-2,6-6-2,0-6-2,17 10-5,-19-17-24,15 9-7,-6-5 0,2 2 0</inkml:trace>
          <inkml:trace contextRef="#ctx0" brushRef="#br0" timeOffset="28181.6118">16912 224 81,'-6'-25'40,"8"8"-1,-6 0 2,4 17-26,0 0-6,24 43-4,-18-7-2,7 14-1,-6 5 0,4 7-1,0 3-2,-3-5 0,1-5 0,-5-11-3,3 2-3,-7-46-14,-13 39-20,13-39 1,-24 9 0,2-18 0</inkml:trace>
        </inkml:traceGroup>
        <inkml:traceGroup>
          <inkml:annotationXML>
            <emma:emma xmlns:emma="http://www.w3.org/2003/04/emma" version="1.0">
              <emma:interpretation id="{EC7B3826-0F68-493B-944F-864B61F3C691}" emma:medium="tactile" emma:mode="ink">
                <msink:context xmlns:msink="http://schemas.microsoft.com/ink/2010/main" type="inkWord" rotatedBoundingBox="21157,9763 23198,9765 23197,11352 21156,11350"/>
              </emma:interpretation>
              <emma:one-of disjunction-type="recognition" id="oneOf6">
                <emma:interpretation id="interp30" emma:lang="en-US" emma:confidence="0">
                  <emma:literal>#20</emma:literal>
                </emma:interpretation>
                <emma:interpretation id="interp31" emma:lang="en-US" emma:confidence="0">
                  <emma:literal>two</emma:literal>
                </emma:interpretation>
                <emma:interpretation id="interp32" emma:lang="en-US" emma:confidence="0">
                  <emma:literal>#20,</emma:literal>
                </emma:interpretation>
                <emma:interpretation id="interp33" emma:lang="en-US" emma:confidence="0">
                  <emma:literal>too</emma:literal>
                </emma:interpretation>
                <emma:interpretation id="interp34" emma:lang="en-US" emma:confidence="0">
                  <emma:literal>#2,</emma:literal>
                </emma:interpretation>
              </emma:one-of>
            </emma:emma>
          </inkml:annotationXML>
          <inkml:trace contextRef="#ctx0" brushRef="#br0" timeOffset="28699.6415">18171-194 75,'0'0'40,"0"0"-1,-3 35 2,-1-19-24,15 39-9,-11 6-2,9 18-2,1 9-2,1 7 1,1 3-2,1 3 0,0-8 0,0-12-2,0-11-1,-5-21-2,6-1-5,-23-30-21,15 4-12,-6-22 3,0 0-3</inkml:trace>
          <inkml:trace contextRef="#ctx0" brushRef="#br0" timeOffset="28942.6554">17933 441 97,'0'0'40,"-3"18"1,19-12-2,1-14-32,25 5-2,8-10-3,15-4-2,5-3 0,2-4-1,3 0-3,-10-7-3,9 26-14,-25-19-21,-6 7 2,-19-7-1,-6 4 2</inkml:trace>
          <inkml:trace contextRef="#ctx0" brushRef="#br0" timeOffset="29182.6691">18463-242 78,'0'0'40,"-17"-4"1,17 24-1,-15-1-25,25 32-6,-9 1-5,11 19 0,-5 10-2,6 11 0,-4 1-1,2 5 0,2-3 0,0-9-2,4-5-1,-8-20-3,15 1-11,-19-27-24,14-9-1,-19-26 1,24 2-2</inkml:trace>
          <inkml:trace contextRef="#ctx0" brushRef="#br0" timeOffset="29716.6997">18760 606 67,'0'0'41,"0"0"-4,0 0 4,-2-18-23,22 14-10,-9-12-3,15 5-2,-4-2-1,8 0-1,-3 2 0,5 5 0,-5 3 0,-1 4-1,-7 5 1,-3 3-1,-16-9 1,13 30-1,-15-14 1,-5 10-1,-4-2 1,-4 3-1,0 3 1,-1-1-1,-3 4 2,1 4-2,-4 3 1,1-1-1,-4 3 0,1 4 0,-2-4 0,2 0 1,2-1-1,3-7 0,4-2 0,6-7 1,7-8-1,2-17 1,10 18 0,-10-18 0,35-5 0,-8-6 0,5-2 0,6-6 0,1 3-1,4-4 0,1 5-1,-5-3-2,1 9-2,-14-13-6,20 23-23,-26-17-7,6 7 0,-11-12 0</inkml:trace>
          <inkml:trace contextRef="#ctx0" brushRef="#br0" timeOffset="30189.7267">19590-128 82,'-24'-20'41,"3"12"-3,-10 3 2,16 21-31,-20-1-4,8 18-2,-1 4 0,8 14-1,-1 8 0,7 7 0,2 4 0,12 5 1,6-5-1,12-6 0,8-7 0,15-13-2,7-15 1,9-10-1,8-18 0,3-10 0,0-11 0,-3-11 0,-8-6 0,-13-7 0,-9-5 0,-13-7 0,-13-4 0,-14-4-1,-12-4 1,-10-2 0,-12 4 0,-5-2-1,-10 9 1,-5 4-1,-2 9 0,-1 4-1,1 14 0,-4-1-4,19 25-8,-19-8-25,25 6-3,-3-3 2,10 7-2</inkml:trace>
        </inkml:traceGroup>
      </inkml:traceGroup>
    </inkml:traceGroup>
    <inkml:traceGroup>
      <inkml:annotationXML>
        <emma:emma xmlns:emma="http://www.w3.org/2003/04/emma" version="1.0">
          <emma:interpretation id="{727F42EA-DB06-47FC-81F6-72EB9C635C59}" emma:medium="tactile" emma:mode="ink">
            <msink:context xmlns:msink="http://schemas.microsoft.com/ink/2010/main" type="paragraph" rotatedBoundingBox="1506,13750 25090,12877 25180,15321 1597,16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36B3D2-FC8E-482E-A1A1-501056DE8BC0}" emma:medium="tactile" emma:mode="ink">
              <msink:context xmlns:msink="http://schemas.microsoft.com/ink/2010/main" type="line" rotatedBoundingBox="1506,13750 25090,12877 25180,15321 1597,16195"/>
            </emma:interpretation>
          </emma:emma>
        </inkml:annotationXML>
        <inkml:traceGroup>
          <inkml:annotationXML>
            <emma:emma xmlns:emma="http://www.w3.org/2003/04/emma" version="1.0">
              <emma:interpretation id="{8E20DF03-ABD7-4C92-85A4-05FF84B5A7AE}" emma:medium="tactile" emma:mode="ink">
                <msink:context xmlns:msink="http://schemas.microsoft.com/ink/2010/main" type="inkWord" rotatedBoundingBox="1508,13792 7345,13576 7434,15979 1597,16195"/>
              </emma:interpretation>
              <emma:one-of disjunction-type="recognition" id="oneOf7">
                <emma:interpretation id="interp35" emma:lang="en-US" emma:confidence="0">
                  <emma:literal>IQ-Ott</emma:literal>
                </emma:interpretation>
                <emma:interpretation id="interp36" emma:lang="en-US" emma:confidence="0">
                  <emma:literal>IQ-ort</emma:literal>
                </emma:interpretation>
                <emma:interpretation id="interp37" emma:lang="en-US" emma:confidence="0">
                  <emma:literal>Eat-ort</emma:literal>
                </emma:interpretation>
                <emma:interpretation id="interp38" emma:lang="en-US" emma:confidence="0">
                  <emma:literal>so-Ott</emma:literal>
                </emma:interpretation>
                <emma:interpretation id="interp39" emma:lang="en-US" emma:confidence="0">
                  <emma:literal>so-oft</emma:literal>
                </emma:interpretation>
              </emma:one-of>
            </emma:emma>
          </inkml:annotationXML>
          <inkml:trace contextRef="#ctx0" brushRef="#br0" timeOffset="35585.0352">-734 3723 72,'8'-24'38,"-8"24"0,11-33 0,7 37-22,-18-4-6,0 0-3,0 0-2,0 0-2,-29 24 0,14 2-2,-11 5 1,-7 9-1,-11 6-1,-8 6 1,-13 3-1,-7 2 1,-7 1 0,-4 5-1,0-3 1,4-3-1,3-4 0,12-5 0,7-6 0,10-5-1,12-7 1,10-10 0,8-7 0,17-13 0,-9 16 0,9-16 0,0 0 0,18 11 0,-18-11 1,17 13-1,-17-13 1,16 18 0,-16-18 0,22 26 0,-22-26 0,24 33-1,-5-13 1,-1 4 0,4 4-1,2 1 1,4 2 0,3 6 0,3 3-1,4 4 1,1 2 0,4 2-1,-1 3 1,8 5-1,0 0 1,1 7-1,1 1 0,-1 2 0,-1 0 0,0-1 1,-2-3-1,-4-1 0,-3-6 0,-4-9 0,0-4 0,-6-6 0,-2-2 2,-3-7-2,-2-1 0,-2-4 0,-7-2 0,2-2 0,-17-18 0,18 28 0,-18-28 0,13 18 0,-13-18 0,0 0 0,0 0 0,0 0 0,0 0 0,0 0 0,0 0 0,-15-16 0,15 16 0,0 0 0,0 0 0,-5-19 0,5 19-2,0 0 2,0 0 0,16-20 0,-16 20 0,23-15 0,-7 8 0,1 0 0,7-1 0,0 1-1,7 2 1,0 3 0,4 4 0,2 1 0,2 1 0,9 3 0,2 1 0,7 1 0,4-7 0,7-1 0,4-4 0,4-5 0,-1 3 0,-5-2 0,-3-1 1,-6 5-2,-6 4 2,-2 3-1,-8 3 0,-5 3 0,-1 1 0,-4 0 0,2-6 0,2 1 0,-4-5 2,-4-1-2,-2-3 0,1-3 0,-4 3 0,-2-3 0,-6 4 0,1 4 0,-19-2 0,29 9 0,-29-9 0,24 19 0,-24-19 0,24 18 0,-24-18 0,26 18 0,-26-18 0,24 10 0,-24-10 0,22 1 0,-22-1 0,18-1 0,-18 1 0,0 0 0,0 0 0,0 0 0,0 0 0,0 0 0,0 0 0,0 0 0,0 0 0,10-17 0,-10 17 0,0 0 0,-2-18 0,2 18 0,-4-21-2,4 21 2,4-22 0,-4 6 0,7-1 0,-1-1 0,5-2 0,2-2-1,3-2 1,5-5 0,4-1 0,7-3 0,1-2 0,6-1 0,1-8 1,3-1-1,3 0 2,-2 0-2,0 1 0,-3 6 0,-4 1 0,-4 6 0,-4 7 0,1 4 0,-8 3 0,2 1 0,-5-1 0,1 1 0,0-3 0,-1 3 0,3-4 0,-6 1 0,5-1 0,-7 4 0,3 1 0,-17 15 0,28-26 0,-28 26 0,20-22 0,-20 22 0,20-24 0,-20 24 0,19-27 0,-19 27 0,18-26 0,-18 26 0,13-20 0,-13 20 0,0 0 0,0 0 0,0 0 0,0 0 0,0 0 0,0 0 0,0 0 0,0 0 0,0 0 0,0 0 0,0 0 0,0 0 0,0 0 0,0 0 0,-17-18 0,17 18 0,0 0 0,-14-24 0,14 24 0,-17-17 0,8 1 0,9 16 0,-22-37 0,7 11 0,0-3 0,-1-6 0,-7-4-2,3-5 2,-6 0 0,-1-3-1,-7-3 1,-2 2 1,-5-1-1,-1-1 0,-1 4 0,-7 0 0,2 2 2,0 2-2,1 0 0,-1-4-2,1 2 2,7-4 0,1-5 0,4-4 0,4-2 0,3 4-1,6 4 2,0 5-2,5 11 1,1 9 0,-1 13 0,17 13 0,-28-1 0,28 1 0,-24 18 1,24-18-1,-12 24 0,12-24 0,0 0 0,-6 16 2,6-16-2,0 0 0,0 0 0,0 0 0,7 17 0,-7-17 0,0 0 0,0 0 0,-1 18 0,1-18 0,0 0 0,0 0 0,0 0 0,0 0 0,0 0 0,-17 6 0,17-6 0,0 0 0,-19-19 0,19 19 0,-24-12 0,8 6 0,-6 2 0,-6 4 0,-7-1 0,-6 1 0,-8 1 0,-8-2 0,-6-1 0,-4 0 0,-3-4 0,-2 1 0,-3-3 0,-1 3 0,4 1 0,-3 4 0,1 9 0,-2 4 0,3 2 0,-1 5 0,5 4 0,3-4 0,2-3 0,8-1 0,6-10 0,14-1 0,1-6 0,11-3 0,3-4 0,21 8 0,0 0 0,-16-16 0,16 16 0,0 0 0,0 0 0,0 0-2,9 20 0,-9-20 1,0 20-2,0-20 0,-6 21-3,6-21-5,6 18-11,-6-18-16,0 0-2,0 0-1,33-4 0</inkml:trace>
          <inkml:trace contextRef="#ctx0" brushRef="#br0" timeOffset="36574.0916">2202 4777 53,'-7'-16'36,"7"16"0,0 0-4,0 0-11,0 0-7,0 0-4,0 0-3,0 0 0,0 0-2,0 0-1,26 14 0,-26-14-1,22 4-1,-22-4 0,33 5-1,-15-3 1,5-4-1,2 4 0,9-4 0,2 2 0,11 2-1,0-5 1,5 1-1,0 0 0,-1 2-1,-4-2 1,-7 2-1,-7 2-1,-11-4-1,-1 8 0,-21-6-5,27 14-16,-27-14-17,0 0 0,0 0-1,15-22 2</inkml:trace>
          <inkml:trace contextRef="#ctx0" brushRef="#br0" timeOffset="37275.132">3218 4324 71,'-20'-9'39,"20"9"-2,-33 9 3,16 20-24,-14-18-9,12 15-3,-4-1-1,6 10 0,-2 6-1,7 10 0,-1 1 1,13 10-1,0 2 0,13 2 0,5-1-1,6-7 1,7-8-2,8-12 1,5-10 0,4-15-1,8-17 0,-5-7 0,-3-15 0,-4-8-1,-9-9 1,-5-6 0,-13-8 0,-12-6-1,-12-3 1,-14-5-1,-6-5 1,-12-1 0,-1 6 0,-7 5 0,1 11-1,-3 11 2,1 16-2,7 11 2,2 25-2,6 10-1,5 13 0,4 6-2,12 13-2,-5-15-6,32 20-23,-21-15-6,21-1 2,-4-14-1</inkml:trace>
          <inkml:trace contextRef="#ctx0" brushRef="#br0" timeOffset="37851.1648">3606 4680 70,'0'0'38,"0"0"0,0-20 0,16 23-21,-5-19-9,21 8-3,-5-3-2,12 6 0,2-2-1,5 8-1,2 1 0,-2 2-1,-2 1 0,-5-3-1,0-2-2,-12-11-3,8 11-4,-27-27-19,14 12-10,-11-11 0,2 2 0</inkml:trace>
          <inkml:trace contextRef="#ctx0" brushRef="#br0" timeOffset="37630.1523">3770 4214 83,'0'0'40,"-22"1"0,5 1 0,23 24-29,-19-6-4,15 17-3,-6 3-1,9 13-1,1 6 0,5 5 0,2 4-1,3 6 1,1-4-1,0-3 0,-1-6-1,-3-10-1,0-8 0,-7-14-2,1-5-2,-7-24-3,0 0-22,0 0-12,-26-15 2,0-16-1,8 2 2</inkml:trace>
          <inkml:trace contextRef="#ctx0" brushRef="#br0" timeOffset="38155.1823">4065 4140 76,'0'0'39,"-20"-13"0,20 13 2,0 0-26,-10 26-7,5-4-2,9 13-3,-4 5 0,5 15-1,-1 6 1,5 12-2,-2 3 1,4 1-1,0-4 1,4 2-1,-2-10 0,2-10 0,-2-9-1,0-15-1,-2-7 0,-11-24-1,15 20-1,-15-20-1,0 0-7,-13-29-25,13 29-6,-17-46 1,10 18 0</inkml:trace>
          <inkml:trace contextRef="#ctx0" brushRef="#br0" timeOffset="41247.3592">-518 3979 71,'0'0'39,"0"0"-1,0 0 2,-18 7-18,16 13-13,-20-13-3,22-7-2,-32 26-2,10-9 0,-4 1-1,-5 4 1,-8 2-1,0 9 0,-9 4-1,-5 1 0,3 1 0,-1 1 0,1-3-1,6-4 1,5-6-1,7-12 0,12-4 0,20-11-1,0 0-2,-18-4-7,38 4-28,-20 0-1,0 0 0,17-1-1</inkml:trace>
          <inkml:trace contextRef="#ctx0" brushRef="#br0" timeOffset="42102.4081">-252 5499 72,'0'0'38,"-19"12"2,19-12-1,0 0-24,19-7-6,-19 7-3,33-13-2,-9 4 0,11 2-1,2-1-1,7 5 0,2-3 0,9 4-1,1 2 1,5 2-1,-1 0 0,1 4-1,0-3 1,0 3 0,-2-4-1,2-4 1,-4 0-1,-2-5 0,-3-4 0,-2 5 0,-6-5 0,-2 4 0,-5-1 0,-9 7 0,-4 1 0,-4 3-1,-3 3 1,-17-6-1,24 9 0,-24-9 0,16 4 0,-16-4-1,0 0 0,0 0-1,0 0-2,8-21-4,8 34-24,-16-13-8,0 0 0,0 0 0</inkml:trace>
          <inkml:trace contextRef="#ctx0" brushRef="#br0" timeOffset="40525.3179">924 3979 49,'0'0'36,"0"0"-1,-5-21 2,1-1-14,4 22-11,0 0-3,26-3-1,-26 3-2,0 0-1,24 12-1,-10 7 0,-2-1-1,6 10 0,0 1-1,5 6 1,2 5-1,9 4-1,-3 1 0,6-1 0,0 0 0,5 0-1,-1-2 1,1 0-1,1-5 0,-3 0 0,-1-3 1,1 1-1,-5-2 0,-3 2 1,-5-2-1,-1-1 0,-7-5 1,-3 2-1,-3-5-1,-5-4 1,-1-1-1,-7-19 0,0 0-1,0 0 0,0 0-4,-17-7-11,17 7-24,-18-32-1,3 12 0,-12-18 0</inkml:trace>
        </inkml:traceGroup>
        <inkml:traceGroup>
          <inkml:annotationXML>
            <emma:emma xmlns:emma="http://www.w3.org/2003/04/emma" version="1.0">
              <emma:interpretation id="{9DDD73E6-2E48-4632-8E56-2C38ABCEBC7D}" emma:medium="tactile" emma:mode="ink">
                <msink:context xmlns:msink="http://schemas.microsoft.com/ink/2010/main" type="inkWord" rotatedBoundingBox="8411,14415 8842,14399 8861,14916 8430,14932"/>
              </emma:interpretation>
              <emma:one-of disjunction-type="recognition" id="oneOf8">
                <emma:interpretation id="interp40" emma:lang="en-US" emma:confidence="1">
                  <emma:literal>t</emma:literal>
                </emma:interpretation>
                <emma:interpretation id="interp41" emma:lang="en-US" emma:confidence="0">
                  <emma:literal>+</emma:literal>
                </emma:interpretation>
                <emma:interpretation id="interp42" emma:lang="en-US" emma:confidence="0">
                  <emma:literal>x</emma:literal>
                </emma:interpretation>
                <emma:interpretation id="interp43" emma:lang="en-US" emma:confidence="0">
                  <emma:literal>X</emma:literal>
                </emma:interpretation>
                <emma:interpretation id="interp44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44742.5591">5214 4493 94,'-20'20'40,"21"-2"1,-1-18-1,13 18-31,-13-18-4,37 0-3,-5-7-1,8-6-2,8-1-2,-4-14-5,25 17-26,-23-16-7,9 4 0,-13-10 1</inkml:trace>
          <inkml:trace contextRef="#ctx0" brushRef="#br0" timeOffset="44547.5479">5326 4406 74,'-9'-38'38,"11"12"0,-8-16-8,6 42-13,8-44-7,-8 44 0,0 0-4,20 2 0,-18 18-3,2 13 0,-3 9-1,3 13-1,2 4 1,-1 0-2,3-1-1,-1-3 1,6-9-2,0-9-1,3-6-3,-16-31-9,15 17-26,-15-17 0,0 0 1,-15-26-1</inkml:trace>
        </inkml:traceGroup>
        <inkml:traceGroup>
          <inkml:annotationXML>
            <emma:emma xmlns:emma="http://www.w3.org/2003/04/emma" version="1.0">
              <emma:interpretation id="{13299872-F376-4BCF-A072-1900AE22EFD3}" emma:medium="tactile" emma:mode="ink">
                <msink:context xmlns:msink="http://schemas.microsoft.com/ink/2010/main" type="inkWord" rotatedBoundingBox="9641,13418 19948,13263 19978,15269 9671,15425"/>
              </emma:interpretation>
              <emma:one-of disjunction-type="recognition" id="oneOf9">
                <emma:interpretation id="interp45" emma:lang="en-US" emma:confidence="0">
                  <emma:literal>Naito-set-of</emma:literal>
                </emma:interpretation>
                <emma:interpretation id="interp46" emma:lang="en-US" emma:confidence="0">
                  <emma:literal>Nathan-Fot</emma:literal>
                </emma:interpretation>
                <emma:interpretation id="interp47" emma:lang="en-US" emma:confidence="0">
                  <emma:literal>Naito-set-or</emma:literal>
                </emma:interpretation>
                <emma:interpretation id="interp48" emma:lang="en-US" emma:confidence="0">
                  <emma:literal>Naito-sea-or</emma:literal>
                </emma:interpretation>
                <emma:interpretation id="interp49" emma:lang="en-US" emma:confidence="0">
                  <emma:literal>Naito-seal-or</emma:literal>
                </emma:interpretation>
              </emma:one-of>
            </emma:emma>
          </inkml:annotationXML>
          <inkml:trace contextRef="#ctx0" brushRef="#br0" timeOffset="45751.6168">6459 4281 80,'0'0'38,"0"-18"0,0 18-7,0 0-17,9 22-4,-9-22-3,9 46-1,-3-9-2,7 20 0,-6 5-2,2 8 1,-1 1-2,-1 3 1,-2-8-2,-1-7 1,0-15-2,-2-15 1,-2-29-1,0 0 0,0 0 1,3-31-2,-4-6 1,-3-14 0,0-6 0,-3-7-1,-2-4 1,-3-4 0,0-3 0,-3 3 1,2 6-1,0 7 2,2 12-1,2 10 1,3 8 0,4 12 0,2 17 1,0 0-1,0 0 1,32 22 0,-14-5 0,13 12 0,5 4 0,8 9-1,7 6 0,7 7 0,6 6 0,4 1-1,2 2 1,-3-7-1,-3-4 0,-3-8 1,-5-11-1,-8-12 1,-10-9-1,-6-7 0,-10-14 0,-22 8 0,20-31 0,-22 9 0,-7-9 0,-6-4 0,-1-9 0,-8-9-1,-4-8 1,-2-9 0,-1-7 0,-2-11 0,-2-5-1,2-5 1,1 1-1,5 5 0,3 15 0,3 9 0,7 24-1,4 15 1,10 29-1,0 0 0,2 29-2,4 4-1,14 20-5,-22-12-17,21 18-13,-6-8 0,11 10-1,-6-10 3</inkml:trace>
          <inkml:trace contextRef="#ctx0" brushRef="#br0" timeOffset="46278.647">7724 4549 54,'22'-18'37,"-22"0"0,0 18-1,-13-44-9,13 44-19,-31-35-2,14 22-1,-9-2-2,2 13-1,-7 2 1,3 13-1,-3 8 0,5 12 0,0 1 0,6 12 0,3 0 0,10 0-1,5-2 0,10-9 1,6-6-2,7-10 1,6-10-1,3-9 1,5-15-1,-4-5 0,2-9 0,-1-6-1,-8-6 1,-2 1 0,-7-4 0,-3 2 0,-6 9 0,0 2 0,-6 8 1,0 23 0,0 0 0,0 0 1,1 17-1,5 12 1,3 6-1,2 7 1,4 1-2,-2 1 0,7-4-1,-3-7-1,7-5-1,-24-28-6,48 40-16,-48-40-17,29-4 0,-21-16 0,8 0 2</inkml:trace>
          <inkml:trace contextRef="#ctx0" brushRef="#br0" timeOffset="46975.6868">7668 3657 90,'0'0'39,"0"0"0,-3 19 2,3-19-28,22-10-5,4-4-4,9-5-1,7-4-1,8-5-2,5 0-1,3-3-2,4 13-5,-27-11-26,17 18-7,-19-6 0,0 15 0</inkml:trace>
          <inkml:trace contextRef="#ctx0" brushRef="#br0" timeOffset="46780.6755">7814 3263 89,'-13'-19'40,"13"19"-1,0 0 3,4 42-30,-6-16-5,15 22-2,-6 0-2,4 12 0,4 1-2,-2 3 1,4-5-2,-4-4 0,-2-7-1,-4-14-1,2-1-1,-9-33-3,8 39-8,-29-39-24,21 0-3,-20-16 1,20 16-1</inkml:trace>
          <inkml:trace contextRef="#ctx0" brushRef="#br0" timeOffset="47674.7265">8135 4292 93,'0'0'38,"0"0"2,0 0-2,0 0-29,22 6-3,4-12-3,7 3-1,6-3-1,9-3 0,2-4-2,0 4 1,3-2-2,-9-5-1,6 12-5,-19-24-7,17 19-21,-27-13-3,3 11 2,-15-15-3</inkml:trace>
          <inkml:trace contextRef="#ctx0" brushRef="#br0" timeOffset="47456.7143">8268 3980 83,'-4'-29'41,"-9"-2"-3,13 31 3,-22-24-26,31 44-5,-14 2-4,16 24 0,-2 5-3,8 16-1,-3 2 0,7 7-1,-1-3-1,0 0 0,-1-6 0,-3-12-2,-1-8 0,-7-12 0,1-7-2,-9-28-4,9 24-16,-9-24-18,-20-22 1,-2-11 0,9 3 1</inkml:trace>
          <inkml:trace contextRef="#ctx0" brushRef="#br0" timeOffset="47936.7415">8648 3848 75,'-15'-27'37,"15"27"2,-22-21 0,27 43-21,-25-14-7,22 23-3,-11-3-3,9 10 0,-2 1-2,7 12 1,-1 0-2,7 8-1,0 2 1,6 5-1,3 4-1,0-1 0,4-1 0,0-9-1,0-6 0,-3-10 0,-3-7-2,-3-17-1,3 1-7,-18-20-21,6-19-10,-6-8 1,7 1-1</inkml:trace>
          <inkml:trace contextRef="#ctx0" brushRef="#br0" timeOffset="48383.7671">8965 3971 85,'0'0'38,"0"0"0,-4 28 2,-12-15-27,19 27-5,-14-3-3,13 10-2,-7 3-1,6 9 0,5-1 1,1 7-2,6-3 1,4-1-1,5-8 1,4-2-1,7-10 0,4-12 0,4-14 0,6-13-1,1-15 0,4-11 0,-2-9 0,-6-13 0,-3-4-1,-8-6 1,-9-3-1,-9-5 2,-14-1-1,-13 1 0,-9 2 0,-10 3 0,-8 6 0,-5 7 0,-6 11-1,-5 9 1,5 11-1,0 8-1,8 7 1,3 4-2,11 7-2,-3-9-3,27 23-13,4-25-20,0 0 1,0 0 0,0 0 2</inkml:trace>
          <inkml:trace contextRef="#ctx0" brushRef="#br0" timeOffset="48705.7858">9227 3608 88,'-19'3'40,"19"-3"2,0 0-2,10-16-22,17 18-9,1-15-4,16 7-2,4-8-2,8-1 0,4-3-2,-2-1-3,4 19-10,-25-13-27,4 10-1,-21-10 1,0 11-1</inkml:trace>
          <inkml:trace contextRef="#ctx0" brushRef="#br0" timeOffset="51204.9286">10254 4276 66,'-22'7'38,"22"-7"1,0 0 1,0 0-18,17 8-8,-17-8-6,51 7-2,-10-3-2,16 3-2,9-3 0,14-2 0,10-2-2,11-4 1,5-2-1,2-3-1,-2 0 1,-9-4-1,-6-2 0,-18 4-1,-10-1 0,-15-1-1,-9 11-2,-23-15-5,12 21-28,-28-4-2,0 0 0,0 0 0</inkml:trace>
          <inkml:trace contextRef="#ctx0" brushRef="#br0" timeOffset="51699.957">10957 3991 64,'0'0'37,"24"13"0,-8-13 0,12 15-12,-6-21-16,22 17-2,-5-11-3,13 8 0,-2-6-2,5 5 0,-5-2 0,-1 3-1,-6 3 1,-3 2-1,-6 1 0,-10 10 0,-6 2-1,-5 1 0,-6 3 1,1-1-1,-6 1 1,1-3-1,-3 1 0,0-6 1,-3-2-1,-3 2 1,-5 0-1,-7 2 1,-5 3-1,-4 1 0,-6 1 1,-2-3-1,-2 0 0,3-8-1,5-1-1,5-12-1,24-5-3,-30-15-11,30 15-23,23-33-1,4 13 0,-1-11 1</inkml:trace>
          <inkml:trace contextRef="#ctx0" brushRef="#br0" timeOffset="62823.5932">12712 3545 78,'17'-3'38,"-17"3"-1,0 0 1,0 0-24,0 0-6,0 0-2,-7 20-3,7-20-1,-26 31 0,6-5 0,-10 3 0,-1 8 0,-10 0 0,-1 7-1,-8-2 0,-2 2 1,-3 2-1,0-2 0,1 4-1,3 5 1,1 2-1,4 2-1,3 0 1,8-4 0,8-7-1,8-6 1,6-9 0,11-14 0,2-17 0,17 9 1,0-14-1,1-1 1,2-3-1,-1 3 1,1 1-1,-3 1 1,-1 4 0,-16 0-1,30 4 0,-30-4 1,27 5-1,-27-5 1,24 6-1,-24-6 1,21 9-1,-21-9 1,20 9-1,-20-9 0,24 19 1,-24-19-1,33 29 1,-11-9-1,4 4 1,7 4-1,2 1 1,6 6 0,1 0 1,4 0-2,2 0 0,0 3 0,2 1 0,-2-3 0,0 3 0,2-4 0,1-2 0,1 4 0,-4-4 0,2-6 0,-2-1 0,-6-4 0,-1-4 0,-8-1 0,-7-4 0,-4-1 0,-4-2 0,-18-10 0,21 16 0,-21-16 0,0 0 0,9 20 0,-9-20 0,0 0 0,0 0 0,0 0 0,0 0 0,0 0 0,-17 2 0,17-2 0,0 0 0,0 0 0,-18-11 0,18 11 0,0 0 0,0 0 0,0 0 0,0 0 0,-17-15 0,17 15 0,0 0 0,0 0 0,0 0 0,24-14 0,-24 14 0,26-4 0,-8 2 0,6-1 0,6-1 0,3 0 0,4-1 0,9 1 0,4-3 0,3 1 0,3-1 0,1 0 0,2-3 0,2 1 0,0 2 0,-2-2 0,-2 5 0,-2 2 0,-3 4 0,-1 5 0,-3 6 0,-3 0 0,-3 4 0,-5-3 0,0-1 0,1-2 0,-2-7 0,-3-4 0,-2-4 0,-3 0 0,-2-3 0,-4 2 0,-6-1 0,-16 6 0,21-7 0,-21 7 0,0 0 0,0 0 0,0 0 0,0 0 0,0 0 0,-2 18 0,2-18 0,0 0 0,0 0 0,0 0 0,0 0 0,0 0 0,0 0 0,0 0 0,0 0 0,-17-9 0,17 9 0,0 0 0,0 0 0,0 0 0,0 0 0,0 0 0,-4-22 0,4 22 0,11-22 0,-3 5 0,1-1 0,2-2 0,0-4 0,4-2 0,2-5 0,1-4 0,2-2 0,8-5 0,1-4 0,5-1 0,1-1 0,0-2-2,2 4 2,-2 0 0,-2 6-1,-5 3 1,-4 6 0,-1 4 0,-4 3-1,-2 5 1,-3 3 1,-14 16-1,24-24 0,-24 24 0,21-18 0,-21 18 0,14-17 0,-14 17 0,15-16 0,-15 16 0,0 0-1,13-21 1,-13 21 0,0 0 0,9-18 0,-9 18 1,0 0-1,4-18 0,-4 18 1,0 0 1,7-21-2,-7 21 0,0 0 0,0 0 0,0 0 0,0 0 0,0 0 0,0 0 0,0 0 0,-16-3 0,16 3 0,0 0 0,0 0 0,0 0 0,-19-8 0,19 8 0,0 0 0,-13-23 0,13 23 0,-13-21 0,13 21 0,-20-23 0,20 23 0,-26-24 0,10 9 0,-6 2 0,-2-3 0,-6-3 0,-5-1 0,-2-4 0,-2-2 0,1-3 0,-1-8 0,2-3 0,4-2 0,3-6 0,5 2 0,1 0 0,1 4 0,-1 3 0,0 6 0,-1 8 0,-5 5 0,1 7 0,-3 4 0,1-1 0,-2 5 0,1 1 0,3-1 0,3-3 0,4 3 0,4-3 0,18 8 0,-28-16 0,28 16 0,-19-17 0,19 17 0,-16-14 0,16 14 0,0 0 0,-17-17 0,17 17 0,0 0 0,0 0 0,0 0 0,0 0 0,0 0 0,0 0 0,-16-13 0,16 13 0,0 0 0,0 0 0,0 0 0,0 0 0,0 0 0,0 0 0,0 0 0,0 0 0,0 0 0,0 0 0,0 0 0,0 0 0,-17 8 0,17-8 0,0 0 0,-20 0 0,20 0 0,-21 0 0,21 0 0,-27 2 0,10-1 0,-5-1 0,0 0 0,-6 0 0,1 0 0,-5-1 0,-3-1 0,-2-2 0,-1 0 0,-10 1 0,-2 5 0,-5 1 0,-8 3 0,-4 7 0,-6 1 0,-3 6 0,-3 4 0,5 0 0,-2-4 0,4 1 0,6-7 0,3-3 0,10-5 0,3-6 0,8-4 0,3-3 0,9-1 0,1-1 0,7 2 0,3 0 0,19 7 0,-26-6 0,26 6 0,0 0 0,-16 15 0,16-15 0,7 18 0,-7-18-2,21 18-2,-21-18-1,38 17-8,-38-17-9,39-2-14,-39 2-6,31 0 1,-31 0 0</inkml:trace>
          <inkml:trace contextRef="#ctx0" brushRef="#br0" timeOffset="66313.7926">15283 4193 31,'0'0'28,"-14"-24"2,14 24-9,0 0-6,-17-25-3,17 25-1,-13-19-2,13 19 0,-7-16 1,7 16-1,0 0 0,0 0-1,-4-18 0,4 18-2,0 0 0,17 11-2,-17-11 0,0 0-1,22 18-1,-22-18 0,27 16 0,-10-6 0,3-5-1,2 1 0,2-6 0,8 0 0,1-2 0,2-4-1,2 4 0,0-3 0,-2 5-1,-2-4 0,-2 6-1,-7-6 0,0 4-2,-24 0 0,41-7-7,-41-17-19,18 17-10,-10-10 0,-8 17 0,22-22 0</inkml:trace>
          <inkml:trace contextRef="#ctx0" brushRef="#br0" timeOffset="67054.8353">16239 3958 41,'-2'-18'32,"-9"-2"3,11 20-2,-19-13-13,-10 0-5,29 13-5,-35 9-2,22 11-1,-17-7-2,12 15 0,-10-1-1,10 16 0,-4-3 0,5 11-2,0 3 1,8 3-1,7-1 1,13 9-1,6-10 0,11-4-1,9-9 1,7-7-1,9-13 0,8-7 0,2-15-1,0-9 0,-1-11 0,-3-10 0,-7-3 0,-6-5-1,-9-3 1,-11-3 0,-10-5 0,-10-3 0,-10 1 0,-11-2 0,-7 1 0,-9 4 0,-6 1 1,-7 3-1,-4 7-1,0 6 1,-2 7-1,2 9 0,4 8-1,2 5 0,8 15-2,-4-8-5,28 32-19,-10-19-13,9 8 1,11-26-1,-7 31 3</inkml:trace>
          <inkml:trace contextRef="#ctx0" brushRef="#br0" timeOffset="67436.8571">16342 3371 90,'-17'9'40,"17"-9"2,0 0-2,0 0-27,21-9-6,-3 3-2,12 5-3,5-3-1,5-3-1,3-1-2,-1-3-1,8 11-4,-23-20-21,14 16-13,-15-10 0,0 6 0,-26 8 1</inkml:trace>
          <inkml:trace contextRef="#ctx0" brushRef="#br0" timeOffset="77534.4347">14334 3569 48,'-21'-16'32,"21"16"0,-16-15-7,-8-9-5,24 24-3,-19-20-5,19 20-2,-13-17-1,13 17-2,0 0 0,0 0-2,0 0 0,0 0-2,24 21 0,0 2 0,0 7-1,11 10 1,4 2-2,3 10 1,3-1-1,-1 2 0,0-5 0,-3-2-1,-6-7 1,-4-8-1,-5-7-1,-6-6 0,-3-5 0,-17-13-1,18 9-1,-18-9-3,0 0-8,0 0-27,-20-7 0,2-8 1,18 15-1</inkml:trace>
          <inkml:trace contextRef="#ctx0" brushRef="#br0" timeOffset="78336.4806">12310 4188 76,'0'0'39,"-9"-30"0,26 23-7,-12-35-13,40 22-6,-12-24-4,24 7-3,0-9-2,15 2-1,0-2-1,2 4-2,-4 3 1,-7 4-2,-10 10 0,-11 3-1,-7 12-2,-18-8-2,3 27-9,-20-9-25,0 0 0,-9-18 0,9 18 0</inkml:trace>
          <inkml:trace contextRef="#ctx0" brushRef="#br0" timeOffset="79097.5241">13295 4748 61,'0'0'39,"0"0"-1,0 0 2,9 31-11,-9-31-19,34 4-3,-7-10-2,14 4-1,5-1-1,17-3-1,1 4 0,8-3 0,2 3-1,2 4 0,-5 0-1,1-1 1,-3-1-1,-10-1 0,-4-10-1,-2 0 1,-3-4-1,-7 0 0,-3 1 0,-10-1-1,-3 7 0,-8-1-3,9 28-9,-28-19-27,9 20 0,-9-20 0,5 20 0</inkml:trace>
        </inkml:traceGroup>
        <inkml:traceGroup>
          <inkml:annotationXML>
            <emma:emma xmlns:emma="http://www.w3.org/2003/04/emma" version="1.0">
              <emma:interpretation id="{FF5F731E-F002-4CED-8BD6-AF87D128489A}" emma:medium="tactile" emma:mode="ink">
                <msink:context xmlns:msink="http://schemas.microsoft.com/ink/2010/main" type="inkWord" rotatedBoundingBox="20066,14120 21525,13253 22161,14323 20702,15191"/>
              </emma:interpretation>
              <emma:one-of disjunction-type="recognition" id="oneOf10">
                <emma:interpretation id="interp50" emma:lang="en-US" emma:confidence="0">
                  <emma:literal>Nat</emma:literal>
                </emma:interpretation>
                <emma:interpretation id="interp51" emma:lang="en-US" emma:confidence="0">
                  <emma:literal>Not</emma:literal>
                </emma:interpretation>
                <emma:interpretation id="interp52" emma:lang="en-US" emma:confidence="0">
                  <emma:literal>Nate</emma:literal>
                </emma:interpretation>
                <emma:interpretation id="interp53" emma:lang="en-US" emma:confidence="0">
                  <emma:literal>Nat'</emma:literal>
                </emma:interpretation>
                <emma:interpretation id="interp54" emma:lang="en-US" emma:confidence="0">
                  <emma:literal>Nit</emma:literal>
                </emma:interpretation>
              </emma:one-of>
            </emma:emma>
          </inkml:annotationXML>
          <inkml:trace contextRef="#ctx0" brushRef="#br0" timeOffset="68458.9154">17139 4109 73,'0'0'39,"-11"-24"1,11 24 1,0 0-27,0 0-4,0 0-3,9 37-3,-7-10 0,5 12-2,-3 1 0,1 8-1,-3 0 0,0-2-1,-4-4 1,2-9-2,-2-7 1,0-10-1,2-16 1,0 0-1,0 0 0,-16-20 0,10-4 0,1-11 0,-1-11 0,1-9 1,-1-5 0,-1-8 0,1 0-1,1 5 2,-3 3-1,3 10 1,-1 13 0,3 12 0,3 25 0,0-17 0,0 17 0,12 17 0,0-1 0,8 8 1,4 2-1,7 7 0,6 4 0,9 10 0,2 1 0,6 5-1,1-1 1,0-3-1,1-1 1,-1-9-1,-5-10 0,-8-13 0,-3-10 0,-6-10 0,-7-7 0,-8-9 0,-7-9 0,-7-4 0,-2-6 0,-10-5 0,-3-4 1,-3-3-1,-5-6 0,-3-4 0,0 3 0,-2-1 0,0 2 0,0 6-1,4 5 1,1 7-1,5 13 0,-1 4-1,15 22 1,-15-16-1,15 16-1,0 0-1,7 42-3,-7-42-11,19 46-23,-12-13 1,12 13 0,-6-6-2</inkml:trace>
          <inkml:trace contextRef="#ctx0" brushRef="#br0" timeOffset="68994.946">18192 4146 51,'0'0'37,"9"-22"0,-9 22 0,-20-35-13,20 35-14,-24-13-2,24 13-2,-41 7-2,23 12 0,-10 3-1,8 12-1,-4 3 0,7 9 0,2-2 0,6 2-1,4-6 0,6-5 0,9-9-1,4-9 1,5-10-1,5-9 0,5-7-1,-1-10 1,2-4-1,-5-10 0,-3-6 0,-3-3 0,-4 0 0,-6-1 1,-4 7 0,-3 3 0,0 7 1,-2 26 0,0-17 1,0 17 0,4 37 0,1-4-1,1 4 1,3 7 0,2 0-1,4 2-1,0-4 0,-1-9-1,3-5 0,0-8 0,-3-4-2,-14-16-2,30 21-8,-30-21-22,4-19-7,-4-1 2,7-2-2</inkml:trace>
          <inkml:trace contextRef="#ctx0" brushRef="#br0" timeOffset="69736.9887">18087 3499 85,'-15'-18'39,"15"18"0,0 0-6,-6-31-20,27 31-4,-21 0-3,35-15-2,-11 8-1,7-1-1,0-1-2,8 2 0,-2-2-2,-4-4-2,8 15-8,-41-2-26,44-20-4,-26 3 2,1 6-2</inkml:trace>
          <inkml:trace contextRef="#ctx0" brushRef="#br0" timeOffset="69500.9752">18240 3184 78,'0'-21'39,"0"21"0,0 0 1,-10-23-27,10 23-4,10 18-3,-3 2-2,-5 4-1,3 11 0,-1 3-1,2 8-1,-3 4 0,3-1 0,-4 1 0,3-8-1,1-5-1,-3-10 0,1-4-2,-4-23-2,11 25-4,-11-25-17,0 0-16,-20-16 2,20 16-1,-17-11 1</inkml:trace>
        </inkml:traceGroup>
        <inkml:traceGroup>
          <inkml:annotationXML>
            <emma:emma xmlns:emma="http://www.w3.org/2003/04/emma" version="1.0">
              <emma:interpretation id="{9DA3EB14-D541-479E-A7F6-A80CCC0BD008}" emma:medium="tactile" emma:mode="ink">
                <msink:context xmlns:msink="http://schemas.microsoft.com/ink/2010/main" type="inkWord" rotatedBoundingBox="22171,13669 25115,13560 25162,14820 22217,14929"/>
              </emma:interpretation>
              <emma:one-of disjunction-type="recognition" id="oneOf11">
                <emma:interpretation id="interp55" emma:lang="en-US" emma:confidence="0">
                  <emma:literal>t</emma:literal>
                </emma:interpretation>
                <emma:interpretation id="interp56" emma:lang="en-US" emma:confidence="0">
                  <emma:literal>5</emma:literal>
                </emma:interpretation>
                <emma:interpretation id="interp57" emma:lang="en-US" emma:confidence="0">
                  <emma:literal>J</emma:literal>
                </emma:interpretation>
                <emma:interpretation id="interp58" emma:lang="en-US" emma:confidence="0">
                  <emma:literal>+</emma:literal>
                </emma:interpretation>
                <emma:interpretation id="interp5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70546.035">19014 4193 43,'-31'-22'38,"31"22"0,-15-16 2,15 16-13,0 0-12,28-17-4,-15-1-3,18 11-2,0-8-2,12 6-1,-1-2-1,4 1 0,2-1-2,-3 4 0,-5 0-1,-5-1-2,-2 3 0,-12-12-4,8 25-12,-29-8-23,17-19 2,-14 3-1,-3 16 1</inkml:trace>
          <inkml:trace contextRef="#ctx0" brushRef="#br0" timeOffset="70314.0217">19116 3901 91,'0'0'40,"0"0"0,0 0 0,-17 0-30,28 19-4,-2-1-2,8 10-2,0 5 0,3 14 0,0 3-1,0 5 0,-3 0-1,-2-3 0,-2-5-1,-4-8-1,-2-6 1,-7-33-2,4 27-1,-4-27-1,0 0-4,-24-22-9,24 22-23,-24-29 1,7 13-1,-10-8 3</inkml:trace>
        </inkml:traceGroup>
        <inkml:traceGroup>
          <inkml:annotationXML>
            <emma:emma xmlns:emma="http://www.w3.org/2003/04/emma" version="1.0">
              <emma:interpretation id="{583BED63-F1C6-42D2-814C-C4AD17CFA8AC}" emma:medium="tactile" emma:mode="ink">
                <msink:context xmlns:msink="http://schemas.microsoft.com/ink/2010/main" type="inkWord" rotatedBoundingBox="23128,13534 25147,13570 25124,14823 23106,14787"/>
              </emma:interpretation>
              <emma:one-of disjunction-type="recognition" id="oneOf12">
                <emma:interpretation id="interp60" emma:lang="en-US" emma:confidence="0">
                  <emma:literal>Holt</emma:literal>
                </emma:interpretation>
                <emma:interpretation id="interp61" emma:lang="en-US" emma:confidence="0">
                  <emma:literal>Hot</emma:literal>
                </emma:interpretation>
                <emma:interpretation id="interp62" emma:lang="en-US" emma:confidence="0">
                  <emma:literal>Hott</emma:literal>
                </emma:interpretation>
                <emma:interpretation id="interp63" emma:lang="en-US" emma:confidence="0">
                  <emma:literal>HOH</emma:literal>
                </emma:interpretation>
                <emma:interpretation id="interp64" emma:lang="en-US" emma:confidence="0">
                  <emma:literal>Host</emma:literal>
                </emma:interpretation>
              </emma:one-of>
            </emma:emma>
          </inkml:annotationXML>
          <inkml:trace contextRef="#ctx0" brushRef="#br0" timeOffset="72998.1752">20150 3692 77,'-2'41'41,"-7"3"-1,13 14 1,-10-15-25,19 36-8,-7-6-4,12 4-1,-3-2-2,5-1 0,2-10-1,1-7 0,-1-8-2,-8-15 0,3-7-2,-17-27-3,22 26-8,-22-26-26,0 0 1,-18-31-1,10 10 2</inkml:trace>
          <inkml:trace contextRef="#ctx0" brushRef="#br0" timeOffset="73253.1898">19907 4129 76,'-19'11'39,"19"-11"0,22-2 1,19 10-29,-8-19-4,26 9-2,2-7-2,13-1-1,3-1-1,-1 0-1,-4 4-1,-6-2 0,-3 3-4,-22-10-3,12 19-19,-27-15-14,-6 2 3,-12-10-2,1 2 2</inkml:trace>
          <inkml:trace contextRef="#ctx0" brushRef="#br0" timeOffset="73501.204">20545 3553 82,'-20'-10'40,"20"10"0,0 0 0,11 50-29,-11-19-4,14 24-3,-4 10 0,4 12-2,-1 11-1,2 4 0,-2 1-1,2-5 0,-1-3-2,-2-15-1,6-6-4,-16-37-18,18 3-16,-20-30 1,30 5-2,-16-25 3</inkml:trace>
          <inkml:trace contextRef="#ctx0" brushRef="#br0" timeOffset="73906.2271">20995 3789 66,'-17'19'38,"4"8"-1,-1-1 2,6 24-24,-10-12-7,18 23-1,-6-3-2,12 10-1,-2-5-1,8 3 0,3-9 0,11-6-2,2-12 1,5-15-1,6-17-1,1-12 1,3-14-1,-1-8 0,-5-14 0,-6-8 1,-7-8-2,-7-8 1,-10-1 0,-12 0-1,-12 2 1,-12 2-1,-7 10 1,-8 8-1,0 13-1,-6 11 1,4 14-1,4 10-1,12 16-3,-5-13-7,31 23-26,-7-10-1,15 6 1,3-8-1</inkml:trace>
          <inkml:trace contextRef="#ctx0" brushRef="#br0" timeOffset="74215.2447">21417 3701 72,'0'0'40,"2"-29"-1,-2 29 2,0 0-24,0 0-8,15 29-4,-4 14-1,-4 8-1,4 13 0,-1 13-1,-1 6-1,2 1 0,0-3 0,-2-6-1,0-8-1,2-12 1,-5-13-2,3-13-1,-9-29-2,13 30-6,-31-38-26,18 8-5,-15-25 2,6 4-2</inkml:trace>
          <inkml:trace contextRef="#ctx0" brushRef="#br0" timeOffset="74441.2577">21327 4111 80,'0'0'40,"0"0"-1,0 0 1,20-19-32,13 19-2,2-7-3,11 2-1,6-5 0,5 3-2,0 0 0,1-1-1,1 3-1,-15-8-4,8 17-5,-34-19-24,12 11-3,-30 4-2,22-24 1</inkml:trace>
          <inkml:trace contextRef="#ctx0" brushRef="#br0" timeOffset="74749.2754">21705 3413 69,'0'0'40,"0"0"-2,0 0 2,-7 40-26,1-19-6,17 25-2,-7 9-2,3 16 0,1 10 0,1 20-1,-2 5 0,6 8-1,-4 2 0,2-6-1,2-11 0,2-11-2,0-12 1,1-23-2,-1-9-2,-11-28-7,20 3-29,-24-19-3,0 0 2,-2-26-2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0:30.1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A45A78-B4F7-4970-9F79-E594C0B81AC1}" emma:medium="tactile" emma:mode="ink">
          <msink:context xmlns:msink="http://schemas.microsoft.com/ink/2010/main" type="writingRegion" rotatedBoundingBox="16803,10764 17055,14701 16325,14748 16074,10810"/>
        </emma:interpretation>
      </emma:emma>
    </inkml:annotationXML>
    <inkml:traceGroup>
      <inkml:annotationXML>
        <emma:emma xmlns:emma="http://www.w3.org/2003/04/emma" version="1.0">
          <emma:interpretation id="{5EAC3691-791D-4CE7-8DE9-9A0AB80FFC77}" emma:medium="tactile" emma:mode="ink">
            <msink:context xmlns:msink="http://schemas.microsoft.com/ink/2010/main" type="paragraph" rotatedBoundingBox="16803,10764 17055,14701 16325,14748 16074,10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6D60B5-15BB-4809-8698-8DE133B80768}" emma:medium="tactile" emma:mode="ink">
              <msink:context xmlns:msink="http://schemas.microsoft.com/ink/2010/main" type="line" rotatedBoundingBox="16803,10764 17055,14701 16325,14748 16074,10810"/>
            </emma:interpretation>
          </emma:emma>
        </inkml:annotationXML>
        <inkml:traceGroup>
          <inkml:annotationXML>
            <emma:emma xmlns:emma="http://www.w3.org/2003/04/emma" version="1.0">
              <emma:interpretation id="{0B23EB2F-533F-4F71-AB45-3BE246270B8B}" emma:medium="tactile" emma:mode="ink">
                <msink:context xmlns:msink="http://schemas.microsoft.com/ink/2010/main" type="inkWord" rotatedBoundingBox="16803,10764 17055,14701 16325,14748 16074,10810"/>
              </emma:interpretation>
              <emma:one-of disjunction-type="recognition" id="oneOf0">
                <emma:interpretation id="interp0" emma:lang="en-US" emma:confidence="0">
                  <emma:literal>Die</emma:literal>
                </emma:interpretation>
                <emma:interpretation id="interp1" emma:lang="en-US" emma:confidence="0">
                  <emma:literal>Dim</emma:literal>
                </emma:interpretation>
                <emma:interpretation id="interp2" emma:lang="en-US" emma:confidence="0">
                  <emma:literal>Din</emma:literal>
                </emma:interpretation>
                <emma:interpretation id="interp3" emma:lang="en-US" emma:confidence="0">
                  <emma:literal>!!!</emma:literal>
                </emma:interpretation>
                <emma:interpretation id="interp4" emma:lang="en-US" emma:confidence="0">
                  <emma:literal>"?"</emma:literal>
                </emma:interpretation>
              </emma:one-of>
            </emma:emma>
          </inkml:annotationXML>
          <inkml:trace contextRef="#ctx0" brushRef="#br0">14235-510 73,'0'0'38,"0"0"0,0 0 1,0 0-18,0 0-13,24 25-1,-24-25-1,13 39 0,-7-10-1,1 14-1,-3 1 0,1 5-1,-1-1 0,1 3-3,-1-7 0,2-7 0,-1-9 0,3-8 0,-8-20 0,0 0 0,22 11-6,-22-31-4,18 20-21,-22-24-11,6 0 0,-9-11 0,5 0 0</inkml:trace>
          <inkml:trace contextRef="#ctx0" brushRef="#br0" timeOffset="445.0255">14012-1454 74,'-4'-27'38,"4"27"0,2-21 0,-2 21-22,0 0-6,0 0-2,15 44-2,-13-9 0,7 20-1,-7 6-1,9 9-1,-9-1 0,7 3-1,-3-6-2,1-7 1,-2-11-2,-1-14 0,2-8-1,-6-26-2,7 24-4,-18-40-9,11 16-24,-2-24-1,-3 5 1,-10-10 0</inkml:trace>
          <inkml:trace contextRef="#ctx0" brushRef="#br0" timeOffset="686.0393">13883-1155 79,'-30'6'38,"30"-6"-1,0 0 2,19-4-25,-6-16-7,22 9-2,4-11-2,12 2-1,6-4 0,10 4-1,-1 1 0,2 5-1,-3 6-1,-6 1-2,-6 12-3,-21-12-7,14 24-19,-28-14-7,-18-3 0,19 11 0</inkml:trace>
          <inkml:trace contextRef="#ctx0" brushRef="#br0" timeOffset="1008.0577">14394-1645 80,'0'0'38,"0"0"2,-13-18-1,35 36-26,-22-18-4,17 29-2,-8 1-2,7 14-1,-3 7 1,4 15-2,-6 4 0,4 0-1,-2-2 0,0-2-1,-2-7-1,2-10 0,-2-8-2,-4-14 0,4-3-3,-11-24-5,20 31-19,-20-31-13,0 0 1,0 0 0,0 0 0</inkml:trace>
          <inkml:trace contextRef="#ctx0" brushRef="#br0" timeOffset="3062.1752">14099 1326 80,'0'0'38,"0"0"0,14 18 1,-14-18-24,12 16-6,-12-16-3,20 30-2,-20-30-2,24 29 0,-24-29-1,16 20-1,-16-20-1,0 0-2,23 11-2,-25-27-6,22 23-21,-20-7-8,0 0 2,18-27-2</inkml:trace>
          <inkml:trace contextRef="#ctx0" brushRef="#br0" timeOffset="3379.1933">14536 1318 80,'0'19'39,"0"-19"-1,2 18 1,-19-18-22,30 20-9,-13-20-4,11 29-1,-11-29-1,13 24-1,-13-24-1,0 0-2,24 17-1,-24-17-2,20 9-11,-20-9-22,0 0 0,0 0-1,0 0 0</inkml:trace>
          <inkml:trace contextRef="#ctx0" brushRef="#br0" timeOffset="4114.2352">14388 1887 52,'-2'-18'39,"2"18"-1,0 0 0,-3-29-9,21 51-13,-18-22-7,4 36-3,-2-12-1,5 15-2,-5-3 0,3 10-1,-1-2-1,0-3 0,0-3 0,-1-3-1,1-5-1,0-8 0,-1-6-1,-3-16-1,6 17-2,-6-17-2,0 0-6,-13-17-13,13 17-15,0 0 2,-7-24-1,7 24 3</inkml:trace>
          <inkml:trace contextRef="#ctx0" brushRef="#br0" timeOffset="4421.2529">14235 2117 62,'0'0'38,"0"0"0,0 0 2,0 0-16,0 0-13,43-9-4,-18-2-2,14 3 0,-2-3-2,7 4-1,-1-2 0,3 5 0,-2-1-1,-3 5-1,-4 0 1,-8 0-1,-3 3-1,-8-3-1,-1 4-2,-17-4-3,22 9-16,-22-9-18,0 0 0,0 0 0,6-24 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0:09.9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B38420-E49A-40D1-9D25-68481042A2AA}" emma:medium="tactile" emma:mode="ink">
          <msink:context xmlns:msink="http://schemas.microsoft.com/ink/2010/main" type="writingRegion" rotatedBoundingBox="2230,12107 18964,12092 18966,13971 2232,13987"/>
        </emma:interpretation>
      </emma:emma>
    </inkml:annotationXML>
    <inkml:traceGroup>
      <inkml:annotationXML>
        <emma:emma xmlns:emma="http://www.w3.org/2003/04/emma" version="1.0">
          <emma:interpretation id="{5D6CD514-E341-46B6-94DE-108EB71CBF8C}" emma:medium="tactile" emma:mode="ink">
            <msink:context xmlns:msink="http://schemas.microsoft.com/ink/2010/main" type="paragraph" rotatedBoundingBox="2230,12107 18964,12092 18966,13971 2232,13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A59C24-09B5-439D-85D1-AED84875CD69}" emma:medium="tactile" emma:mode="ink">
              <msink:context xmlns:msink="http://schemas.microsoft.com/ink/2010/main" type="line" rotatedBoundingBox="2230,12107 18964,12092 18966,13971 2232,13987"/>
            </emma:interpretation>
          </emma:emma>
        </inkml:annotationXML>
        <inkml:traceGroup>
          <inkml:annotationXML>
            <emma:emma xmlns:emma="http://www.w3.org/2003/04/emma" version="1.0">
              <emma:interpretation id="{26049FB0-06FB-4E7A-8620-C243A3F76FFA}" emma:medium="tactile" emma:mode="ink">
                <msink:context xmlns:msink="http://schemas.microsoft.com/ink/2010/main" type="inkWord" rotatedBoundingBox="2230,12107 10821,12099 10823,13979 2232,13987"/>
              </emma:interpretation>
              <emma:one-of disjunction-type="recognition" id="oneOf0">
                <emma:interpretation id="interp0" emma:lang="en-US" emma:confidence="0">
                  <emma:literal>R-"0..-H+H+</emma:literal>
                </emma:interpretation>
                <emma:interpretation id="interp1" emma:lang="en-US" emma:confidence="0">
                  <emma:literal>R-"0,.-H+H+</emma:literal>
                </emma:interpretation>
                <emma:interpretation id="interp2" emma:lang="en-US" emma:confidence="0">
                  <emma:literal>R-"0..-H+Ht</emma:literal>
                </emma:interpretation>
                <emma:interpretation id="interp3" emma:lang="en-US" emma:confidence="0">
                  <emma:literal>R-"0..-tt+H+</emma:literal>
                </emma:interpretation>
                <emma:interpretation id="interp4" emma:lang="en-US" emma:confidence="0">
                  <emma:literal>R-"0,.-H+Ht</emma:literal>
                </emma:interpretation>
              </emma:one-of>
            </emma:emma>
          </inkml:annotationXML>
          <inkml:trace contextRef="#ctx0" brushRef="#br0">1 303 79,'-1'-28'37,"-7"-1"-1,8 29 0,-13-42-20,13 42-6,0 0-3,24 11-2,-20 9-1,5 19 0,-3 8 0,3 16-1,-5 10 0,3 13 0,-3 3-1,-1 1-2,-1-8 1,0-7-1,-2-12 0,0-12-1,0-14 1,-4-17-1,4-20 0,0 0 1,-13-18-1,8-12 0,-1-15-1,1-12 2,-1-11-1,-1-9 0,5-6 0,0-5 1,4 0-1,2 1 1,5 9 0,6 2-1,7 8 2,6 11-1,7 10 0,3 10 1,3 11-1,1 12 1,-3 8 0,-2 15 0,-8 8 0,-5 5 0,-7 5 0,-8 6 0,-5 2 0,-6 0-1,-3 0 0,-6 0 1,-4-2-1,-4 2 0,-5-2 0,-3-2 0,-3 0 0,-3-1 0,-2 1 0,2 0 0,1 2 0,5 0 0,5-2-1,7 1 2,7-5-1,12 1 0,9-6 0,9 0 0,10-2 2,8 4-2,8-2 2,7 0-3,3 2 4,2-2-3,-1 0 0,-1-6 0,-5-3 0,-5-9 0,-7-4 0,-8-4 0,-7-3-2,-8-2 1,-18 9 0,19-19-1,-19 19-1,-6-18-2,6 18-3,-22-26-7,22 26-26,-11-20 1,11 20-1,-17-31 2</inkml:trace>
          <inkml:trace contextRef="#ctx0" brushRef="#br0" timeOffset="269.0152">865 633 90,'25'4'40,"-8"-9"-2,11 8 2,-8-16-23,17 19-11,-4-8-2,6 2-2,-1 0-4,-3-11-3,17 18-16,-19-19-18,8 1-1,-10-11 0,8 1 0</inkml:trace>
          <inkml:trace contextRef="#ctx0" brushRef="#br0" timeOffset="943.0539">1978 316 60,'-14'-28'37,"-5"-1"-2,3 9 1,-10-8-15,26 28-9,-37-9-5,19 18-2,-8 2-1,4 15-1,-8 5 1,6 15-1,-4 4 1,10 12-1,-2 6 1,14 9-1,1-2-1,14-1-1,11-6 1,11-8-1,10-14 0,9-9-1,9-17 0,5-18 0,6-17 0,4-11 1,-2-10-1,-2-6 1,-7-6-1,-10-4 1,-8-1-1,-14-2 1,-7 6-2,-17-3 1,-10 1 0,-12 1 0,-13 2 0,-5 3-1,-7 4 1,-8 3 0,-2 5-1,-4 1 0,1 7-1,-2 4 0,10 12-2,-3-2-2,17 24-9,-15-11-25,24 9-1,-2-6 1,24-5 0</inkml:trace>
          <inkml:trace contextRef="#ctx0" brushRef="#br0" timeOffset="1327.0759">1689-285 83,'0'0'39,"17"2"0,-17-2-1,0 0-21,29 21-10,-29-21-3,20 23-2,-20-23-2,21 26-2,-12-8-3,-9-18-11,11 17-23,-11-17 1,0 0 0,0 0 0</inkml:trace>
          <inkml:trace contextRef="#ctx0" brushRef="#br0" timeOffset="1980.113">1816 1346 85,'0'0'40,"-15"24"-1,15-24 2,-9 51-23,4-27-12,10 5-3,-3-3-1,4-6-2,3-3-1,-9-17-2,18 11-1,-14-30-6,20 27-17,-15-30-13,-9 22 1,24-41-1,-7 17 2</inkml:trace>
          <inkml:trace contextRef="#ctx0" brushRef="#br0" timeOffset="1509.0863">2036-332 91,'0'0'37,"0"0"0,13 22 1,1 2-29,-14-24-7,2 20-6,17 4-14,-19-24-19,12 25 0,-12-25 0,17 30-1</inkml:trace>
          <inkml:trace contextRef="#ctx0" brushRef="#br0" timeOffset="2186.125">2170 1281 100,'0'0'39,"21"32"0,-21-32-4,24 38-28,-17-16-5,6-3-3,7 3-5,-20-22-17,28-6-16,-8-10 1,10-5-2,-3-17 2</inkml:trace>
          <inkml:trace contextRef="#ctx0" brushRef="#br0" timeOffset="2533.1447">2912 619 101,'0'0'39,"0"0"3,0 0-5,0 0-25,25-15-5,10 4-2,6-5-2,14-1-2,8-3 0,7 1-1,8 5-3,-5-5-1,9 19-7,-29-14-25,12 16-6,-21-8 1,-2 12 0</inkml:trace>
          <inkml:trace contextRef="#ctx0" brushRef="#br0" timeOffset="3235.185">3928 672 89,'0'0'39,"-26"5"-2,26-5 4,0 0-27,0 0-7,31-7-2,6 2-2,6-5-1,8 1-1,8-2 0,6-2-1,3 2-1,-7-1-3,3 4-1,-16-16-9,17 17-24,-28-11-2,-2 5 1,-18-7-1</inkml:trace>
          <inkml:trace contextRef="#ctx0" brushRef="#br0" timeOffset="3000.1716">3974 281 92,'2'-24'40,"-2"24"1,13-24-1,7 32-25,-20-8-8,0 0-1,24 7-3,-11 9-1,-4 10 0,-2 13 0,3 10-1,-5 12 0,3 12 0,-5 4-2,1 2 1,0-5-1,1-6 0,1-10-2,3-8-1,-5-19-2,9 0-5,-13-31-21,0 0-10,0 0 2,0 0-2</inkml:trace>
          <inkml:trace contextRef="#ctx0" brushRef="#br0" timeOffset="3511.2007">4490 129 98,'0'0'39,"-18"7"2,20 13-1,-15-3-29,26 25-4,-8 2-2,14 11-1,-6 4-2,3 10 0,-1-1-1,0 6 1,-4-8-2,0-7-1,-2-10 0,-2-12-3,3-6 0,-10-31-8,29 24-28,-29-24-2,19-22 0,-16-2 1</inkml:trace>
          <inkml:trace contextRef="#ctx0" brushRef="#br0" timeOffset="4273.2442">5820 577 82,'0'0'40,"-20"7"-2,20-7 2,0 0-19,22 2-14,-2-8-3,11 4-1,6-5-2,4 0-1,3-3-1,-3-2-1,3 4-3,-13-14-5,15 22-22,-22-13-8,2 6 2,-26 7-2</inkml:trace>
          <inkml:trace contextRef="#ctx0" brushRef="#br0" timeOffset="4065.2325">5862 393 71,'8'-24'38,"-8"-2"-1,0 26-1,2-29-16,20 40-6,-22-11-5,15 24-3,-10 0-1,8 12-1,-4 5-1,4 7-1,-4-1-1,2 3-1,0-4 0,-3-8-2,-1-5-1,-3-12-2,5 8-5,-9-29-21,0 0-11,-18-4 2,18 4 0,-15-27 1</inkml:trace>
          <inkml:trace contextRef="#ctx0" brushRef="#br0" timeOffset="6276.3589">7022 628 89,'-33'-9'37,"33"9"1,0 0 1,17 0-24,-17 0-7,44-9-2,-7 3-2,11 1-2,7-3 1,8 1-1,1-2-1,5 1 0,-1-1-1,-3-2 0,-6 2-2,-8-6 0,-3 6-2,-17-7-2,5 12-3,-35-22-10,21 19-21,-22 7 1,2-22 1,-11 5-1</inkml:trace>
          <inkml:trace contextRef="#ctx0" brushRef="#br0" timeOffset="6011.3438">7218 255 92,'-11'-24'38,"9"8"0,-5-8 1,23 18-28,-19-12-4,3 18-2,0 0-1,22-9 0,-22 9-1,11 33 0,-9 2 0,1 14-1,-1 12 1,4 16 0,-5 2-3,3 13 0,2-2 0,1-4 0,2-9 0,1-11 0,-3-11 0,0-14 0,1-10-4,-8-31 0,9 20-1,-9-20-3,0 0-8,-22-35-25,16 17-1,-14-19 2,7 2-1</inkml:trace>
          <inkml:trace contextRef="#ctx0" brushRef="#br0" timeOffset="6564.3754">7701 191 79,'-13'-28'39,"13"28"0,-16-33 1,16 33-18,-17 0-13,17 0-3,0 0-2,-2 33-1,4-7 0,4 11-1,-3 12 1,6 12-1,-3 7 0,5 7 0,-2 4-2,2 4 0,0-8 0,4-5 0,-2-13 0,2-11 0,0-13 0,-3-15-5,-12-18 2,24-7-5,-5 3-8,-23-27-24,19 0-2,-13-15 2,11 0-1</inkml:trace>
          <inkml:trace contextRef="#ctx0" brushRef="#br0" timeOffset="7105.4064">8138-31 99,'0'0'39,"-13"22"2,13-22-2,11 18-26,-11-18-7,26 6-2,-6-6-2,10-2-1,1-2-1,6-3-1,4 0-1,-3-10-3,14 19-11,-22-21-23,16 8-2,-9-9 2,9 7-2</inkml:trace>
          <inkml:trace contextRef="#ctx0" brushRef="#br0" timeOffset="6894.3943">8208-213 99,'0'0'39,"0"0"1,0 0 0,0 0-29,9 46-3,-7-11-3,9 13-1,-3 3-1,5 6-1,-2-2-1,2-2 0,0-5-2,-4-11 0,4-8-2,-13-29-1,16 26-5,-27-45-12,11 19-19,-2-33-2,2 8 2,-13-16 0</inkml:trace>
        </inkml:traceGroup>
        <inkml:traceGroup>
          <inkml:annotationXML>
            <emma:emma xmlns:emma="http://www.w3.org/2003/04/emma" version="1.0">
              <emma:interpretation id="{44D02A9F-A2F2-4C91-AB30-BFC84168C475}" emma:medium="tactile" emma:mode="ink">
                <msink:context xmlns:msink="http://schemas.microsoft.com/ink/2010/main" type="inkWord" rotatedBoundingBox="11713,12623 13010,12622 13011,13454 11714,13455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}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0219.5845">10521 716 57,'13'-20'35,"-13"20"0,9-20 0,-9 20-13,0 0-9,0 0-4,-17-2-3,17 2-1,-25 7-1,8-1-2,-12-5 1,-1 7-2,-9-4 0,-3 3 0,-8 0-1,-7 1 0,-2-1 0,-7 4 0,-3 0 0,1 4 0,0-1 1,-2 1-3,1 0 2,5-1-1,3 3 1,9-4-1,6 0 0,9-4 0,10-2 1,8-3 0,19-4-1,0 0 1,0 0 0,0 0 1,0 0-1,0 0 0,24-8 1,-24 8-1,19 2 1,-19-2 0,0 0 0,26 8 0,-26-8 0,31 5 1,-11-3 0,10 0-1,5-2 1,3 2 0,7-1-1,3 3 0,0 2 0,-2 1 0,-4 2-1,-3 0 0,-4 2 1,-6-1-1,-3-1-1,-7-2 2,-19-7-2,29 9 2,-29-9-2,26 0 1,-26 0-1,22 0-1,-22 0-1,17-2-3,1 23-12,-18-21-19,0 0-4,-7 16 1,7-16-1</inkml:trace>
          <inkml:trace contextRef="#ctx0" brushRef="#br0" timeOffset="9424.539">9492 545 75,'0'0'36,"0"0"-1,0 0 2,0 0-24,37-3-5,-37 3-3,44-4 0,-18 0-2,9 4 1,-2-3-1,8 4-1,3-6 0,6 1-1,1-3 1,6 0-1,2-6-1,8 2 1,1-2-1,2-2 0,-2 4 0,-1 0 0,-4 2 1,-6 0-1,-4 3 0,-5 3 0,-7-1 0,-8 0 0,-5 1 0,-3 3 0,-2-2 0,-7 0 0,-16 2 0,28-2 0,-28 2 0,18 0 0,-18 0 0,0 0 0,0 0 0,17-5 0,-17 5 0,0 0 0,-6-17 0,6 17 0,-9-18 0,9 18 0,-18-22-1,18 22 1,-30-26-1,8 13 1,-6 0-1,-3 0 1,-2-1-1,-4 1 1,-2 2-1,2 0 1,0 3 0,8 1 0,3 2 0,6 1-1,3 2 1,17 2-1,-20 0-1,20 0 0,0 0-2,-17-4-2,27 21-8,-10-17-17,0 0-5,0 0-1,0 0 0</inkml:trace>
        </inkml:traceGroup>
        <inkml:traceGroup>
          <inkml:annotationXML>
            <emma:emma xmlns:emma="http://www.w3.org/2003/04/emma" version="1.0">
              <emma:interpretation id="{8299D2BA-4997-4530-B2E6-6AF9F7713214}" emma:medium="tactile" emma:mode="ink">
                <msink:context xmlns:msink="http://schemas.microsoft.com/ink/2010/main" type="inkWord" rotatedBoundingBox="14292,12543 18965,12538 18966,13524 14293,13529"/>
              </emma:interpretation>
              <emma:one-of disjunction-type="recognition" id="oneOf2">
                <emma:interpretation id="interp10" emma:lang="en-US" emma:confidence="0">
                  <emma:literal>R-0-H</emma:literal>
                </emma:interpretation>
                <emma:interpretation id="interp11" emma:lang="en-US" emma:confidence="0">
                  <emma:literal>R -OH</emma:literal>
                </emma:interpretation>
                <emma:interpretation id="interp12" emma:lang="en-US" emma:confidence="0">
                  <emma:literal>R -0 t</emma:literal>
                </emma:interpretation>
                <emma:interpretation id="interp13" emma:lang="en-US" emma:confidence="0">
                  <emma:literal>Re-OH</emma:literal>
                </emma:interpretation>
                <emma:interpretation id="interp14" emma:lang="en-US" emma:confidence="0">
                  <emma:literal>R -Ott</emma:literal>
                </emma:interpretation>
              </emma:one-of>
            </emma:emma>
          </inkml:annotationXML>
          <inkml:trace contextRef="#ctx0" brushRef="#br0" timeOffset="12781.731">12103 325 91,'0'0'38,"-18"4"1,16 14 1,2-18-26,-6 50-7,6-16-1,12 18-2,-7 1 0,8 15-1,-6 0 0,4 4-2,-3-3 1,-1 1-2,-3-7 1,0-8-2,-3-11 1,1-17-1,-2-8 1,0-19-1,0 0 1,0 0-1,-13-17 0,6-5 0,0-6 0,-6-16-1,5-2-1,-1-10 2,4-7-1,-1-5 1,6-5-2,0-8 3,6 2-2,5 6 3,1 3-2,5 9 1,5 10 1,8 7 0,1 11 0,6 11 0,0 11 1,2 13-1,-3 9 1,-2 9-1,-5 0 1,-9 11-1,-7 2 0,-5 2 0,-8 2 0,-6-4 0,-7-4-1,-3 1 1,-3-3-1,-5-3 0,-5 2 0,-4-1 0,-2-1 0,-2 0 0,-2 0 0,0-2 0,2-2-1,4-1 1,7-5 0,6 3 0,20-17 1,-18 27-1,18-27 1,16 26 0,1-15 0,9 7-1,3-5 2,10 6-2,1 1 0,3 2 0,3 2 0,-2-4 0,2 7 0,-3-3 0,-1 2 0,-9-6 0,-1-1 0,-5-5 0,-5-5 0,-3-3 0,-19-6 0,26-6 0,-26 6 0,11-20 0,-11 20-3,0-29-1,0 29-2,-13-37-6,13 37-16,0-22-14,0 22 1,-13-42 1,13 18 0</inkml:trace>
          <inkml:trace contextRef="#ctx0" brushRef="#br0" timeOffset="13095.749">13105 532 89,'0'0'39,"0"0"1,16 11 0,6 2-18,-3-18-15,16 5-3,0-4-3,4-1-1,1 3-3,-5-7-2,15 16-10,-20-16-23,14 5-2,-9-9-1,9 4 1</inkml:trace>
          <inkml:trace contextRef="#ctx0" brushRef="#br0" timeOffset="13776.7879">14274 261 56,'4'-24'35,"-4"6"1,-6-1-4,6 19-10,-22 0-7,16 20-4,-23-9-4,9 19-1,-14-5-2,5 14 1,-6 0-2,5 8 0,-3 3 0,7 5 0,2 2 0,11 5 0,6-1 0,11-2-2,9-4 1,14-6 0,10-10-2,11-10 0,9-9 0,6-14 0,5-10 0,2-9 0,-1-14 0,-1-6 0,-5-9 0,-8-4 0,-7-4 0,-9-3 0,-12-2 0,-6-2 0,-12 2 0,-13 3-2,-13 1 2,-7 3-1,-9 6 1,-4 7-1,-7 11 1,-4 10 0,-2 10-1,1 6 0,6 11-2,-1-2-1,14 11-2,-8-26-12,38 4-21,-26 7-3,26-7 2,-8-25-1</inkml:trace>
          <inkml:trace contextRef="#ctx0" brushRef="#br0" timeOffset="17199.9837">15109 547 94,'0'0'39,"21"4"1,4-6-1,-25 2-29,52-13-5,-13 8-2,7 1-2,-2 0 0,0 1-2,-1 1 0,-4-2 0,-3 0-1,-6-3 0,1 3-2,-9-10-2,14 19-10,-36-5-23,38-16 1,-19 5-1,-1 5 2</inkml:trace>
          <inkml:trace contextRef="#ctx0" brushRef="#br0" timeOffset="17626.0081">16061 241 82,'-15'-21'39,"15"21"0,0 0 1,0 0-24,0 0-8,-5 24-3,5-24-1,5 42 0,-3-10-1,4 10 0,-5 7 0,3 10-1,-2 2 1,0 5-1,2-6 0,-3 1-2,5-6 0,-1-9-2,1-7 0,-6-14-3,7 1-1,-7-26-8,8 20-21,-8-20-8,0 0 2,-8-31 0</inkml:trace>
          <inkml:trace contextRef="#ctx0" brushRef="#br0" timeOffset="17929.0254">15960 586 79,'-17'3'38,"17"-3"-1,0 0 3,0 0-26,28-9-4,-8 0-4,19 5-1,-1-7-2,14 2 0,1 0-1,3 2-1,1-1 0,-2 3-2,-1 1 0,-8-1-1,-2 3-2,-14-7-1,5 12-6,-28-25-11,15 20-18,-22 2 1,17-20 0,-17 20 1</inkml:trace>
          <inkml:trace contextRef="#ctx0" brushRef="#br0" timeOffset="18293.0463">16557 182 72,'-15'-33'37,"15"33"0,-5-35-1,23 39-19,-29-21-6,11 17-3,0 0-2,24 9-1,-24-9 0,6 41-1,-4-8 0,-1 14-1,-1 7 0,2 12 0,-2 2-1,6 7 0,-1-4-2,3 1 0,3-8 0,0-7 0,4-7 0,-3-12 0,1-5 0,-2-9 0,0-5 0,-11-19 0,17 14-2,-17-14 0,0 0-3,13-18-2,-13 18-11,0 0-23,0 0-2,2-24 2,-2 24-1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0:39.3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496E21-C187-44D5-A3FB-4935ABC12D43}" emma:medium="tactile" emma:mode="ink">
          <msink:context xmlns:msink="http://schemas.microsoft.com/ink/2010/main" type="writingRegion" rotatedBoundingBox="14140,15845 23112,15469 23158,16574 14186,16949"/>
        </emma:interpretation>
      </emma:emma>
    </inkml:annotationXML>
    <inkml:traceGroup>
      <inkml:annotationXML>
        <emma:emma xmlns:emma="http://www.w3.org/2003/04/emma" version="1.0">
          <emma:interpretation id="{E104887E-6EEA-48D6-9B58-FF694FBC37FA}" emma:medium="tactile" emma:mode="ink">
            <msink:context xmlns:msink="http://schemas.microsoft.com/ink/2010/main" type="paragraph" rotatedBoundingBox="14140,15845 23112,15469 23158,16574 14186,1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7AB4C4-A458-4D6A-B6C6-7BF333425882}" emma:medium="tactile" emma:mode="ink">
              <msink:context xmlns:msink="http://schemas.microsoft.com/ink/2010/main" type="line" rotatedBoundingBox="14140,15845 23112,15469 23158,16574 14186,16949"/>
            </emma:interpretation>
          </emma:emma>
        </inkml:annotationXML>
        <inkml:traceGroup>
          <inkml:annotationXML>
            <emma:emma xmlns:emma="http://www.w3.org/2003/04/emma" version="1.0">
              <emma:interpretation id="{CD5CEB1D-EB71-4191-9887-21ED290BC3BE}" emma:medium="tactile" emma:mode="ink">
                <msink:context xmlns:msink="http://schemas.microsoft.com/ink/2010/main" type="inkWord" rotatedBoundingBox="14140,15845 16565,15743 16612,16847 14186,16949"/>
              </emma:interpretation>
              <emma:one-of disjunction-type="recognition" id="oneOf0">
                <emma:interpretation id="interp0" emma:lang="en-US" emma:confidence="1">
                  <emma:literal>alkyl</emma:literal>
                </emma:interpretation>
                <emma:interpretation id="interp1" emma:lang="en-US" emma:confidence="0">
                  <emma:literal>alkyd</emma:literal>
                </emma:interpretation>
                <emma:interpretation id="interp2" emma:lang="en-US" emma:confidence="0">
                  <emma:literal>alkyds</emma:literal>
                </emma:interpretation>
                <emma:interpretation id="interp3" emma:lang="en-US" emma:confidence="0">
                  <emma:literal>alkyls</emma:literal>
                </emma:interpretation>
                <emma:interpretation id="interp4" emma:lang="en-US" emma:confidence="0">
                  <emma:literal>•alkyl</emma:literal>
                </emma:interpretation>
              </emma:one-of>
            </emma:emma>
          </inkml:annotationXML>
          <inkml:trace contextRef="#ctx0" brushRef="#br0">304 210 62,'-2'-20'34,"2"20"-2,-5-26 1,-12 2-21,17 24-5,-9-34-2,9 34-1,-17-39 0,8 22-1,-9-5 0,18 22 0,-37-23-1,17 21 0,-3 2-1,1 7 0,0 10-1,0 6 1,2 9 0,3 10 0,-1 4 1,7 7 0,0-2 0,7 1-1,4-4 1,7-6-1,4-13 1,4-5-2,5-15 1,4-9-1,2-7 0,0-8 1,-2-7-1,0-4 0,-4-1 0,-3-6 0,-2 0 0,-4 0-1,-2 2 1,-4 1 0,-1 4-1,0 4 1,-2 6 0,-2 16 0,0 0 0,0 0 1,0 0 0,0 0 0,14 33 1,-8-4-1,-2 8 1,1 3 0,1 5-1,1 0 0,-1-1 0,3-5-2,-2-4 1,4-13-2,4-6-1,-15-16-3,29 4-4,-34-30-17,20 10-12,-10-17 0,6 0 0,-11-13 1</inkml:trace>
          <inkml:trace contextRef="#ctx0" brushRef="#br0" timeOffset="318.0182">514-291 59,'0'0'36,"0"0"-1,0 0 1,0 0-16,0 0-9,24 42-3,-22-16-2,11 23-1,-7 7 0,5 17 0,-4 2-2,6 12 0,-4-5-1,4 1 0,-2-10-2,4-12 0,0-15-2,-1-19-2,7-5-3,-21-22-17,26-9-15,-17-11-1,9-2 0,-10-19 1</inkml:trace>
          <inkml:trace contextRef="#ctx0" brushRef="#br0" timeOffset="644.0368">841-370 72,'-6'-18'35,"6"18"1,0 0-7,0 0-14,19 20-4,-17-2-2,14 24-2,-8 4 0,8 22-1,-7 2-2,8 11 0,-6 0-2,6-1 1,-6-4-3,3-7 1,-2-10-2,-1-15 0,0-5-3,-8-19-2,14 8-10,-17-28-23,0 0-1,0 0 0,0 0 1</inkml:trace>
          <inkml:trace contextRef="#ctx0" brushRef="#br0" timeOffset="1058.0605">1263-17 70,'19'-11'37,"-19"11"-1,25-10 2,-25 10-24,0 0-7,0 0-2,10 30-2,-10-30-1,-21 33-1,3-17 0,-2 4-1,-6 2 1,0 2-1,-4 2 0,1 2 1,1-3-1,4 3 0,2-4 0,6-2 0,3-4 0,13-18 1,-8 26 0,8-26 0,19 16 0,-3-8 1,6-5-1,8 5 1,-1-3 0,7 3-1,-3-1 0,0 2 0,0 0-1,-3 0 0,-5 2-1,-4-5-1,-1 3-2,-20-9-4,33 9-19,-33-9-13,17-7 3,-17 7-3,16-24 2</inkml:trace>
          <inkml:trace contextRef="#ctx0" brushRef="#br0" timeOffset="1609.0918">1571 155 70,'0'0'38,"0"0"-1,0 0 1,0 0-18,-13 24-12,24 0-3,-5-4-1,5 8-1,2-6-1,0 3 0,7-5-1,2-5 0,6-4-1,-2-7-1,5-4 0,-3-7-2,3 1-1,-11-12-3,10 12-4,-27-27-8,23 24-13,-22-17-5,3 8 0,-12-19 13,16 21 12,-19-14 8,5 1 9,3 29 10,-6-42 14,6 42 7,0-33 1,0 33-10,0 0-11,0 0-6,0 0-3,28 40-2,-23-14-1,8 12 0,-2 4-1,4 10-1,-2 5 0,6 2-1,-3 1 0,1-3 0,-1-4-1,1-7-1,0-9 0,-8-10-1,6-6-1,-15-21-1,16 12-4,-29-32-13,13 20-20,-5-38 0,3 10 1,-9-16 1</inkml:trace>
          <inkml:trace contextRef="#ctx0" brushRef="#br0" timeOffset="1917.1096">2084-357 62,'0'0'36,"0"0"1,27-11 1,-27 11-20,24 22-6,-18-4-4,16 23-1,-7 1-1,9 18 0,-8 3-2,7 10 0,-5-3-2,6 2 1,-2-10-2,0-3 0,2-11-1,-3-14 0,1-4-2,-22-30-2,35 37-8,-35-37-23,0 0-7,0 0 1,0 0-1</inkml:trace>
        </inkml:traceGroup>
        <inkml:traceGroup>
          <inkml:annotationXML>
            <emma:emma xmlns:emma="http://www.w3.org/2003/04/emma" version="1.0">
              <emma:interpretation id="{DE4CBDBC-9EFF-4A10-B01D-7143A6C15C40}" emma:medium="tactile" emma:mode="ink">
                <msink:context xmlns:msink="http://schemas.microsoft.com/ink/2010/main" type="inkWord" rotatedBoundingBox="16889,15801 21111,15625 21145,16446 16923,16622"/>
              </emma:interpretation>
              <emma:one-of disjunction-type="recognition" id="oneOf1">
                <emma:interpretation id="interp5" emma:lang="en-US" emma:confidence="0">
                  <emma:literal>oxonium</emma:literal>
                </emma:interpretation>
                <emma:interpretation id="interp6" emma:lang="en-US" emma:confidence="0">
                  <emma:literal>Oxon item</emma:literal>
                </emma:interpretation>
                <emma:interpretation id="interp7" emma:lang="en-US" emma:confidence="0">
                  <emma:literal>Oxon inn</emma:literal>
                </emma:interpretation>
                <emma:interpretation id="interp8" emma:lang="en-US" emma:confidence="0">
                  <emma:literal>Oxon-rum</emma:literal>
                </emma:interpretation>
                <emma:interpretation id="interp9" emma:lang="en-US" emma:confidence="0">
                  <emma:literal>Oxon ism</emma:literal>
                </emma:interpretation>
              </emma:one-of>
            </emma:emma>
          </inkml:annotationXML>
          <inkml:trace contextRef="#ctx0" brushRef="#br0" timeOffset="2572.1471">2886-98 71,'-17'2'37,"-3"-1"-1,4 12 1,-21-7-24,29 21-5,-16-1-2,17 7-2,-8 2 0,15 7 0,-2-5 0,10 5 0,5-7-1,7 2 0,8-10-1,5-1 0,7-11-1,5-8 0,3-9-1,1-7 0,-1-6 0,-5-7 0,-8-7 0,-8-4-1,-8-2 1,-12-5-1,-9-1 0,-10-1 0,-9 5 0,-6 2 0,-5 6 0,-3 5 0,2 9-1,-6 6 0,8 13 0,-2 1-2,12 16-2,-8-14-6,27 32-18,-13-14-10,13 10 2,-3-7-1</inkml:trace>
          <inkml:trace contextRef="#ctx0" brushRef="#br0" timeOffset="2918.1666">3284-6 83,'0'0'39,"0"0"0,0 0-3,0 0-24,34 9-4,-14 2-2,13 11-1,2 3-1,6 9-1,3 0-1,2 5-1,0-2 0,-2-4 0,-1-2-2,-8-9-1,0-4-1,-11-12-2,4 8-6,-28-32-18,0 18-11,14-20-1,-8 3 1,-12-14 1</inkml:trace>
          <inkml:trace contextRef="#ctx0" brushRef="#br0" timeOffset="3152.1803">3749-40 71,'-11'-23'37,"11"23"1,-16-24 0,16 24-22,0 0-9,-24 35-2,1-11-2,1 12-1,-9 3 0,-2 7-1,-6 0 0,0 3 0,-1-3-1,3-2 0,5-5-1,5-12-2,16 1-2,-6-26-6,34 16-12,-17-18-17,24-13 3,-4-7-3,9 2 4</inkml:trace>
          <inkml:trace contextRef="#ctx0" brushRef="#br0" timeOffset="3631.2077">4077-78 81,'0'0'38,"0"0"-2,0 0 2,-16 15-30,10 8-3,-8 0-1,4 10 0,-4 0-1,3 7 1,-2 0-1,9 6 0,0-3 0,10-3-1,5-5 0,9-8 0,10-6-1,8-9 0,7-8-1,4-11 0,3-8-1,0-9 1,-6-3-1,-7-5 0,-10-4 0,-9-5-1,-9 3 1,-14-1 0,-10 4 1,-11 2-1,-6 4 0,-5 5 1,-3 6-1,-5 5 1,3 7-2,-1 1 0,8 8 0,0-1-2,12 11-2,-3-15-4,24 32-13,0-30-16,-9 25 1,9-25 0,11 21 1</inkml:trace>
          <inkml:trace contextRef="#ctx0" brushRef="#br0" timeOffset="4129.2362">4452-1 74,'0'0'38,"16"11"0,-16-11 0,35 39-25,-25-23-6,12 17-1,-9-5-2,3 7-1,-1-6 0,0 0-1,-4-7-1,-4-5 0,-7-17-1,0 0 0,17 9 0,-17-9 0,5-26-1,-1 8 0,-2-4 1,0-4-2,0-1 1,-1-4 0,3-4 1,2 0-1,3 0 0,2 0 1,4 0 1,5 6-1,2 5 1,4 11 0,-2 8 1,4 16 0,-3 9-1,1 15 1,-4 5 0,1 10-1,-5-1 0,-1 1 0,-5-3-1,0-6 0,-3-6-3,-4-15-1,10 13-11,-15-33-21,0 0-5,0 0 0,0 0 0</inkml:trace>
          <inkml:trace contextRef="#ctx0" brushRef="#br0" timeOffset="4857.2775">5151-469 65,'-30'-18'38,"30"18"-1,-20-8 1,20 8-21,0 0-11,0 0-3,0 0-2,13 20-2,-13-20-2,0 0-7,29 35-22,-29-35-4,19 37-1,-14-17-1</inkml:trace>
          <inkml:trace contextRef="#ctx0" brushRef="#br0" timeOffset="4631.2649">5156-133 80,'0'0'40,"0"0"-1,6 27 1,-6-27-29,11 41-3,-7-16-3,7 10-1,-4-2-1,0 10-1,-3-3-2,0-5 1,-2-2-2,-2-11-1,3 2-3,-3-24-7,0 0-25,0 0-5,0 0 2,0-19-1</inkml:trace>
          <inkml:trace contextRef="#ctx0" brushRef="#br0" timeOffset="5405.3091">5413-124 79,'0'0'38,"0"0"0,-11-26-5,11 26-19,7 17-7,-1 7-1,-8 0-2,7 12 0,-3 3-1,7 5 0,2-4-1,6 4-1,1-7 0,10-8 0,2-8 0,5-12-1,-2-9 0,4-9 0,-2-8 0,-2-5-1,-5-7 0,-6-4 0,-4-2 1,-5 0-1,-6 6 0,-3-4 0,-4 7 1,-4 2-1,4 24 1,-14-28 0,14 28 1,0 0 0,-17-3 0,17 3 0,-4 29 0,8 0 0,2 5-1,1 4 1,2 4 0,2 1-1,4 1-1,0-10 0,3 1-2,-3-18-3,14 12-10,-29-29-21,26 2-4,-26-2 0,32-26 0</inkml:trace>
          <inkml:trace contextRef="#ctx0" brushRef="#br0" timeOffset="6133.3508">6018-32 62,'0'0'38,"0"0"0,18-2 1,8 30-21,-26-28-7,22 40-3,-13-14-3,10 9 0,-6-6-2,3 2-1,-3-7-1,0-4 0,-13-20 0,20 17-1,-20-17 0,0 0-1,17-26 1,-15 4-1,1-2 0,-3-7 0,0-2 0,0-2 0,2 4 0,-2 0 1,4 1 0,3 1 0,-1 3 0,7 4 0,0 6 1,5 3 0,2 2 0,2 9 1,4 5-1,-2 9 0,2 6 1,-2 9-1,-2 6 0,0 4 0,-3 0 0,-3-2 0,-3-4-1,0-2 0,-2-7 1,-11-22-1,19 22 0,-19-22-1,0 0 1,22-18-1,-13 0 0,-2-6 0,3-4 0,-3-3 0,2 2 0,-1-3 1,3 1-1,-2 6 1,2-1-1,2 6 2,2 3-1,3 8 0,2 2 1,3 8 0,0 14 0,-2 13 0,-1 8 0,0 10 1,-3 6-2,-2 3 1,-2-4 0,-2-1-1,-4-10 0,2-12-1,2-10-1,-11-18-1,22 6-6,-31-36-13,31 10-20,-20-20 0,13-3 0,-8-12 0</inkml:trace>
        </inkml:traceGroup>
        <inkml:traceGroup>
          <inkml:annotationXML>
            <emma:emma xmlns:emma="http://www.w3.org/2003/04/emma" version="1.0">
              <emma:interpretation id="{0B7CC213-97F6-426B-AB06-465BEF280577}" emma:medium="tactile" emma:mode="ink">
                <msink:context xmlns:msink="http://schemas.microsoft.com/ink/2010/main" type="inkWord" rotatedBoundingBox="21791,15638 23117,15582 23148,16321 21822,16377"/>
              </emma:interpretation>
              <emma:one-of disjunction-type="recognition" id="oneOf2">
                <emma:interpretation id="interp10" emma:lang="en-US" emma:confidence="1">
                  <emma:literal>ion</emma:literal>
                </emma:interpretation>
                <emma:interpretation id="interp11" emma:lang="en-US" emma:confidence="0">
                  <emma:literal>'ion</emma:literal>
                </emma:interpretation>
                <emma:interpretation id="interp12" emma:lang="en-US" emma:confidence="0">
                  <emma:literal>"ion</emma:literal>
                </emma:interpretation>
                <emma:interpretation id="interp13" emma:lang="en-US" emma:confidence="0">
                  <emma:literal>'won</emma:literal>
                </emma:interpretation>
                <emma:interpretation id="interp14" emma:lang="en-US" emma:confidence="0">
                  <emma:literal>eon</emma:literal>
                </emma:interpretation>
              </emma:one-of>
            </emma:emma>
          </inkml:annotationXML>
          <inkml:trace contextRef="#ctx0" brushRef="#br0" timeOffset="6619.3786">7639-128 83,'0'0'41,"0"0"-1,0 0 1,9 39-30,-9-19-5,11 11-1,-6-3-2,7 3-1,-3-2-1,0-1-1,0 0-1,-3-10-1,3 4-2,-9-22-4,11 31-17,-11-31-17,0 0 2,-17-2-2,17 2 3</inkml:trace>
          <inkml:trace contextRef="#ctx0" brushRef="#br0" timeOffset="6842.3913">7628-537 72,'-4'-22'39,"4"22"-2,0 0 3,0 0-27,9 18-7,-2 1-3,-3-3-2,0 1-1,1 3-1,-3-4-2,7 8-3,-9-24-11,8 32-22,-6-10 2,7 9-2,-4-4 2</inkml:trace>
          <inkml:trace contextRef="#ctx0" brushRef="#br0" timeOffset="7294.4172">8013-126 43,'0'0'35,"0"0"2,0 0 0,0 0-13,-28 0-12,30 19-3,-2-19-3,-11 36-1,2-12-1,11 7 0,-2-1 0,7 6-1,2-4 0,12-5 0,4-8-1,9-8-1,6-13 0,5-7 0,2-12 0,0-6-1,-5-4 0,-7-6 0,-7 2 0,-12-2-1,-8 6 1,-12 0 0,-9 5 0,-7 0 0,-6 3-1,-4 1 0,-3 1 0,-2 1 0,0 9-1,-4 2 0,10 15-1,-2-3-2,12 19-1,-12-11-8,33 28-21,-17-14-5,15 9 2,-4-11-2</inkml:trace>
          <inkml:trace contextRef="#ctx0" brushRef="#br0" timeOffset="7845.4486">8424-104 54,'21'-7'39,"-21"7"0,0 0 2,0 0-16,16 31-13,-18-13-5,12 10-2,-5-4-2,6 5 0,0-5-2,0-4 1,-1-3-2,-10-17 0,22 13 0,-22-13 0,0 0 0,18-17-1,-14 1 0,-1-5 0,3-1 0,-4-5-1,3-1 1,1-3 0,1 0 0,2 0 0,3 3 1,0 2-1,1 1 1,4 5 0,1 5 1,1 8 0,1 5 0,2 9 0,0 8 1,2 9-1,0 3 1,0 8-1,-2 2 1,2 5-1,-3-5 0,-3-1-1,-3-4 1,-2-3-1,-4-7 0,-9-22-1,13 28-3,-13-28-3,0 0-18,0 0-18,9-32 2,-13-4-2,10-8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6:24.95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AE3E8E-70DC-44AE-ADCC-CE89F75499FC}" emma:medium="tactile" emma:mode="ink">
          <msink:context xmlns:msink="http://schemas.microsoft.com/ink/2010/main" type="writingRegion" rotatedBoundingBox="1702,7112 23285,7009 23295,9139 1713,9242"/>
        </emma:interpretation>
      </emma:emma>
    </inkml:annotationXML>
    <inkml:traceGroup>
      <inkml:annotationXML>
        <emma:emma xmlns:emma="http://www.w3.org/2003/04/emma" version="1.0">
          <emma:interpretation id="{F2BA50E9-EA45-4878-8FE2-C19333765B67}" emma:medium="tactile" emma:mode="ink">
            <msink:context xmlns:msink="http://schemas.microsoft.com/ink/2010/main" type="paragraph" rotatedBoundingBox="9477,7095 12682,6967 12719,7904 9514,8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C650AE-3A35-4A40-A932-8D2F72480123}" emma:medium="tactile" emma:mode="ink">
              <msink:context xmlns:msink="http://schemas.microsoft.com/ink/2010/main" type="inkBullet" rotatedBoundingBox="9477,7095 10473,7055 10511,7992 9514,8032"/>
            </emma:interpretation>
            <emma:one-of disjunction-type="recognition" id="oneOf0">
              <emma:interpretation id="interp0" emma:lang="en-US" emma:confidence="0">
                <emma:literal>set,</emma:literal>
              </emma:interpretation>
              <emma:interpretation id="interp1" emma:lang="en-US" emma:confidence="0">
                <emma:literal>Hit,</emma:literal>
              </emma:interpretation>
              <emma:interpretation id="interp2" emma:lang="en-US" emma:confidence="0">
                <emma:literal>Hot,</emma:literal>
              </emma:interpretation>
              <emma:interpretation id="interp3" emma:lang="en-US" emma:confidence="0">
                <emma:literal>Hat,</emma:literal>
              </emma:interpretation>
              <emma:interpretation id="interp4" emma:lang="en-US" emma:confidence="0">
                <emma:literal>Hut,</emma:literal>
              </emma:interpretation>
            </emma:one-of>
          </emma:emma>
        </inkml:annotationXML>
        <inkml:trace contextRef="#ctx0" brushRef="#br0">7310-398 94,'-6'-16'39,"6"16"0,-3-30-10,23 43-16,-20-13-4,5 21-4,-1-1-1,9 11-1,-6 4 0,6 11 0,-3 5 0,1 1-2,-2-1 1,2 2-1,-2-1-1,-3-10 0,1-4-1,-3-8 0,1-8-1,-5-22-1,2 22-2,-2-22-2,0 0-6,-26-15-17,26 15-12,-18-26 2,7 10 0,-6-6 1</inkml:trace>
        <inkml:trace contextRef="#ctx0" brushRef="#br0" timeOffset="502.0287">7258-71 69,'0'0'38,"0"0"0,0 0 1,26 2-21,-26-2-9,37-9-3,-11 0-1,11 3-3,-2-3 0,7 2-1,1-3-1,-5 1-1,-3 2-1,-7-2-1,0 5-2,-28 4-1,35-13-4,-39-7-4,21 22-6,-27-24-2,10 22-4,2-28-1,0 12-4,-6-4 3,1-1 6,-10-2 12,9 0 13,-7 5 9,0-4 9,11 22 5,-18-31 6,18 31 0,-13-22-1,13 22-7,0 0-7,13 18-7,-13-18-2,0 24-2,0-4-2,7 10 0,-3 1-1,5 9 0,-4-1-1,5 3-1,-1 2 0,0 0 0,0-3-1,-1-5 0,-3-5-1,-3-7 0,2-3-2,-4-21 0,3 18-3,-3-18-4,0 0-17,6-24-14,-1 4 1,-3-11 0,6-6 2</inkml:trace>
        <inkml:trace contextRef="#ctx0" brushRef="#br0" timeOffset="837.0477">7804-680 52,'0'0'36,"0"0"1,0 0-1,19 16-13,-19-16-8,5 28-5,-9-12-3,14 15-1,-10-3-2,9 11-1,-7-6-1,3 1-2,-3-2 1,2-5-2,-2-5 0,-1-5-2,-1-17 0,0 0-4,12 27-7,-12-27-18,0 0-8,-17-14 1,17 14 0</inkml:trace>
        <inkml:trace contextRef="#ctx0" brushRef="#br0" timeOffset="1058.0605">7751-488 66,'-19'-3'36,"19"3"1,0 0 0,21 3-19,-21-3-9,27-11-4,-7 2-1,12 4-2,1-1-3,-3-5-2,12 17-10,-24-12-23,8 6 0,-6-2-2,-1 1 1</inkml:trace>
        <inkml:trace contextRef="#ctx0" brushRef="#br0" timeOffset="1624.0927">8140-25 64,'20'-2'40,"-20"2"-1,24 15 2,-24-15-15,35 27-17,-28-6-3,12 10-2,-8-4-1,-4 6-2,-5-1-1,-4-7-1,-1 3-2,-14-23-7,19 14-26,-22-14-5,20-5 1,-35-5-1</inkml:trace>
      </inkml:traceGroup>
      <inkml:traceGroup>
        <inkml:annotationXML>
          <emma:emma xmlns:emma="http://www.w3.org/2003/04/emma" version="1.0">
            <emma:interpretation id="{4FF43CD2-2867-41F0-B57A-00C1173CED1D}" emma:medium="tactile" emma:mode="ink">
              <msink:context xmlns:msink="http://schemas.microsoft.com/ink/2010/main" type="line" rotatedBoundingBox="10878,7125 12685,7052 12713,7754 10906,7827"/>
            </emma:interpretation>
          </emma:emma>
        </inkml:annotationXML>
        <inkml:traceGroup>
          <inkml:annotationXML>
            <emma:emma xmlns:emma="http://www.w3.org/2003/04/emma" version="1.0">
              <emma:interpretation id="{7AF5EF07-6C08-42E8-B6E2-E8BB80360834}" emma:medium="tactile" emma:mode="ink">
                <msink:context xmlns:msink="http://schemas.microsoft.com/ink/2010/main" type="inkWord" rotatedBoundingBox="10878,7125 12685,7052 12713,7754 10906,7827"/>
              </emma:interpretation>
              <emma:one-of disjunction-type="recognition" id="oneOf1">
                <emma:interpretation id="interp5" emma:lang="en-US" emma:confidence="0">
                  <emma:literal>180%</emma:literal>
                </emma:interpretation>
                <emma:interpretation id="interp6" emma:lang="en-US" emma:confidence="0">
                  <emma:literal>180, c</emma:literal>
                </emma:interpretation>
                <emma:interpretation id="interp7" emma:lang="en-US" emma:confidence="0">
                  <emma:literal>1800 c</emma:literal>
                </emma:interpretation>
                <emma:interpretation id="interp8" emma:lang="en-US" emma:confidence="0">
                  <emma:literal>180',</emma:literal>
                </emma:interpretation>
                <emma:interpretation id="interp9" emma:lang="en-US" emma:confidence="0">
                  <emma:literal>180. c</emma:literal>
                </emma:interpretation>
              </emma:one-of>
            </emma:emma>
          </inkml:annotationXML>
          <inkml:trace contextRef="#ctx0" brushRef="#br0" timeOffset="3631.2077">8660-383 82,'0'-20'39,"0"20"0,0 0 1,-17-29-25,17 29-7,0 0-3,21 18-1,-21-18-1,11 16 1,-8 3-2,5 6 0,-3 9 1,-1 2-1,1 10-1,3 4 1,-1 3-1,2-4-1,-1-6 0,5-5 0,0-8-1,-2-12-1,-11-18-1,18 9-3,1 0-7,-19-9-29,0-20 0,-4 0 0,8 2 0</inkml:trace>
          <inkml:trace contextRef="#ctx0" brushRef="#br0" timeOffset="4310.2465">9119-464 72,'0'0'38,"0"0"-2,0 0 2,-22-16-20,22 16-11,-18 24-2,5-6-2,-8-1-1,3 6-1,-4 1 1,3 2-2,-1-4 1,5 2 0,-1-8 0,16-16 0,-13 24-1,13-24 1,0 0 0,16 8-1,-16-8 1,30-2 0,-12 0-1,4 4 1,2 0 0,4 5-1,-2 2 0,3 4 1,-1 3-1,2 3 0,-5 1 0,-2 4 0,-3-2 0,-5 0 0,-1-2 0,-6-1 0,-1-1 0,-7-18 1,0 29-2,0-29 1,-15 24 0,15-24-1,-33 24 1,13-15-1,-4 0 1,-4-5-1,4-6 0,2-1 1,2-9-1,3-2 1,6-5-1,4-3 1,3-3 0,6-3 0,3-1 1,5-1-1,3 1 0,5-4 0,4 2 0,2 1 0,0 1 0,0 5 0,-2 2-1,-2 6 1,-3 3-2,-17 13-1,19-15-3,-29-1-10,10 16-23,0 0 1,0 0-2,0 0 2</inkml:trace>
          <inkml:trace contextRef="#ctx0" brushRef="#br0" timeOffset="4773.2729">9493-464 69,'-20'26'37,"20"-26"-1,-15 26 1,23 3-24,-25-20-5,17 19-2,-13-8-2,11 13 0,-10-7-1,8 9 1,-4-2-2,8 3 1,0-3-1,8 0-1,5-5 0,5-4 0,6-9 0,6-8-1,1-7 1,4-7-1,-2-6 0,0-7 0,-5-6 0,-4 0 0,-5-1 0,-5-1 0,-6 1 0,-6 1-1,-4 4 1,-8-2-1,1 6 1,-7-1-1,-1 5 0,-3-1-1,-1 4 0,-4 0-1,6 5-2,-8-8-3,27 14-11,-35 5-19,35-5-1,-26 0 1,26 0 0</inkml:trace>
          <inkml:trace contextRef="#ctx0" brushRef="#br0" timeOffset="5200.2972">9883-673 80,'0'0'36,"-19"-4"0,19 4-2,-31 11-23,29 10-3,-16-12-3,14 11-1,4-20 0,-9 35 0,9-35-1,3 31 0,-3-31-1,26 17-1,-4-17 0,4-6 0,2-3-1,1-6 0,-1-3 0,-4-2 0,-6 1-1,-8 1 0,-10 18 0,0-26-2,0 26 0,-32-9-1,32 9-3,-48 4-7,39 12-19,-17-5-6,8 2 2,-3-2-1</inkml:trace>
          <inkml:trace contextRef="#ctx0" brushRef="#br0" timeOffset="5688.3253">10301-378 49,'0'0'36,"-15"-20"0,15 20 1,-22-15-11,-5-7-15,27 22-3,-28-15-4,11 17 0,-5 0-1,2 13 0,-2 1-1,2 8 0,-4 3 1,7 6-2,-3-1 1,9 6 0,0-3 0,7 2 0,6-4 0,9 2 0,5-6 0,12-1 0,3-6-1,10-8 0,1-6 0,8-6 0,-4-6 0,-1-5-1,-5-4-1,-7-5 0,-7 3-1,-11-5-3,5 20-10,-20 0-23,-5-22-4,5 22 1,-10-22-1</inkml:trace>
        </inkml:traceGroup>
      </inkml:traceGroup>
    </inkml:traceGroup>
    <inkml:traceGroup>
      <inkml:annotationXML>
        <emma:emma xmlns:emma="http://www.w3.org/2003/04/emma" version="1.0">
          <emma:interpretation id="{D9C496F8-3725-4613-8330-33BB4D0CF545}" emma:medium="tactile" emma:mode="ink">
            <msink:context xmlns:msink="http://schemas.microsoft.com/ink/2010/main" type="paragraph" rotatedBoundingBox="1705,7752 23288,7649 23295,9139 1713,9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B74703-B239-4284-AB8C-E8220B846D43}" emma:medium="tactile" emma:mode="ink">
              <msink:context xmlns:msink="http://schemas.microsoft.com/ink/2010/main" type="line" rotatedBoundingBox="1705,7752 23288,7649 23295,9139 1713,9242"/>
            </emma:interpretation>
          </emma:emma>
        </inkml:annotationXML>
        <inkml:traceGroup>
          <inkml:annotationXML>
            <emma:emma xmlns:emma="http://www.w3.org/2003/04/emma" version="1.0">
              <emma:interpretation id="{630F6865-D090-4ED1-8CD9-4B27ECB153A2}" emma:medium="tactile" emma:mode="ink">
                <msink:context xmlns:msink="http://schemas.microsoft.com/ink/2010/main" type="inkWord" rotatedBoundingBox="1716,7743 8983,7826 8967,9215 1700,9132"/>
              </emma:interpretation>
              <emma:one-of disjunction-type="recognition" id="oneOf2">
                <emma:interpretation id="interp10" emma:lang="en-US" emma:confidence="0">
                  <emma:literal>ACHAIA-OH</emma:literal>
                </emma:interpretation>
                <emma:interpretation id="interp11" emma:lang="en-US" emma:confidence="0">
                  <emma:literal>I-CHAIR-OH</emma:literal>
                </emma:interpretation>
                <emma:interpretation id="interp12" emma:lang="en-US" emma:confidence="0">
                  <emma:literal>I-CHAIN-OH</emma:literal>
                </emma:interpretation>
                <emma:interpretation id="interp13" emma:lang="en-US" emma:confidence="0">
                  <emma:literal>At-Ctl.-cit-OH</emma:literal>
                </emma:interpretation>
                <emma:interpretation id="interp14" emma:lang="en-US" emma:confidence="0">
                  <emma:literal>At-Ctl.-ct.-OH</emma:literal>
                </emma:interpretation>
              </emma:one-of>
            </emma:emma>
          </inkml:annotationXML>
          <inkml:trace contextRef="#ctx0" brushRef="#br1" timeOffset="-14168.8105">1707 384 88,'6'-16'37,"-6"16"1,0 0-5,0 0-22,0 0-4,0 0-2,11 26-1,-11-26-1,0 36-1,-6-17 0,6 1 0,-3-4-1,3-16 0,-6 17 0,6-17-1,0 0 0,-6-24 0,3 2 0,-1-7-1,0-4 0,-7-6 1,4 1-1,-8-1 0,0 4 0,-5 4 0,4 11 0,-8 5 1,3 13-1,-1 11 1,0 13 0,0 13 0,2 11 1,3 9-1,0 9 1,3 12 0,-1 5 1,6 3-1,1-5 1,8 0-2,4-11 2,9-8-2,7-12 2,8-15-2,9-16 1,9-15-1,4-10-1,1-12 1,-1-11-1,-4-10-2,0 5-5,-20-23-9,15 15-23,-23-6-1,1 3 1,-10-7 0</inkml:trace>
          <inkml:trace contextRef="#ctx0" brushRef="#br1" timeOffset="-13699.7836">1914 641 77,'-22'10'39,"12"8"1,10-18-1,-9 44-20,9-44-11,22 28-3,4-23-2,13-5-2,7-7-1,6-6-1,3-5-1,-5-10-4,9 12-5,-32-25-17,16 15-12,-17-8 0,-1 6 1,-14-9 0</inkml:trace>
          <inkml:trace contextRef="#ctx0" brushRef="#br1" timeOffset="-13917.7961">2006 230 95,'0'0'39,"0"0"2,-4 33-2,-9-16-31,17 20-2,-8 1-2,8 10-1,-2 7-1,2 7 0,-1 3 0,5 4-1,-3 1 1,2-7-2,3-8 1,-1-10-2,2-10 0,-2-13-3,8-3-3,-17-36-8,22 15-26,-22-21 0,4 1 0,-12-12 0</inkml:trace>
          <inkml:trace contextRef="#ctx0" brushRef="#br1" timeOffset="-13482.7712">2325 232 71,'-18'-22'39,"18"22"-1,-26-16 1,33 38-21,-24-10-9,23 27-3,-10 1-1,12 17-2,-3 4 0,4 9-1,1-1 1,1 5-2,0-3 1,2-6-3,1-5 0,-2-14-4,10 7-7,-22-23-28,18-1-1,-18-29 0,24 17-1</inkml:trace>
          <inkml:trace contextRef="#ctx0" brushRef="#br1" timeOffset="-12999.7436">2565 1073 86,'0'0'37,"-6"20"1,6-20 0,19-4-27,-19 4-5,25-20-1,-6 6-2,7 3 0,0-4-1,3 4-1,-3 2 1,-2 5-1,-4 4 0,-3 4 0,-17-4-1,16 16 1,-16-16-1,-3 26 1,3-26-1,-17 33 0,6-13 0,-2 2 0,-4 2 0,1 5 0,-1 1 0,-1 1 0,-1-2 0,3 4 1,1-3-1,4-3 0,2-5 1,7-5 0,2-17-1,11 16 1,-11-16-1,35-5 0,-9-1 0,0-10-2,9 5-1,-4-13-3,11 20-11,-18-21-23,13 8-1,-11-10 1,7 1-1</inkml:trace>
          <inkml:trace contextRef="#ctx0" brushRef="#br1" timeOffset="-12484.7141">3299 410 86,'0'0'39,"0"0"1,-11 26 1,25 9-28,-17-13-7,14 7-1,-8-7-2,9-2-1,-12-20-1,16 13 0,-16-13-1,15-16 1,-8-3-1,-3-6-1,0-7 1,-4-6-1,0-4 0,-6-1 0,1 3 1,-7 3-1,-2 10 0,-7 8 1,1 12-1,-6 11 1,1 12 0,-3 12 1,0 9-1,2 8 1,1 9 0,2 4 0,3 9 1,5 8-1,4 2 2,8 2-2,4-4 0,11-7 0,6-11 1,10-11-2,7-15 0,7-20 0,8-13-1,3-16 0,3-8-1,-6-20-2,7 10-5,-30-29-19,12 16-14,-15-8 1,4 7-1,-19-3 2</inkml:trace>
          <inkml:trace contextRef="#ctx0" brushRef="#br1" timeOffset="-12004.6867">3527 790 87,'-18'8'40,"18"-8"-1,0 0 2,28 25-28,-8-41-8,22 10 0,3-5-4,8-3 0,4 1-2,-1-4 1,-1 8-3,-5-4-1,-2 9-2,-23-19-11,16 13-23,-21-8 0,-1 2 1,-10-12 0</inkml:trace>
          <inkml:trace contextRef="#ctx0" brushRef="#br1" timeOffset="-12211.6985">3649 296 81,'0'-27'40,"0"27"0,0 0 1,2 26-24,-2-26-10,2 33-2,0-6-1,7 12-1,-2 3-1,2 9 1,3 6-2,0 9 1,-1 2 1,2-2-2,0-3 0,-2-8-1,2-7 1,-3-10-3,1-5 1,-11-33-4,11 29-5,-11-29-16,-13-16-17,2-4 2,7 1-1,-14-15 1</inkml:trace>
          <inkml:trace contextRef="#ctx0" brushRef="#br1" timeOffset="-11771.6733">3988 214 90,'0'0'40,"-18"3"0,14 18 0,-10-3-31,19 22-2,-5-1-2,7 12-2,-1 6 0,1 7-1,3 3 1,3 4-1,-2-1-1,1-8-2,3-3 0,-6-13-5,12 9-9,-21-22-25,16-5-3,-16-28 2,19 12-1</inkml:trace>
          <inkml:trace contextRef="#ctx0" brushRef="#br1" timeOffset="-11168.6389">4272 1020 71,'-24'16'40,"24"-16"-3,-18 6 3,18-6-15,0 0-19,0 0-1,0 0-3,9-24 0,-9 24 0,32-26-1,-12 13 0,2 0 0,0 1 0,0 4-1,-3 3 0,-1 3 1,-18 2-1,26 5 0,-26-5 0,15 19 0,-15-19 0,0 25 0,-4-8-1,-3 1 1,-1 1 0,-3 3 0,0 2 0,-4 1 0,3 1 0,-3 5 0,0-1 0,-2-1 0,3 0 0,-3 1 0,4-5 0,0-1 0,4-4 0,2-1 1,7-19-1,-2 24 1,2-24 0,16 13 0,-16-13 0,34 5 1,-14-5-1,8 4 0,-4-2 0,5-1-1,-1 3 1,1-4-1,-1 2 0,-8-2-1,4 0-1,-24 0-4,43 7-13,-43-7-21,0 0-2,12-22 2,-12 22-2</inkml:trace>
          <inkml:trace contextRef="#ctx0" brushRef="#br2" timeOffset="-7980.4565">4614 542 59,'-19'-7'39,"19"7"-2,0 0 3,-20-26-21,42 32-5,-22-6-5,37-11-2,-13 5-2,13 10 0,-2-2-2,9 7-1,-2 0 0,1 4-1,-4-4-1,-4 0 0,0-3 0,-4-8-1,0-3-2,-8-12-2,8 12-6,-27-19-24,20 11-7,-12-6 1,9 7 1</inkml:trace>
          <inkml:trace contextRef="#ctx0" brushRef="#br3" timeOffset="-18574.0624">-362 197 74,'-7'-31'38,"3"9"0,-5-2 1,9 24-23,-4-16-8,4 16-2,0 0-2,13 16 0,-11 8-2,7 16 1,-4 15-1,3 13 0,-3 9 0,1 17 0,1 0 0,2-2-1,-1-8 1,-1-11-2,-1-14 1,1-13-1,-1-13-1,-6-33-2,3 22 0,-3-22-3,0 0-5,-29-49-19,20 21-12,-13-14 2,5 1-1,-9-4 3</inkml:trace>
          <inkml:trace contextRef="#ctx0" brushRef="#br3" timeOffset="-18327.0483">-534 636 85,'0'0'37,"0"0"2,0 0-1,23 22-25,-23-22-4,47-5-4,-13-5-1,15 1-2,1-2 0,6 2 0,-1-4-2,0 4 0,-3 0 0,-8-2-2,-3 3 0,-12-4-1,-1 2-2,-13-10-2,9 11-3,-24-24-7,24 22-13,-24-15-8,11 1 1,-10-7-1,3-1 3</inkml:trace>
          <inkml:trace contextRef="#ctx0" brushRef="#br3" timeOffset="-18040.0318">68 118 41,'-11'-35'34,"-2"4"3,5 7-1,-12-7-9,20 31-9,0 0-7,0 0-3,-17 18-2,21 19 0,-6 4-2,8 19 0,-4 10-1,7 11 0,-2 7-1,4 4 1,-3 5 0,1-5-2,2-8 1,-2-10-1,0-12 0,-1-12-2,-1-14 2,-1-10-3,-6-26 1,0 0-2,0 0-1,13-29-3,-13 29-12,5-52-21,1 15-2,-12-7 1,13 6 0</inkml:trace>
          <inkml:trace contextRef="#ctx0" brushRef="#br1" timeOffset="-16329.9341">492 634 65,'-17'4'38,"17"-4"0,-18 7 1,34 6-19,-16-13-8,28-17-4,-4 3-2,15 5-2,-1-4-1,9 4 0,-5 1-2,-1 6 0,-3 6-1,-5 3-1,-1 4-1,-12-7-3,11 18-11,-31-22-25,32 2 0,-32-2 0,26-26 0</inkml:trace>
          <inkml:trace contextRef="#ctx0" brushRef="#br2" timeOffset="-7218.4129">5757 232 68,'-13'-16'38,"13"16"0,-37-11 0,28 27-21,-26-12-7,17 21-4,-12 1-2,8 15-1,-6 4 0,4 12-1,0 4 1,6 9 0,3 1 0,10 1-1,5-6 1,12-5-2,12-12 1,15-8-1,7-16 1,13-12-2,6-22 0,7-8 0,0-12-1,-4-8 1,-9-7-2,-9-4 2,-10-3-2,-12-4 2,-15 5-3,-15-1 2,-13 3 0,-11-1-1,-7 5 1,-13 1-1,-4 10 1,-5 4-1,-2 9 0,0 0 0,7 9-1,0 0-1,17 14-1,-4-10-7,32 25-19,5-18-9,-13 33 3,18-11-2</inkml:trace>
          <inkml:trace contextRef="#ctx0" brushRef="#br2" timeOffset="-6879.3935">6248 278 94,'0'-17'38,"0"17"2,0 0-9,-21-3-20,31 25-4,-14 4-2,11 12-1,-1 10-1,5 11 0,0 3 0,4 8 0,-2 0-1,1-3-1,1-6 0,-2-8-2,-2-7 1,-7-13-3,1-3-3,-5-30-5,0 16-22,0-16-8,-22-20 1,2-9-1</inkml:trace>
          <inkml:trace contextRef="#ctx0" brushRef="#br2" timeOffset="-6664.3812">6144 636 97,'0'0'38,"0"0"2,19-4-10,20 13-20,-3-18-4,16 6-2,3-10-2,8-2-2,2 0 0,-5-7-2,1 10-3,-18-18-6,10 25-21,-29-12-9,-2 4 3,-22 13-2</inkml:trace>
          <inkml:trace contextRef="#ctx0" brushRef="#br2" timeOffset="-6375.3647">6589 87 91,'-24'2'38,"16"16"3,-3 4-2,15 22-30,-13-1-2,13 15-2,-4 5-1,9 8 0,-2 3 0,10 7-1,-6-3 0,4-4-2,-1-8 1,1-7-1,0-13 0,-4-11-2,0-13 0,-11-22-2,0 0-1,0 0-7,26-21-27,-35-4-3,5-1-1,-9-9 0</inkml:trace>
        </inkml:traceGroup>
        <inkml:traceGroup>
          <inkml:annotationXML>
            <emma:emma xmlns:emma="http://www.w3.org/2003/04/emma" version="1.0">
              <emma:interpretation id="{3483D116-102C-4DED-A4D8-2D5216CC2DDF}" emma:medium="tactile" emma:mode="ink">
                <msink:context xmlns:msink="http://schemas.microsoft.com/ink/2010/main" type="inkWord" rotatedBoundingBox="9860,7908 12356,7837 12375,8519 9879,8590"/>
              </emma:interpretation>
              <emma:one-of disjunction-type="recognition" id="oneOf3">
                <emma:interpretation id="interp15" emma:lang="en-US" emma:confidence="0">
                  <emma:literal>1</emma:literal>
                </emma:interpretation>
                <emma:interpretation id="interp16" emma:lang="en-US" emma:confidence="0">
                  <emma:literal>k</emma:literal>
                </emma:interpretation>
                <emma:interpretation id="interp17" emma:lang="en-US" emma:confidence="0">
                  <emma:literal>2</emma:literal>
                </emma:interpretation>
                <emma:interpretation id="interp18" emma:lang="en-US" emma:confidence="0">
                  <emma:literal>h</emma:literal>
                </emma:interpretation>
                <emma:interpretation id="interp1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-1323.0757">7653 579 59,'0'0'36,"-24"-5"1,24 5 1,0 0-18,0 0-8,0 0-4,0 0-2,33-10-1,-11 5 0,17 5-2,9-4 1,17 4-1,17-5 0,24 1-1,17-5 0,23-4 0,16-4-1,13 1 0,8-6 0,3 2-1,-11 1 0,-12 3-1,-18 5 0,-23 5 0,-28 10 0,-24 1-1,-25 8 0,-23-3-1,-22-10 0,7 22-2,-7-22-3,-28 1-13,28-1-19,0 0 0,-16-16 0,10-1 1</inkml:trace>
          <inkml:trace contextRef="#ctx0" brushRef="#br0" timeOffset="-715.0409">9331 107 98,'0'0'39,"0"0"1,0 0-6,33 8-24,-14-7-4,18 14-1,-2-6-1,9 6-2,4-2 0,4 2 0,1-1-1,4 5 0,-1-1-1,-3 0 0,-1-1 1,-1 1-1,-6 1 0,-5 1 0,-5-2 0,-9 0 0,-4 4 1,-5-1-1,-8-1 0,-2 0 0,-5 2 0,-4-2 0,-3 2 0,-4 2 0,-4-2 0,-4 0 0,-5 2 0,-4 2 1,-3-2 0,-3 1 0,1-3 1,0 0-2,3-5 2,4-1 0,4-6-2,20-10 0,-24 13 0,24-13 0,0 0 0,0 0-2,0 0-2,0 0-2,0 0-11,0 0-22,16-10-4,-16 10 2,9-16-1</inkml:trace>
        </inkml:traceGroup>
        <inkml:traceGroup>
          <inkml:annotationXML>
            <emma:emma xmlns:emma="http://www.w3.org/2003/04/emma" version="1.0">
              <emma:interpretation id="{32E3F51A-C0D1-4B4E-8790-FA9D7F66B55A}" emma:medium="tactile" emma:mode="ink">
                <msink:context xmlns:msink="http://schemas.microsoft.com/ink/2010/main" type="inkWord" rotatedBoundingBox="13876,7529 16400,8158 16089,9407 13565,8777"/>
              </emma:interpretation>
              <emma:one-of disjunction-type="recognition" id="oneOf4">
                <emma:interpretation id="interp20" emma:lang="en-US" emma:confidence="0">
                  <emma:literal>cataract</emma:literal>
                </emma:interpretation>
                <emma:interpretation id="interp21" emma:lang="en-US" emma:confidence="0">
                  <emma:literal>Cataract</emma:literal>
                </emma:interpretation>
                <emma:interpretation id="interp22" emma:lang="en-US" emma:confidence="0">
                  <emma:literal>Cataract*</emma:literal>
                </emma:interpretation>
                <emma:interpretation id="interp23" emma:lang="en-US" emma:confidence="0">
                  <emma:literal>Cty.-Cty.</emma:literal>
                </emma:interpretation>
                <emma:interpretation id="interp24" emma:lang="en-US" emma:confidence="0">
                  <emma:literal>CHEPACHET</emma:literal>
                </emma:interpretation>
              </emma:one-of>
            </emma:emma>
          </inkml:annotationXML>
          <inkml:trace contextRef="#ctx0" brushRef="#br1" timeOffset="9403.5378">11771 105 65,'0'0'38,"19"-10"0,-19 10 0,12 26-18,-12-26-7,-3 44-5,1-16-2,9 10-1,-3-1-1,3 3 0,-3-7-2,2-1 1,-5-10-2,-1-22 0,6 18 0,-6-18 0,0 0-1,-2-26 0,-2 4 0,-1-3 0,-2-10-1,-3-4 1,-4 2-1,-3-3 0,-3 5 1,-2 2-1,-1 4 0,-1 5 1,0 9-1,-3 12 1,5 4 0,0 14 0,3 11 0,2 10 0,-3 18 0,4 8 1,1 13 0,2 8 0,0 7 1,0 7-1,8-5 1,6-9-1,9-10 0,12-14 0,4-17 1,14-14-2,10-14 0,9-19 0,2-6 0,-4-9 0,2-6-2,-11-5 0,0 5-3,-20-16-5,16 22-22,-26-17-10,-1 2 0,-10-9-1,6 3 2</inkml:trace>
          <inkml:trace contextRef="#ctx0" brushRef="#br1" timeOffset="9696.5546">12201 134 94,'-4'24'39,"8"-2"2,-10 2-1,23 14-29,-17-3-4,15 15-3,-4 1 0,7 6-1,1 4 0,3 10-1,0-1 1,0 0-3,-4-2 2,-3-8-2,-2-8 0,-2-12-1,-2-9-1,-9-31-1,8 20-2,-8-20-2,0 0-5,-26-49-16,19 23-14,-12-14 1,4-1 0,-12-10 2</inkml:trace>
          <inkml:trace contextRef="#ctx0" brushRef="#br1" timeOffset="9899.5662">12140 551 90,'-22'13'38,"22"-13"2,0 18-1,31 8-28,-9-23-4,19 6-2,3-9-3,8-1 0,3-5-2,0-3 0,3 0-2,-14-6-2,0 8-2,-22-15-4,17 24-9,-37-26-15,-2 24-5,9-41-2,-9 16 4</inkml:trace>
          <inkml:trace contextRef="#ctx0" brushRef="#br1" timeOffset="10131.5795">12559 128 64,'-15'-38'40,"6"14"-1,9 24 2,0 0-17,-30 4-12,36 32-3,-12 7-4,12 15-1,-5 7-1,7 8 0,-1 2-2,4 4 1,2-2 0,0-5-2,2-8 1,-2-11-3,5-8 1,-5-14-4,7-2-2,-20-29-16,21 13-19,-21-13-1,26-9 2,-26 9-1</inkml:trace>
          <inkml:trace contextRef="#ctx0" brushRef="#br1" timeOffset="10659.6097">12883 933 69,'-20'23'41,"20"-23"-2,0 0 1,-13 30-12,13-30-20,0 0-4,0 0-1,37-15-1,-19 6 0,10 0 0,1 0-1,3 1 0,-1 5-1,-1 1 1,-5 4-1,-4 5 1,-5 2-1,-16-9 0,19 28 0,-19-28 0,0 31 0,-4-13 0,-5 2 0,0 1 0,-6 2 0,0 5 0,-3 1 0,-3 3 0,-1 2 0,-2 3 0,-1 0 0,4 0 0,3-6 1,5-5-1,4-6 1,9-20 0,7 22 0,11-20 0,8-8 0,8-3-1,2-2 1,5 0-1,1 0-1,-3-6 0,0 8-1,-6-9-2,2 10-3,-20-23-10,18 20-24,-22-13-1,8 2 1,-10-5 0</inkml:trace>
          <inkml:trace contextRef="#ctx0" brushRef="#br1" timeOffset="10986.6284">13447 373 99,'0'0'40,"6"16"2,-6-16-1,42 6-31,-18-14-4,17 3-3,5-4-1,2-4-1,4 0-2,-1 2 0,-3 7-2,-11-1-2,0 18-2,-37-13-8,39 23-19,-39-6-8,-2 7 3,-13-6-2</inkml:trace>
          <inkml:trace contextRef="#ctx0" brushRef="#br1" timeOffset="11209.6411">13562 703 99,'-4'17'40,"4"-17"1,0 0 0,24 5-34,13-3-2,2-6-2,11 1-2,7-1-2,-2-7-2,13 15-9,-25-15-27,18 5-1,-14-7-1,7-1 0</inkml:trace>
          <inkml:trace contextRef="#ctx0" brushRef="#br1" timeOffset="11826.6764">15002 360 83,'-2'-22'41,"8"5"0,-8-7 0,19 17-23,-23-22-10,13 7-4,-5-6-1,0-1-2,-6-4 0,-1-2 0,-8 2-1,-4 0 0,-7 7 0,-1 2 0,-5 6 0,-1 9 0,-2 9 0,-1 11 0,-1 9 0,0 9 0,0 10 1,2 8 0,0 9-1,3 8 1,3 4 0,5 3 1,7 3-1,7-1 1,8-5-1,15-2 0,9-9 1,9-9-2,12-11 0,8-10 0,6-9 0,6-8 0,1-10 0,-7-8 0,-4-5-3,-8-5-1,-3 11-6,-29-26-16,14 18-18,-20-11 3,6 8-1,-11-17-1</inkml:trace>
          <inkml:trace contextRef="#ctx0" brushRef="#br1" timeOffset="12111.6927">15338 174 57,'5'-36'39,"3"14"0,-10 3 1,2 19-10,0 0-18,4 24-4,-8-4-3,9 17 0,-3 5-2,4 11 0,-1 6-1,5 9 1,-1 4-2,0 3 0,4-2 0,0-5-1,2-7 0,-3-11-2,1-6 1,-5-13-3,5-4-1,-13-27-5,13 21-12,-13-21-20,-17-13 0,-1-11 1,1-2 0</inkml:trace>
          <inkml:trace contextRef="#ctx0" brushRef="#br1" timeOffset="12324.7049">15201 646 79,'0'0'41,"-14"17"-3,14-17 4,0 0-26,38 18-9,-6-20-2,17 2-2,7-11-1,5-3-1,5-3-1,-3-5-2,1 2-2,-18-11-3,8 18-9,-36-17-21,4 6-3,-14-3 0,-4-1 1</inkml:trace>
          <inkml:trace contextRef="#ctx0" brushRef="#br1" timeOffset="12577.7194">15662 101 86,'0'0'40,"-24"-6"1,24 6 0,-29 13-24,31 20-9,-10-3-2,10 16-2,2 1-1,5 8 0,2 4-1,4 7 0,2 0 0,1 2-2,2-4 0,4-8 0,-3-5 0,-3-12-3,0-1 1,-6-20-4,8 14-7,-20-32-25,0 0-6,0 0 2,-2 16-1</inkml:trace>
          <inkml:trace contextRef="#ctx0" brushRef="#br1" timeOffset="13198.7549">15957 989 76,'0'0'39,"0"0"0,0 0 1,0 0-24,0 0-8,10-20-3,-10 20-2,26-24 0,-10 12 0,4 2-1,1 1-1,1 2 0,-2 3 0,0 4 0,-20 0 0,30 2-1,-30-2 0,22 7 0,-22-7 0,0 0 0,9 22 0,-9-22 0,-5 26 0,-4-8 0,-1 3 0,-3 3 0,-1 5 0,-3 2 0,-3 2 0,1 0 0,-1 0 0,2 2 0,-1-2-1,3 0 1,1-5 0,2-6 0,4-2 0,3-4 0,6-16 0,-2 23 1,2-23-1,0 0 1,30 5 0,-12-9 0,6-1-1,6-1 1,1 1 0,4-1-1,4 3 1,1-1-1,1 0-1,-4 1 1,-4 3-1,-5-6-2,5 13-2,-33-7-15,40-12-21,-40 12-1,0 0 1,12-21-1</inkml:trace>
          <inkml:trace contextRef="#ctx0" brushRef="#br1" timeOffset="17334.9915">17062 398 54,'-4'-20'39,"1"2"-1,3 18 3,-4-41-14,23 41-14,-21-22-5,2 22-2,16-24-2,-16 24 0,21-5-1,-21 5-1,20 35 0,-11 2 0,-3 7-1,1 7 1,-1 6-2,-3 4 0,3-10 0,-4-3-1,3-6-1,-3-13-2,5 1-3,-7-30-13,0 0-21,0 0-2,0 0 3,2-22-2</inkml:trace>
          <inkml:trace contextRef="#ctx0" brushRef="#br1" timeOffset="17598.0065">16920 560 82,'-22'2'39,"22"-2"1,0 0 1,35-13-27,-16-5-5,17 8-4,1-8 0,11 5-2,0-3 0,2 5-2,0 1-1,-10-1-1,1 6-1,-12-6-4,14 20-13,-27-16-23,3 3 1,-19 4-1,15-28 1</inkml:trace>
        </inkml:traceGroup>
        <inkml:traceGroup>
          <inkml:annotationXML>
            <emma:emma xmlns:emma="http://www.w3.org/2003/04/emma" version="1.0">
              <emma:interpretation id="{0F2047DE-BFD4-48D3-A93C-B2713E67120F}" emma:medium="tactile" emma:mode="ink">
                <msink:context xmlns:msink="http://schemas.microsoft.com/ink/2010/main" type="inkWord" rotatedBoundingBox="20413,7768 23289,7754 23294,8750 20418,8764"/>
              </emma:interpretation>
              <emma:one-of disjunction-type="recognition" id="oneOf5">
                <emma:interpretation id="interp25" emma:lang="en-US" emma:confidence="0">
                  <emma:literal>H-0H</emma:literal>
                </emma:interpretation>
                <emma:interpretation id="interp26" emma:lang="en-US" emma:confidence="0">
                  <emma:literal>HI-OH</emma:literal>
                </emma:interpretation>
                <emma:interpretation id="interp27" emma:lang="en-US" emma:confidence="0">
                  <emma:literal>It-OH</emma:literal>
                </emma:interpretation>
                <emma:interpretation id="interp28" emma:lang="en-US" emma:confidence="0">
                  <emma:literal>H-0tt</emma:literal>
                </emma:interpretation>
                <emma:interpretation id="interp29" emma:lang="en-US" emma:confidence="0">
                  <emma:literal>At-OH</emma:literal>
                </emma:interpretation>
              </emma:one-of>
            </emma:emma>
          </inkml:annotationXML>
          <inkml:trace contextRef="#ctx0" brushRef="#br3" timeOffset="19596.1208">18195 688 83,'-21'6'40,"21"-6"0,0 0 1,33 9-25,-14-24-9,21 8-2,3-9-3,12-1 0,6-3-1,2-2 0,1 2-1,-1-1-1,-2 7-1,-8-3-1,-3 10-1,-15-10-2,4 17-3,-28-22-6,20 26-9,-34-22-11,3 18-3,3-33-1,-6 9 4</inkml:trace>
          <inkml:trace contextRef="#ctx0" brushRef="#br3" timeOffset="19348.1066">18379 33 92,'0'0'39,"-7"-18"3,7 18-6,0 0-24,-6 49-3,6-18-3,7 21-1,-1 5-1,5 11-1,-2 7-1,6 8 0,0 3 1,0-2-3,-1-3 0,-1-6 0,0-7 0,-4-13 0,-3-11-2,-4-14-2,0-6 0,-2-24-2,-12 18-5,-13-36-15,25 18-17,-34-32 2,16 10-1,-8-13 2</inkml:trace>
          <inkml:trace contextRef="#ctx0" brushRef="#br3" timeOffset="19903.1384">18803 127 59,'-18'-41'38,"7"14"0,-10-5-6,21 32-7,-25-14-11,25 14-4,-10 24-3,12 3-1,-2 1-1,6 16-2,-4 5 1,9 12-1,-2 5-1,7 6 1,-1 3-1,4 8 0,-5-3 0,7-3-2,-3-7 0,-1-6 0,-1-10 0,-1-8 0,-2-13 0,-2-11 0,-11-22 0,13 20 0,-13-20-2,0 0-2,0 0-1,-9-39-7,9 39-29,0-38-2,-8 14 1,-8-13-1</inkml:trace>
          <inkml:trace contextRef="#ctx0" brushRef="#br2" timeOffset="21555.2328">19220 564 72,'0'0'41,"0"0"-1,0 0 2,0 0-22,0 0-9,31 3-4,6-1-2,0-6-2,9-1-1,2-2 0,2 1-2,0 2 0,-6 1-2,-3 6-2,-16-4-3,16 21-20,-23-15-16,-18-5 1,21 11-1,-21-11 2</inkml:trace>
          <inkml:trace contextRef="#ctx0" brushRef="#br2" timeOffset="22068.2622">20083 270 85,'0'0'38,"-26"-30"0,26 30 1,-40-14-31,40 14-2,-28 27-3,15 1-1,-4 5 0,6 11 0,-7 9 1,3 13-1,0 6 1,10 5-1,3-4 1,8 3-2,5-10 1,9-7-1,13-15 0,11-17-1,6-14 1,6-15-1,-1-11 1,-2-12-1,-3-12-1,-11-4 2,-10-6-2,-10-1 2,-14-3-2,-8-4 1,-12 1-1,-5-1 1,-10 7-1,-5 1 0,-4 6 0,-3 3-1,-4 8 0,0 5 0,5 6-1,2 1-2,10 14-2,-6-14-7,35 18-25,-20 20-1,21 0 1,3 1-1</inkml:trace>
          <inkml:trace contextRef="#ctx0" brushRef="#br2" timeOffset="22685.2975">20402 663 59,'-17'3'40,"17"-3"-2,0 0 3,8-27-17,25 27-13,-13-15-5,19 4-2,2-5-1,10 1-1,1-2-1,5 1 0,-2 3-1,-1 2-1,-4 2-1,-6-2 0,-3 7-3,-14-9 0,6 13-3,-25-18-4,14 23-8,-33-23-13,11 18-5,-9-24-1,-1 6 3</inkml:trace>
          <inkml:trace contextRef="#ctx0" brushRef="#br2" timeOffset="22424.2826">20505 207 58,'2'-22'39,"-2"22"0,0 0 2,-22-16-18,29 47-10,-19-3-4,15 16-3,-5 2-1,10 9-2,-1-2 0,10 7 0,-1-1-1,3 2-1,3-4 0,0-2-1,-2-6 0,-3-6-1,-4-5 0,-8-9-2,-1-3 0,-4-26-2,-5 24-1,-12-33-5,17 9-13,-17-6-17,6-10 0,-9-14 0,3-1 2</inkml:trace>
          <inkml:trace contextRef="#ctx0" brushRef="#br2" timeOffset="22985.3144">20889 143 47,'-11'-33'39,"-4"2"-1,6 14 1,-11-10-13,20 27-11,0 0-6,-4 18-2,0-1-2,10 16-1,-3 5-1,7 16 0,-3 2-1,6 11 1,-2 2-1,4 8 1,-2 2-1,5-5-1,-1-4 0,3-6 0,-2-9 0,-1-6-1,2-8 0,-8-10-1,1-9 0,-12-22 0,15 24-1,-15-24-3,0 0-6,-20-2-25,20 2-8,-18-26 2,8 6-2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0.51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757E0C0-E897-48E9-8551-E172F1DB1EF1}" emma:medium="tactile" emma:mode="ink">
          <msink:context xmlns:msink="http://schemas.microsoft.com/ink/2010/main" type="writingRegion" rotatedBoundingBox="639,6222 24787,6503 24717,12597 569,12316"/>
        </emma:interpretation>
      </emma:emma>
    </inkml:annotationXML>
    <inkml:traceGroup>
      <inkml:annotationXML>
        <emma:emma xmlns:emma="http://www.w3.org/2003/04/emma" version="1.0">
          <emma:interpretation id="{C943F067-9055-45D1-AFD0-6C901288B97F}" emma:medium="tactile" emma:mode="ink">
            <msink:context xmlns:msink="http://schemas.microsoft.com/ink/2010/main" type="paragraph" rotatedBoundingBox="634,6385 21963,6390 21962,8060 633,8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7143CC-5A3D-4270-BF49-F1DE2568BDC9}" emma:medium="tactile" emma:mode="ink">
              <msink:context xmlns:msink="http://schemas.microsoft.com/ink/2010/main" type="line" rotatedBoundingBox="634,6385 21963,6390 21962,8060 633,8054"/>
            </emma:interpretation>
          </emma:emma>
        </inkml:annotationXML>
        <inkml:traceGroup>
          <inkml:annotationXML>
            <emma:emma xmlns:emma="http://www.w3.org/2003/04/emma" version="1.0">
              <emma:interpretation id="{370F50EB-6556-4981-8323-FE77D21841F1}" emma:medium="tactile" emma:mode="ink">
                <msink:context xmlns:msink="http://schemas.microsoft.com/ink/2010/main" type="inkWord" rotatedBoundingBox="634,6718 1138,6719 1137,7536 633,7535"/>
              </emma:interpretation>
              <emma:one-of disjunction-type="recognition" id="oneOf0">
                <emma:interpretation id="interp0" emma:lang="en-US" emma:confidence="0">
                  <emma:literal>1:</emma:literal>
                </emma:interpretation>
                <emma:interpretation id="interp1" emma:lang="en-US" emma:confidence="0">
                  <emma:literal>I:</emma:literal>
                </emma:interpretation>
                <emma:interpretation id="interp2" emma:lang="en-US" emma:confidence="0">
                  <emma:literal>l:</emma:literal>
                </emma:interpretation>
                <emma:interpretation id="interp3" emma:lang="en-US" emma:confidence="0">
                  <emma:literal>1?</emma:literal>
                </emma:interpretation>
                <emma:interpretation id="interp4" emma:lang="en-US" emma:confidence="0">
                  <emma:literal>1"</emma:literal>
                </emma:interpretation>
              </emma:one-of>
            </emma:emma>
          </inkml:annotationXML>
          <inkml:trace contextRef="#ctx0" brushRef="#br0">-2058 298 50,'-3'-26'35,"1"10"0,2 16-1,-15-33-11,15 33-8,0-24-4,0 24-3,0 0-2,9-17-1,-9 17-1,0 0 0,0 0-1,8 26 0,-8-6 0,3 11 0,-1 6-1,4 9 0,-2 4 0,1 8 0,-1 3-1,3 1 1,-1-3 0,1 5-2,-1-5 0,-1-4 0,-3-7 0,4-8-2,-3-5 2,1-7-2,0-6 2,-4-22 0,5 16-1,-5-16 1,0 0-2,0 0 0,13-16-2,-17-4-3,4 20-18,13-21-18,-13 21 1,-2-42 0,2 18 3</inkml:trace>
          <inkml:trace contextRef="#ctx0" brushRef="#br0" timeOffset="363.0208">-1668 474 63,'0'0'37,"0"0"0,9-20 2,-9 20-13,0 0-16,15 18-2,-15-18-3,7 19-1,-7-19-1,6 27-1,-6-27 0,-2 28-2,2-28-1,-4 20-2,10 0-12,-6-20-25,0 0 0,-23 15-1,23-15 1</inkml:trace>
          <inkml:trace contextRef="#ctx0" brushRef="#br0" timeOffset="537.0308">-1622 695 91,'2'20'38,"3"2"1,-5-22 0,15 33-25,-6-15-16,-9-18-19,0 0-17,17 4-1,-17-4 1,0 0-1</inkml:trace>
        </inkml:traceGroup>
        <inkml:traceGroup>
          <inkml:annotationXML>
            <emma:emma xmlns:emma="http://www.w3.org/2003/04/emma" version="1.0">
              <emma:interpretation id="{ECE94627-B0FA-4C99-BF07-98457EA08AD4}" emma:medium="tactile" emma:mode="ink">
                <msink:context xmlns:msink="http://schemas.microsoft.com/ink/2010/main" type="inkWord" rotatedBoundingBox="2713,6535 4278,6536 4277,7780 2712,7779"/>
              </emma:interpretation>
              <emma:one-of disjunction-type="recognition" id="oneOf1">
                <emma:interpretation id="interp5" emma:lang="en-US" emma:confidence="0">
                  <emma:literal>CCH</emma:literal>
                </emma:interpretation>
                <emma:interpretation id="interp6" emma:lang="en-US" emma:confidence="0">
                  <emma:literal>(CH</emma:literal>
                </emma:interpretation>
                <emma:interpretation id="interp7" emma:lang="en-US" emma:confidence="0">
                  <emma:literal>(act</emma:literal>
                </emma:interpretation>
                <emma:interpretation id="interp8" emma:lang="en-US" emma:confidence="0">
                  <emma:literal>(Ctl</emma:literal>
                </emma:interpretation>
                <emma:interpretation id="interp9" emma:lang="en-US" emma:confidence="0">
                  <emma:literal>(Act</emma:literal>
                </emma:interpretation>
              </emma:one-of>
            </emma:emma>
          </inkml:annotationXML>
          <inkml:trace contextRef="#ctx0" brushRef="#br1" timeOffset="-190620.9028">268 37 65,'-9'-18'36,"9"18"1,0 0 0,-20-20-19,20 20-9,0 0-3,-21 27-1,21-27-1,-26 33-1,12-11 0,-3 8 0,-1 3-1,1 7 0,-7 6 0,7 9 0,-5 2 0,4 9 0,-2 2 0,7 11 1,2-2-1,11 0 0,3-3 0,10-3-1,8-6 1,8-3-1,4-11 1,6-5-2,2-7 0,-3-4 0,1-8 0,-8-3 0,-5-6 0,-4-5 0,-5-4 0,-17-9 0,16 0 0,-16 0 0,0 0 0,0-31 0,-3 15 0,-6-8-4,5 6-1,-11-14-5,15 32-24,-9-40-9,3 20 1,-5-8 0</inkml:trace>
          <inkml:trace contextRef="#ctx0" brushRef="#br1" timeOffset="-189983.8663">930 410 81,'0'0'40,"0"0"-2,-15 26 3,15-26-24,-5 27-9,5-27-2,-6 35-3,6-35-1,4 26 0,-4-26-1,0 0 0,0 0-1,7-24 0,-7 2 0,-1-6-1,-1-3 0,-6-4 0,1 0 0,-4 1 0,0 2 0,-6 8 1,-1 6-1,-3 7 1,1 9 0,2 8 0,-4 8 1,3 8-1,-5 12 1,6 6 0,-4 9-1,0 8 2,-1 8-1,3 10 0,3 0 0,3 0-1,8-3 1,10-8-1,12-7 1,12-11-1,11-13 1,9-16-1,5-12 0,6-7 0,-1-7-1,-9-7-2,-3-3 0,-14-8-4,6 19-18,-26-14-17,-12 22 2,11-42-1,-10 20 1</inkml:trace>
          <inkml:trace contextRef="#ctx0" brushRef="#br1" timeOffset="-189690.8497">1155 342 73,'0'0'39,"0"0"0,-22 15 1,22 12-18,-9-10-13,18 18-2,-7 0-2,7 10-1,-2 3-1,5 13-1,-3-1-1,5 3 0,-2-3-1,-1-3 0,2-7-1,-4-8-2,0-5 1,-3-19-2,3 1-3,-9-19-9,0 0-25,-22-21 0,22 21 0,-28-42 0</inkml:trace>
          <inkml:trace contextRef="#ctx0" brushRef="#br1" timeOffset="-189483.8378">1041 755 75,'0'0'39,"0"0"0,0 0 0,29 17-16,-7-25-15,23 6-4,-1-7-2,6 0-1,1 0-3,-3-4-1,4 6-2,-19-13-3,10 18-11,-30-15-19,9 4 0,-13-9-1,2 0 2</inkml:trace>
          <inkml:trace contextRef="#ctx0" brushRef="#br1" timeOffset="-189243.8239">1498 386 53,'-13'-29'36,"2"5"1,-5 2-1,16 22-10,-30-22-13,30 22-3,0 0-4,-11 33 0,7-9-2,10 16 0,-4 4 0,7 9-1,0 4 0,2 8-1,0-3-1,4-5-1,2-6-1,-3-8-1,1-5-2,-7-16-4,15 13-19,-23-35-15,13 20 0,-13-20 1,0 0 0</inkml:trace>
        </inkml:traceGroup>
        <inkml:traceGroup>
          <inkml:annotationXML>
            <emma:emma xmlns:emma="http://www.w3.org/2003/04/emma" version="1.0">
              <emma:interpretation id="{7CAEC252-9352-40D4-B4C7-F30A46D3260B}" emma:medium="tactile" emma:mode="ink">
                <msink:context xmlns:msink="http://schemas.microsoft.com/ink/2010/main" type="inkWord" rotatedBoundingBox="4385,6621 5455,6622 5454,8056 4384,8055"/>
              </emma:interpretation>
              <emma:one-of disjunction-type="recognition" id="oneOf2">
                <emma:interpretation id="interp10" emma:lang="en-US" emma:confidence="0">
                  <emma:literal>33</emma:literal>
                </emma:interpretation>
                <emma:interpretation id="interp11" emma:lang="en-US" emma:confidence="0">
                  <emma:literal>373</emma:literal>
                </emma:interpretation>
                <emma:interpretation id="interp12" emma:lang="en-US" emma:confidence="0">
                  <emma:literal>333</emma:literal>
                </emma:interpretation>
                <emma:interpretation id="interp13" emma:lang="en-US" emma:confidence="0">
                  <emma:literal>$33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1" timeOffset="-188613.788">1758 917 88,'0'0'38,"0"0"1,0 0-1,11-24-30,11 16-2,-1-6-3,3 6-1,0 1-1,3 2 1,-5 3-2,-5 2 0,-17 0 0,20 11-1,-20-11 1,0 24-1,0-24 1,-18 25-1,18-25 1,-28 26 1,12-11-1,-1-1 0,-1-1 0,1 2 0,0 0 0,17-15 0,-27 25 0,27-25 0,-17 21 0,17-21 0,0 0 0,-5 16 0,5-16 1,0 0-1,24-4 0,-8 1 1,3-3 0,5 1 0,1 1-1,5 4 2,-2 2-1,1 5 0,-5 6 1,-2 4-1,-5 3 0,-6 4 1,-6 0-2,-6 1 1,-7 1 0,-7-2-1,-3-2 0,-6-4-1,-7-1 0,-3-10-1,5 4-2,-12-20-3,23 18-18,-17-29-17,13-4 2,-4-16-1,17-4 1</inkml:trace>
          <inkml:trace contextRef="#ctx0" brushRef="#br1" timeOffset="-188273.7686">1673 91 77,'0'0'40,"0"0"-1,22-6 2,8 30-21,-10-13-11,28 15-1,-2-4-3,12 13-1,2 3-1,7 12 0,-5 5 0,-4 7 0,-7 2-3,-10 6 0,-13 7 0,-12 0 0,-12 0 0,-12-5-3,-4 2-1,-14-18-5,16 12-26,-21-22-9,7-13 2,-4-18-1</inkml:trace>
          <inkml:trace contextRef="#ctx0" brushRef="#br1" timeOffset="-187411.7193">2476 1084 78,'0'0'39,"0"0"-1,0 0 2,-4-20-28,21 20-4,-17 0-4,29-15 0,-11 8-2,6 1 0,-1 2-1,1 3 0,-4 1 0,0 1-1,-20-1 1,28 8-1,-28-8 0,0 0 0,13 20 1,-13-20-1,-8 16 0,8-16 0,-18 22-1,18-22 1,-28 24 0,12-9 0,-1 0 0,-1-1 0,-1 1 0,4 2 0,15-17 0,-27 22 0,27-22 0,-15 16 0,15-16 0,0 0 0,0 0 0,0 0 0,0 0 0,17 4 0,-17-4 1,33-6-1,-9 4 0,3 2 0,1 6 1,2 7-1,-6 3 1,0 3-1,-8 5 1,-5 3 0,-9 6-1,-8-2 1,-5-1-1,-5-5 0,-4-3 0,-6-3-2,4-3 0,-8-16-4,30 0-12,-48 6-24,32-23 2,-3-14 0,12-6-1</inkml:trace>
        </inkml:traceGroup>
        <inkml:traceGroup>
          <inkml:annotationXML>
            <emma:emma xmlns:emma="http://www.w3.org/2003/04/emma" version="1.0">
              <emma:interpretation id="{E9B02305-0105-41BE-8786-7276AD0EBAF8}" emma:medium="tactile" emma:mode="ink">
                <msink:context xmlns:msink="http://schemas.microsoft.com/ink/2010/main" type="inkWord" rotatedBoundingBox="5656,6386 7963,6387 7962,7845 5655,7844"/>
              </emma:interpretation>
              <emma:one-of disjunction-type="recognition" id="oneOf3">
                <emma:interpretation id="interp15" emma:lang="en-US" emma:confidence="0">
                  <emma:literal>Cia</emma:literal>
                </emma:interpretation>
                <emma:interpretation id="interp16" emma:lang="en-US" emma:confidence="0">
                  <emma:literal>Cia.</emma:literal>
                </emma:interpretation>
                <emma:interpretation id="interp17" emma:lang="en-US" emma:confidence="0">
                  <emma:literal>Cia,</emma:literal>
                </emma:interpretation>
                <emma:interpretation id="interp18" emma:lang="en-US" emma:confidence="0">
                  <emma:literal>Cid.</emma:literal>
                </emma:interpretation>
                <emma:interpretation id="interp19" emma:lang="en-US" emma:confidence="0">
                  <emma:literal>c.o..</emma:literal>
                </emma:interpretation>
              </emma:one-of>
            </emma:emma>
          </inkml:annotationXML>
          <inkml:trace contextRef="#ctx0" brushRef="#br1" timeOffset="-184597.5583">3796 663 91,'0'0'40,"7"-16"0,-7 16 1,0 0-29,28-13-4,-28 13-3,39 0-2,-15 0 0,7 5-1,2-3 0,4 0-1,2-4 0,3-1-1,5-8-1,-1-2 0,0-2-1,-8-5-1,5 13-6,-27-12-26,16 16-7,-32 3 1,26-6-1</inkml:trace>
          <inkml:trace contextRef="#ctx0" brushRef="#br1" timeOffset="-183867.5166">4903 445 72,'-10'-26'37,"10"26"0,-18-9 1,20 26-22,-26-14-7,13 19-3,-15 0-2,4 11 0,-8 0-1,6 10 1,-5-1-1,7 7-1,-2-1 0,7 0-1,8-6 1,11-5-1,11-6 0,12-7-1,11-9 1,10-12 0,5-6-1,10-7 1,2-10-1,1-2 1,-3-4-1,-7 3 1,-8-3-2,-11-2 2,-7 3-2,-10-3 2,-9 4-2,-11-3 0,-7-3 0,-7-5 0,-3-3 1,-3-6-2,-4 0 2,-2-2-2,1 5 1,-3 5-1,4 12 0,-1 6-2,7 21-2,-14-6-13,20 25-21,-5 1 1,8 9 0,-2-7-1</inkml:trace>
          <inkml:trace contextRef="#ctx0" brushRef="#br1" timeOffset="-182385.4318">4799-139 66,'0'0'40,"0"0"-3,0 0 3,0 0-13,-22 0-18,22 0-3,6 26-2,-1-10-2,-5-16-1,8 32 0,-5-16-1,-3-16-1,11 24-1,-11-24-4,17 16-13,-17-16-20,0 0-1,13-18 2,-13 18-2</inkml:trace>
          <inkml:trace contextRef="#ctx0" brushRef="#br1" timeOffset="-181701.3927">4794 1256 85,'0'0'38,"0"0"0,0 0 2,0 0-30,15 19-6,-15-19-1,0 0-2,14 20-1,-14-20-1,0 0-2,17 4-5,1 5-23,-18-9-8,0 0 1,13-20-1</inkml:trace>
          <inkml:trace contextRef="#ctx0" brushRef="#br1" timeOffset="-182218.4223">4938-150 95,'0'0'38,"20"20"0,-20-20 0,15 22-31,-15-22-5,7 22-3,2 0-6,-9-22-20,0 21-12,0-21 2,8 25-2,-8-25 1</inkml:trace>
          <inkml:trace contextRef="#ctx0" brushRef="#br1" timeOffset="-181482.3799">5058 1161 89,'9'16'39,"-9"-16"0,3 19 1,-3-19-30,-7 20-5,7-20-4,6 18-4,10 2-16,-16-20-21,19-3 1,-19 3-1,20-30 1</inkml:trace>
          <inkml:trace contextRef="#ctx0" brushRef="#br1" timeOffset="-186809.6849">3276 390 85,'0'0'40,"0"0"-1,0 0 3,0 0-24,9 22-10,-9-22-3,13 33-2,-13-33-1,13 29 0,-13-29-1,9 17-1,-9-17 1,0 0-1,13-19 0,-9 3 0,-2-8-1,0-2 0,-1-5 1,-4 0-1,-1 2 0,-5 3 1,-4 7-1,-4 3 1,-3 9-1,-4 7 1,0 7 0,-4 8 0,-1 5 0,-1 9 0,-1 8 1,0 9 0,-3 9 0,5 7 0,-1 8 0,8 2 0,6-3 0,12-4 0,10-10 0,16-9-1,11-11 1,11-13-1,10-13 1,3-11-2,2-7 1,-4-6-1,-1 0-1,-14-14-2,1 20-8,-34-24-25,12 11-4,-16-6-1,1 6 0</inkml:trace>
        </inkml:traceGroup>
        <inkml:traceGroup>
          <inkml:annotationXML>
            <emma:emma xmlns:emma="http://www.w3.org/2003/04/emma" version="1.0">
              <emma:interpretation id="{EA64543A-3788-4FC1-A841-42D39F7ABD78}" emma:medium="tactile" emma:mode="ink">
                <msink:context xmlns:msink="http://schemas.microsoft.com/ink/2010/main" type="inkWord" rotatedBoundingBox="8186,6834 8789,6835 8788,7450 8185,7449"/>
              </emma:interpretation>
              <emma:one-of disjunction-type="recognition" id="oneOf4">
                <emma:interpretation id="interp20" emma:lang="en-US" emma:confidence="0">
                  <emma:literal>H</emma:literal>
                </emma:interpretation>
                <emma:interpretation id="interp21" emma:lang="en-US" emma:confidence="0">
                  <emma:literal>N</emma:literal>
                </emma:interpretation>
                <emma:interpretation id="interp22" emma:lang="en-US" emma:confidence="0">
                  <emma:literal>n</emma:literal>
                </emma:interpretation>
                <emma:interpretation id="interp23" emma:lang="en-US" emma:confidence="0">
                  <emma:literal>M</emma:literal>
                </emma:interpretation>
                <emma:interpretation id="interp24" emma:lang="en-US" emma:confidence="0">
                  <emma:literal>m</emma:literal>
                </emma:interpretation>
              </emma:one-of>
            </emma:emma>
          </inkml:annotationXML>
          <inkml:trace contextRef="#ctx0" brushRef="#br1" timeOffset="-183400.4896">5567 381 91,'0'0'39,"0"0"1,0 0 0,-28-8-27,37 30-5,-9-3-3,9 8-1,-1 6-1,3 6 0,-2 5-1,2 9-1,-2-1 0,0 1-1,1-4 0,1-5 0,-2-5-1,0-10-1,2-7 0,-11-22-1,21 15-3,-21-31-3,20 16-26,-26-23-7,8 3 2,-9-11-1</inkml:trace>
          <inkml:trace contextRef="#ctx0" brushRef="#br1" timeOffset="-183158.476">5474 628 78,'0'0'38,"0"0"0,0 0 0,28 8-24,-28-8-6,50-9-3,-13-1-2,11 3 0,1-4-2,9 0 0,-1 0-2,-4-4-2,1 12-2,-19-17-7,13 18-24,-22-4-4,-2 2 2,-24 4-1</inkml:trace>
          <inkml:trace contextRef="#ctx0" brushRef="#br1" timeOffset="-182878.46">5994 311 98,'0'0'38,"0"0"3,-18-13-6,27 30-25,-9-17-3,4 25-2,0-1-1,5 13-1,-4 5-1,5 8 1,-1 3-1,-2 0-1,2 0 0,1-1-2,-1-8 0,-4-11-2,6-4-2,-11-29-14,0 0-22,0 0-3,0 0 4,-22-27-2</inkml:trace>
        </inkml:traceGroup>
        <inkml:traceGroup>
          <inkml:annotationXML>
            <emma:emma xmlns:emma="http://www.w3.org/2003/04/emma" version="1.0">
              <emma:interpretation id="{153DF025-0734-4932-8D5B-5B57A75AD656}" emma:medium="tactile" emma:mode="ink">
                <msink:context xmlns:msink="http://schemas.microsoft.com/ink/2010/main" type="inkWord" rotatedBoundingBox="9802,7095 10283,7096 10282,7417 9801,7416"/>
              </emma:interpretation>
              <emma:one-of disjunction-type="recognition" id="oneOf5">
                <emma:interpretation id="interp25" emma:lang="en-US" emma:confidence="1">
                  <emma:literal>+</emma:literal>
                </emma:interpretation>
                <emma:interpretation id="interp26" emma:lang="en-US" emma:confidence="0">
                  <emma:literal>&amp;</emma:literal>
                </emma:interpretation>
                <emma:interpretation id="interp27" emma:lang="en-US" emma:confidence="0">
                  <emma:literal>x</emma:literal>
                </emma:interpretation>
                <emma:interpretation id="interp28" emma:lang="en-US" emma:confidence="0">
                  <emma:literal>b</emma:literal>
                </emma:interpretation>
                <emma:interpretation id="interp2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-178896.2322">7118 739 104,'-28'22'38,"28"-22"2,0 0-9,0 0-23,24 3-3,4-6-3,8-7-1,10-2-1,6-1-2,-4-7-2,17 16-8,-25-13-25,12 8-2,-8 0-1,2 4 1</inkml:trace>
          <inkml:trace contextRef="#ctx0" brushRef="#br1" timeOffset="-179101.244">7223 559 76,'0'0'39,"0"0"1,0 0-1,0 0-18,-22 16-11,25 10-4,-6-2-2,6 9-1,-3 0 0,6 5-2,-3-3 0,3 0-1,-1-7 0,5-6-2,-1-6 0,-9-16-2,17 15-1,-23-33-5,28 16-25,-24-18-6,4 3 2,-9-5-1</inkml:trace>
        </inkml:traceGroup>
        <inkml:traceGroup>
          <inkml:annotationXML>
            <emma:emma xmlns:emma="http://www.w3.org/2003/04/emma" version="1.0">
              <emma:interpretation id="{34BA23E6-1AC2-406D-855A-7B9C106C77E8}" emma:medium="tactile" emma:mode="ink">
                <msink:context xmlns:msink="http://schemas.microsoft.com/ink/2010/main" type="inkWord" rotatedBoundingBox="11001,6423 12269,6424 12268,7461 11000,7460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It</emma:literal>
                </emma:interpretation>
                <emma:interpretation id="interp32" emma:lang="en-US" emma:confidence="0">
                  <emma:literal>HT</emma:literal>
                </emma:interpretation>
                <emma:interpretation id="interp33" emma:lang="en-US" emma:confidence="0">
                  <emma:literal>Ht</emma:literal>
                </emma:interpretation>
                <emma:interpretation id="interp34" emma:lang="en-US" emma:confidence="0">
                  <emma:literal>Hit</emma:literal>
                </emma:interpretation>
              </emma:one-of>
            </emma:emma>
          </inkml:annotationXML>
          <inkml:trace contextRef="#ctx0" brushRef="#br1" timeOffset="-178234.1943">8289 718 76,'0'0'41,"0"0"-2,0 0 2,0 0-16,42-16-18,-7 3-2,19 0-3,8-1 0,3-1-1,3 2 0,2 0-1,-5 6-1,-10-1-1,-2 7-2,-17-9-3,4 18-7,-40-8-24,31-13-2,-31 13 1,17-24-1</inkml:trace>
          <inkml:trace contextRef="#ctx0" brushRef="#br1" timeOffset="-178488.2089">8445 386 96,'0'0'39,"-18"6"1,18-6 0,-17 14-30,23 7-4,-8-3-1,9 11-1,-3 2-1,5 10 0,-3 3-1,3 9 0,-5-1 0,3-1-2,1-1 1,-3-8-2,2-6 1,-1-8-3,3-6 0,-9-22-2,0 0-2,0 0-15,0 0-20,8-29 1,-10 8 0,-6-8 0</inkml:trace>
          <inkml:trace contextRef="#ctx0" brushRef="#br1" timeOffset="-177933.1772">8901 223 80,'0'0'40,"-17"3"0,17-3 1,-9 30-23,9-30-9,0 48-2,4-14-3,9 12 0,-4 4-1,6 9 0,-2-1 0,1 8-2,1-5 1,-2-4-2,2-9 0,-4-8 0,2-9 0,-2-12-3,-11-19 0,16 1-3,1-1-7,-28-23-29,20-5 0,-11-12 0,10-6 0</inkml:trace>
          <inkml:trace contextRef="#ctx0" brushRef="#br1" timeOffset="-177386.1459">9253 96 104,'0'0'38,"0"0"2,2 20-7,-2-20-25,39-14-4,-10 3-2,8 0-3,4 5-4,-12-16-18,10 18-17,-6-3 1,0 3-1,-11-1 1</inkml:trace>
          <inkml:trace contextRef="#ctx0" brushRef="#br1" timeOffset="-177590.1575">9349-113 96,'0'0'39,"0"0"2,-2 25-1,15 10-29,-18-7-4,10 12-2,-3 1-2,7 3-1,-3 0 0,3 2-2,-4-6 1,3-5-2,-3-7 0,1-8-2,-1-4-1,-5-16-3,0 0-15,0 0-20,0 0 2,-9-36 0,7 15 0</inkml:trace>
        </inkml:traceGroup>
        <inkml:traceGroup>
          <inkml:annotationXML>
            <emma:emma xmlns:emma="http://www.w3.org/2003/04/emma" version="1.0">
              <emma:interpretation id="{CA7BC522-C234-497F-BF3D-82A10B74E4D2}" emma:medium="tactile" emma:mode="ink">
                <msink:context xmlns:msink="http://schemas.microsoft.com/ink/2010/main" type="inkWord" rotatedBoundingBox="12878,6931 14103,6932 14102,7555 12877,7554"/>
              </emma:interpretation>
              <emma:one-of disjunction-type="recognition" id="oneOf7">
                <emma:interpretation id="interp35" emma:lang="en-US" emma:confidence="0">
                  <emma:literal>Z</emma:literal>
                </emma:interpretation>
                <emma:interpretation id="interp36" emma:lang="en-US" emma:confidence="0">
                  <emma:literal>y</emma:literal>
                </emma:interpretation>
                <emma:interpretation id="interp37" emma:lang="en-US" emma:confidence="0">
                  <emma:literal>=</emma:literal>
                </emma:interpretation>
                <emma:interpretation id="interp38" emma:lang="en-US" emma:confidence="0">
                  <emma:literal>z</emma:literal>
                </emma:interpretation>
                <emma:interpretation id="interp39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-174317.9704">11260 915 45,'0'0'34,"-22"-4"3,22 4-1,-26-11-11,26 11-15,-30-5-3,30 5-1,-44-6-3,20 4 0,-11-3-1,0 5-1,-8-2 1,-4 6-1,-9-1 0,-5 5 0,-7-1-1,0 2 1,-4 0-1,0 1 1,4-3-1,1 0 1,5-1-1,10-1 1,8-1 0,11-2 0,7-2-1,7-2 1,19 2 0,0 0 0,-16-7 0,16 7 0,0 0 0,16-8 1,-16 8-1,24-3 1,-7 1-1,5 4 1,2-2-1,6 1 0,3 3 0,2 0 0,2 1 0,5 1-1,0-1 1,-1 3 0,-2-1-1,-2 0 1,-4 1-1,-5-1 0,-5-2 0,-23-5 0,26 10-1,-26-10-2,0 0-2,0 0-16,0 0-20,0 0 0,0 0 0,15-24-1</inkml:trace>
          <inkml:trace contextRef="#ctx0" brushRef="#br1" timeOffset="-175099.015">10166 575 77,'0'0'37,"0"0"0,0 0-1,22 11-25,-22-11-4,26-7-2,-9 1-1,10 6-1,-3-5 1,9 9-1,-1-6 0,8 4 0,1 1-1,9 3 0,3-1-1,4 1 0,6-1 0,3 1 0,3-3 0,4-1-1,-1-2 1,-3 0-1,-5-3 0,-1-1 0,-10-2 1,-3-3-1,-9 2 0,-6 0 0,-11 1-1,-4-1 1,-20 7 1,24-9-1,-24 9 0,0 0 0,0 0 0,0 0-1,17-6 1,-17 6 0,0 0 0,0 0 0,0 0 0,0 0 0,0 0 0,0 0 0,0 0 0,-10-17 0,10 17 0,0 0-1,-22-22 1,22 22-1,-27-18 1,8 9 0,-3 0 0,-6 0-1,-5-1 1,-4 5 0,-3-1 0,-5 1 0,3 1-1,1 1 1,6 1 0,2 0 0,11 2-1,4-4-2,18 4-1,0 0-9,0 0-25,14-16-3,7 14 1,1-4 0</inkml:trace>
        </inkml:traceGroup>
        <inkml:traceGroup>
          <inkml:annotationXML>
            <emma:emma xmlns:emma="http://www.w3.org/2003/04/emma" version="1.0">
              <emma:interpretation id="{90642CDD-152A-4DF9-A5AF-0605355CF5A2}" emma:medium="tactile" emma:mode="ink">
                <msink:context xmlns:msink="http://schemas.microsoft.com/ink/2010/main" type="inkWord" rotatedBoundingBox="15012,6393 17295,6394 17294,7797 15011,7796"/>
              </emma:interpretation>
              <emma:one-of disjunction-type="recognition" id="oneOf8">
                <emma:interpretation id="interp40" emma:lang="en-US" emma:confidence="0">
                  <emma:literal>(EHz)</emma:literal>
                </emma:interpretation>
                <emma:interpretation id="interp41" emma:lang="en-US" emma:confidence="0">
                  <emma:literal>(GHz)</emma:literal>
                </emma:interpretation>
                <emma:interpretation id="interp42" emma:lang="en-US" emma:confidence="0">
                  <emma:literal>(CHs)</emma:literal>
                </emma:interpretation>
                <emma:interpretation id="interp43" emma:lang="en-US" emma:confidence="0">
                  <emma:literal>(kHz)</emma:literal>
                </emma:interpretation>
                <emma:interpretation id="interp44" emma:lang="en-US" emma:confidence="0">
                  <emma:literal>(attic)</emma:literal>
                </emma:interpretation>
              </emma:one-of>
            </emma:emma>
          </inkml:annotationXML>
          <inkml:trace contextRef="#ctx0" brushRef="#br1" timeOffset="-171183.7911">13144 417 88,'4'-18'39,"-2"-6"-1,-2 24-2,-7-44-23,7 44-5,1-38-3,-2 21-2,-7-3-1,8 20 0,-22-31-1,22 31 0,-35-21 0,13 14-1,-4 3 1,2 3-1,-4 4 0,3 6 1,-3 6-1,4 9 0,0 5 0,2 12 1,2 8-1,1 10 2,3 7-2,1 11 2,6-2 0,5-1-1,6-4 1,7-8-1,9-12 0,12-10 0,9-14 0,5-17-1,4-7 0,2-8-1,-1-5 0,-4-5 0,-5-1-2,-10-5-1,-3 9-2,-15-22-7,15 28-18,-21-22-11,3 5 1,-5-6 0,3 1 2</inkml:trace>
          <inkml:trace contextRef="#ctx0" brushRef="#br1" timeOffset="-170685.7626">13288 724 83,'0'0'40,"0"0"1,0 0-1,30 37-23,-8-50-9,28 15-3,3-10-2,12-1-2,3-4-1,0-12-3,2 10-2,-20-20-5,11 29-18,-30-16-14,-7 8 2,-16-6-1,-3 3 3</inkml:trace>
          <inkml:trace contextRef="#ctx0" brushRef="#br1" timeOffset="-170880.7738">13333 496 38,'12'-25'34,"-4"-1"4,-1 4-2,-7 22-7,0-33-11,0 33-6,0 0-4,17-15-1,-17 15-2,0 0 0,2 20-1,3 4-1,-7 6 1,6 12-1,-2 6 0,5 12 0,-3 1-1,3 1-1,3-3 1,1-4-2,2-6 0,-2-8 0,0-8-2,-4-15 1,-7-18-1,13 19 0,-13-19-2,0 0-3,0 0-7,-20-19-27,20 19-2,-24-40 1,9 16 1</inkml:trace>
          <inkml:trace contextRef="#ctx0" brushRef="#br1" timeOffset="-169391.6886">12676-143 81,'0'0'39,"0"0"-2,0 0 2,-9 22-28,-13-7-4,9 20-2,-15-2-1,2 13-1,-11 5 0,2 10-1,-5 9-1,-1 7 1,1 7-1,6 6 0,3 8 0,15 1 0,12-2 0,13-2 0,17-12 0,14-6 0,18-11-1,6-11-1,12-11-2,-6-16-3,17 12-24,-25-21-12,-6-3 1,-20-14-1,-4-4 1</inkml:trace>
          <inkml:trace contextRef="#ctx0" brushRef="#br1" timeOffset="-170439.7486">13768 256 81,'-17'-17'40,"17"17"-1,-24-13 2,26 30-24,-2-17-9,-5 33-2,5-2-1,9 13-2,-4 6 0,8 9 0,-2-1-1,6 8 0,-2-3-2,1-4 0,3-10-1,-5-8-2,7-5-1,-21-36-9,38 39-28,-38-39-1,21 9 0,-21-9 0</inkml:trace>
          <inkml:trace contextRef="#ctx0" brushRef="#br1" timeOffset="-169898.7176">14019 827 75,'-11'18'40,"11"-18"-1,0 0 1,0 0-27,25-13-5,-25 13-3,37-22 0,-13 11-3,2 2 0,-2 0-1,4 5 0,-8 2-1,-3 4 0,-17-2 0,18 20 0,-18-20 0,-9 30-1,-4-14 1,13-16 0,-31 30 0,12-14 0,3-1 1,-1-2-1,17-13 0,-24 24 0,24-24 0,-17 18 0,17-18 0,0 0 1,0 0-1,0 0 0,0 0 0,22 7 1,-22-7-1,37-7 1,-13 5 0,2 4 0,-2 5-1,-2 4 2,-3 6-1,-3 5 0,-8 2-1,-8 7 1,-13-4 0,-2 1-1,-5-2-1,-6-8-1,-2 4-3,-12-20-6,14 16-23,-22-18-7,2 2 0,-17-11-1</inkml:trace>
          <inkml:trace contextRef="#ctx0" brushRef="#br1" timeOffset="-168735.6511">14039-93 90,'-17'18'40,"17"-18"1,19 21 0,19 6-29,-14-12-3,19 16-3,-1 0-2,10 6-1,0 3 0,1 8-1,1 5 0,-6 8 0,-8 3-2,-3 2 0,-11 6 0,-6 7 0,-9 1 0,-9 1 0,-8-5 0,-6-3 0,-3-7 0,-4-9-2,6-6-1,-7-21-3,18 10-10,-20-23-26,22-17-1,0 0 1,0 0-1</inkml:trace>
        </inkml:traceGroup>
        <inkml:traceGroup>
          <inkml:annotationXML>
            <emma:emma xmlns:emma="http://www.w3.org/2003/04/emma" version="1.0">
              <emma:interpretation id="{90C7D378-7370-4B8A-B490-1FEFDAFF5566}" emma:medium="tactile" emma:mode="ink">
                <msink:context xmlns:msink="http://schemas.microsoft.com/ink/2010/main" type="inkWord" rotatedBoundingBox="17468,6754 21963,6756 21962,8026 17467,8024"/>
              </emma:interpretation>
              <emma:one-of disjunction-type="recognition" id="oneOf9">
                <emma:interpretation id="interp45" emma:lang="en-US" emma:confidence="0">
                  <emma:literal>39-0 t</emma:literal>
                </emma:interpretation>
                <emma:interpretation id="interp46" emma:lang="en-US" emma:confidence="0">
                  <emma:literal>392-0 t</emma:literal>
                </emma:interpretation>
                <emma:interpretation id="interp47" emma:lang="en-US" emma:confidence="0">
                  <emma:literal>3€0-H</emma:literal>
                </emma:interpretation>
                <emma:interpretation id="interp48" emma:lang="en-US" emma:confidence="0">
                  <emma:literal>3C-0-H</emma:literal>
                </emma:interpretation>
                <emma:interpretation id="interp49" emma:lang="en-US" emma:confidence="0">
                  <emma:literal>3c-0-H</emma:literal>
                </emma:interpretation>
              </emma:one-of>
            </emma:emma>
          </inkml:annotationXML>
          <inkml:trace contextRef="#ctx0" brushRef="#br1" timeOffset="-161187.2193">16132 680 77,'-22'7'40,"22"-7"-1,-20 8 3,20-8-23,0 0-8,0 0-4,29-8-2,-1 3-2,12-1 0,5-1-1,5 1 0,1 1-1,1 1 0,-2 2-2,-8-1 0,-5 3-1,-9-6-1,-1 8-3,-16-20-7,17 14-27,-28 4-3,13-20 2,-13 20-1</inkml:trace>
          <inkml:trace contextRef="#ctx0" brushRef="#br1" timeOffset="-159879.1445">17237 406 70,'0'0'37,"-33"0"0,9 8 1,16 17-22,-29-12-7,19 18-3,-13-5-1,10 7-1,-5-2-1,10 8 1,-3-1-1,8 7-1,0-1 0,9 7 0,4-1 0,9 7-1,10-8 1,14-1-2,7-13 1,13-10 1,8-14-1,7-12-1,4-16 1,-2-10-1,-4-8 1,-7-9-1,-11-8 0,-8-1 1,-16-2-1,-11 2 1,-13-1-2,-8 7 2,-9 1-2,-10 5 1,-3 6 0,-11 6-1,2 2 0,-3 5 0,1 5 0,-3 2-1,3 8 0,-2 0 0,6 10 0,-2-1-3,15 16-2,-17-19-16,21 17-18,-2-3 1,20-13-1,-22 22 2</inkml:trace>
          <inkml:trace contextRef="#ctx0" brushRef="#br1" timeOffset="-157609.0147">17873 851 89,'0'0'40,"0"20"1,0-20 0,37 11-30,-15-17-6,17 3-2,3-7-1,4 3-1,6-2-1,-2 0-1,-2 5 0,-10-3-2,1 9-2,-22-10-4,16 19-25,-33-11-7,18 8 1,-18-8 0</inkml:trace>
          <inkml:trace contextRef="#ctx0" brushRef="#br1" timeOffset="-156970.9782">18635 869 89,'0'0'38,"0"0"2,0 0 0,9-24-31,26 17-3,6-13-2,12 7-1,4-7-2,4 1 1,4 1-3,-6-2 0,2 5-4,-17-9-3,9 30-14,-23-21-20,-4 8 3,-26 7-2,22-21 3</inkml:trace>
          <inkml:trace contextRef="#ctx0" brushRef="#br1" timeOffset="-157211.992">18681 498 93,'9'-31'39,"-9"31"2,9-28-3,10 28-29,-19 0-4,0 0-1,22-3 0,-22 3-1,16 31 0,-10-2-1,-4 8 1,2 14-1,-4 4 0,3 6-1,1 0 0,1 3-1,5-7 0,1-6-1,3-7 0,3-13 0,-4-5-1,-4-9-1,-9-17-1,0 0-3,28 27-12,-28-27-23,0 0-1,-22-27 3,22 27-2</inkml:trace>
          <inkml:trace contextRef="#ctx0" brushRef="#br1" timeOffset="-156708.9632">19120 221 94,'-26'-2'41,"19"24"1,-4 4 0,16 31-31,-14 0-3,11 22-4,-4 3-1,7 4-2,1 3 1,3-5-2,0-9-1,2-10-1,2-14 0,-3-16-1,1-8-2,-11-27-6,16 13-31,-16-13-1,-9-16 1,-8-8 0</inkml:trace>
          <inkml:trace contextRef="#ctx0" brushRef="#br1" timeOffset="-166548.5259">14756 1097 75,'0'0'39,"0"0"-1,0 0 2,0 0-25,22-11-7,-22 11-3,41-15-2,-15 8-1,3 1 0,-3 2-1,0 3 0,-6 1-1,-3 3 1,-17-3-1,15 17 0,-15-17 0,-8 24 0,8-24 0,-22 31 0,7-15 0,-3 3-1,1-1 1,-1-1 0,-1 1-1,3 0 1,1-1-1,15-17 1,-22 24-1,22-24 1,0 0 0,0 0 0,0 0 0,0 0 0,26-2 0,-10-7 0,5-1 1,4-1-1,1 4 0,4 0 0,-1 3 0,1 6 1,-4 0-1,-4 9 1,-6 3 0,-5 9 0,-5-1 1,-6 5-1,-9 2 0,-2 1 0,-8-3-1,-1-1 0,-4-6 0,-2-3-1,0-4-1,-3-13-2,29 0-8,-50-6-23,39-10-7,0-16 2,15-6-1</inkml:trace>
          <inkml:trace contextRef="#ctx0" brushRef="#br1" timeOffset="-165907.489">15752 265 88,'0'0'40,"-7"24"2,7-24-2,-6 55-23,-1-33-10,12 11-2,-6-7-2,4-2-1,-3-8-1,0-16 1,8 20-2,-8-20 1,0 0-1,2-16 1,-2-1-1,-4-1 0,0-6-1,-1-2 1,-5-3-1,-4 1 0,-3 3 0,-5 3 1,-2 1-1,-4 5 0,-1 5 1,-3 4-1,3 5 1,-2 7 0,3 6-1,2 8 1,-3 8 0,5 10 1,0 9-1,1 9 1,3 7 0,5 10 0,-1 1 0,5 3 0,5-5 1,6-1-1,8-8 0,10-7 0,4-12 0,10-14-1,6-9 2,8-9-2,2-11 0,6-9 0,-1-6 0,-5-5 0,-2-2-2,-7-2 0,-4 4-1,-13-4-2,6 21-10,-28 3-24,-6-17-5,6 17 3,0 0-3</inkml:trace>
        </inkml:traceGroup>
      </inkml:traceGroup>
    </inkml:traceGroup>
    <inkml:traceGroup>
      <inkml:annotationXML>
        <emma:emma xmlns:emma="http://www.w3.org/2003/04/emma" version="1.0">
          <emma:interpretation id="{E74DDEFB-0A10-41D1-AA5B-15C730D6A199}" emma:medium="tactile" emma:mode="ink">
            <msink:context xmlns:msink="http://schemas.microsoft.com/ink/2010/main" type="paragraph" rotatedBoundingBox="844,10049 24743,10327 24717,12597 818,12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BDC7B3-B039-4450-83FC-A71951D832F6}" emma:medium="tactile" emma:mode="ink">
              <msink:context xmlns:msink="http://schemas.microsoft.com/ink/2010/main" type="inkBullet" rotatedBoundingBox="831,11137 1692,11147 1684,11830 823,11820"/>
            </emma:interpretation>
            <emma:one-of disjunction-type="recognition" id="oneOf10">
              <emma:interpretation id="interp50" emma:lang="en-US" emma:confidence="1">
                <emma:literal>2:</emma:literal>
              </emma:interpretation>
              <emma:interpretation id="interp51" emma:lang="en-US" emma:confidence="0">
                <emma:literal>2',</emma:literal>
              </emma:interpretation>
              <emma:interpretation id="interp52" emma:lang="en-US" emma:confidence="0">
                <emma:literal>2''</emma:literal>
              </emma:interpretation>
              <emma:interpretation id="interp53" emma:lang="en-US" emma:confidence="0">
                <emma:literal>2:'</emma:literal>
              </emma:interpretation>
              <emma:interpretation id="interp54" emma:lang="en-US" emma:confidence="0">
                <emma:literal>2"</emma:literal>
              </emma:interpretation>
            </emma:one-of>
          </emma:emma>
        </inkml:annotationXML>
        <inkml:trace contextRef="#ctx0" brushRef="#br0" timeOffset="1758.1006">-1809 4772 59,'-18'-7'37,"18"7"-1,-17-17 2,1-9-15,16 26-9,-4-22-6,4 22-1,0-23-2,0 23-2,9-23 0,-9 23 0,15-16-1,-15 16-1,20-13 1,-20 13-1,32-9-1,-14 5 1,2 2 0,4 1-1,0-1 0,0-2 1,0 4-1,-1 4 0,-5-2 0,-18-2 0,26 14 1,-26-14-1,11 24 0,-9-7 0,-6 3 0,0 2 0,-7 4 0,2 3 0,-4 0 0,-5 4 0,-1 4 0,-5 2 0,2 1 0,-4 4 0,0-2 0,1-1 0,-1-1 0,4 1 0,1-7 0,7-4 0,-1-6 1,6-4 0,9-20-1,-6 24 1,6-24 0,0 0 0,26 5 0,-26-5-1,33-7 1,-11 1 1,4 3-2,0-1 0,-2 2 0,2 0 0,-4 2 0,0 0 0,-4 2 0,1 0 0,-19-2-2,29-2 0,-12 2-1,-17 0-2,33-9-3,-31-13-12,20 15-21,-14-10 0,10 4 0,-11-9 1</inkml:trace>
        <inkml:trace contextRef="#ctx0" brushRef="#br0" timeOffset="2069.1184">-1224 4744 104,'0'0'39,"0"0"1,2 22-1,-2-22-32,0 0-3,0 23-3,0-23 0,0 0-3,0 0-1,17 29-7,-17-29-23,0 0-7,0 0 1,-4 16-2</inkml:trace>
        <inkml:trace contextRef="#ctx0" brushRef="#br0" timeOffset="2247.1283">-1128 4965 94,'2'22'39,"13"2"1,-10-6-1,12 13-26,-8-14-11,-9-17-5,33 33-21,-33-33-15,22 7 1,-22-7-2,0 0 1</inkml:trace>
      </inkml:traceGroup>
      <inkml:traceGroup>
        <inkml:annotationXML>
          <emma:emma xmlns:emma="http://www.w3.org/2003/04/emma" version="1.0">
            <emma:interpretation id="{C078123B-F798-40CC-9A2F-7E1602026B2E}" emma:medium="tactile" emma:mode="ink">
              <msink:context xmlns:msink="http://schemas.microsoft.com/ink/2010/main" type="line" rotatedBoundingBox="3015,10074 24743,10327 24717,12597 2989,12344"/>
            </emma:interpretation>
          </emma:emma>
        </inkml:annotationXML>
        <inkml:traceGroup>
          <inkml:annotationXML>
            <emma:emma xmlns:emma="http://www.w3.org/2003/04/emma" version="1.0">
              <emma:interpretation id="{F2F0CF0F-916B-4CBC-9FFB-CF98C6B976B9}" emma:medium="tactile" emma:mode="ink">
                <msink:context xmlns:msink="http://schemas.microsoft.com/ink/2010/main" type="inkWord" rotatedBoundingBox="3015,10074 8964,10144 8940,12227 2991,12158"/>
              </emma:interpretation>
              <emma:one-of disjunction-type="recognition" id="oneOf11">
                <emma:interpretation id="interp55" emma:lang="en-US" emma:confidence="0">
                  <emma:literal>Gatt-3M-Clio-ext</emma:literal>
                </emma:interpretation>
                <emma:interpretation id="interp56" emma:lang="en-US" emma:confidence="0">
                  <emma:literal>Gatt-3M-Cato-txt</emma:literal>
                </emma:interpretation>
                <emma:interpretation id="interp57" emma:lang="en-US" emma:confidence="0">
                  <emma:literal>Gatt-3D-Cato-txt</emma:literal>
                </emma:interpretation>
                <emma:interpretation id="interp58" emma:lang="en-US" emma:confidence="0">
                  <emma:literal>(cHs73€0~=1t</emma:literal>
                </emma:interpretation>
                <emma:interpretation id="interp59" emma:lang="en-US" emma:confidence="0">
                  <emma:literal>(cHs736-?0~=1t</emma:literal>
                </emma:interpretation>
              </emma:one-of>
            </emma:emma>
          </inkml:annotationXML>
          <inkml:trace contextRef="#ctx0" brushRef="#br1" timeOffset="-136538.8093">3610 4908 91,'0'0'40,"0"0"1,0 0 0,24-4-25,-24 4-8,42-15-1,-10 10-3,3 3-1,1-2 1,5 4-4,-2 0 0,-2 2 0,-2-2 0,-4 2 0,-3-4 0,-6-1 0,-2-3-5,-20 6-2,37-9-16,-37 9-18,20-18-2,-20 18 2,11-17-1</inkml:trace>
          <inkml:trace contextRef="#ctx0" brushRef="#br1" timeOffset="-135985.7779">4561 4649 76,'-7'-18'40,"7"18"-2,-18-22 1,18 22-19,-37 9-12,37-9-3,-35 25-2,16-2 0,-3 6-1,2 6 0,0 5 0,3 12 0,2 1 0,6 7 0,7-1 0,9 2 0,8-6 0,11-2-1,9-11 1,9-9 0,6-11-2,13-12 0,1-14 0,1-11 0,-2-9 0,-4-9 0,-8-7 0,-8-8 0,-8 0 0,-15-1 0,-11-4 0,-11 1 0,-7 4-2,-9 3 1,-6 4 0,-6 1 0,-7 5 0,-3 2-1,-1 11 0,-3-2-1,3 9-1,-5-1-3,15 29-10,-21-10-22,21 12-2,-4 0 1,9 5 0</inkml:trace>
          <inkml:trace contextRef="#ctx0" brushRef="#br1" timeOffset="-134967.7197">4416 4291 105,'0'0'39,"0"0"2,0 0-8,20 6-25,-20-6-3,7 18-2,-7-18-1,15 20-2,-15-20 0,17 15-1,-17-15 0,0 0-3,26 18-2,-26-36-13,0 18-20,16-2-1,-16 2 2,19-13-2</inkml:trace>
          <inkml:trace contextRef="#ctx0" brushRef="#br1" timeOffset="-134756.7076">4689 4280 74,'0'0'40,"0"0"-2,22 4 2,-22-4-20,0 0-11,0 0-2,26 20-3,-26-20-2,14 22-1,-14-22-1,11 18-3,1-1-5,-12-17-26,0 0-6,0 0 0,0 0 1</inkml:trace>
          <inkml:trace contextRef="#ctx0" brushRef="#br1" timeOffset="-133503.6359">5281 4961 81,'0'0'40,"-17"-5"0,17 5 1,0 0-20,0 0-11,17-13-4,1 7-2,10-3-2,3 2 0,2-4-2,2 9-2,-1-7-1,2 18-6,-36-9-26,35 2-7,-35-2 2,24 11-2</inkml:trace>
          <inkml:trace contextRef="#ctx0" brushRef="#br1" timeOffset="-132924.6028">5712 5080 102,'0'0'39,"0"0"1,0 0-1,21-11-32,10 6-2,8-12-3,10-1 0,5-2-1,3-2-1,0 0-1,-3 2-2,-1 7-2,-18-13-6,8 19-27,-27-3-2,1 10 1,-17 0-1</inkml:trace>
          <inkml:trace contextRef="#ctx0" brushRef="#br1" timeOffset="-133156.6161">5766 4693 83,'-8'-18'39,"8"18"0,0 0 0,-16-28-23,16 28-8,0 0-4,24 9 0,-24-9-2,18 28 0,-12-2 0,1 12 1,-3 10-2,1 11 2,-3 7-2,2 5 0,1-1 0,3-2 0,-1-6-2,4-8 0,0-12 0,0-13-2,2-7-1,-13-22-4,26 22-15,-26-22-19,0 0 3,-2-33-1,0 15 0</inkml:trace>
          <inkml:trace contextRef="#ctx0" brushRef="#br1" timeOffset="-132690.5893">6153 4697 102,'-13'-26'39,"13"26"2,0 0-1,0 35-29,-4-8-5,8 16-2,-2 6-1,5 12-1,1 3-1,1 4 1,0-2-2,0-7-1,1-6-2,-5-13-2,14 10-20,-23-28-16,2 0 0,2-22-1,-28 17 1</inkml:trace>
          <inkml:trace contextRef="#ctx0" brushRef="#br1" timeOffset="-141212.0768">770 4577 88,'-4'24'37,"4"-24"2,2 30 0,-2-30-28,2 33-3,-2-33-3,11 31-1,-11-31-2,13 24 1,-13-24-2,0 0 0,0 0 0,16 13-1,-16-13 0,4-17 0,-4 17 1,4-31-1,-6 11-1,2-2 1,-4-2 0,0 0 0,-5 2-1,0 2 1,-2 1-1,-4 3 1,15 16 0,-33-20-1,15 18 1,-3 4 0,3 9 0,-2 7 1,3 8-1,-2 12 1,3 10-1,3 13 2,-4 8-1,6 12 1,-2 2 0,8 5 0,-3-6 0,10-4 0,4-14 0,10-9 0,8-17-2,10-16 0,6-12 0,4-14 0,3-11 0,1-5 0,-6-2 0,-7-7-4,0 3 0,-18-14-7,14 18-28,-27-13-3,5 11 1,-13-13-1</inkml:trace>
          <inkml:trace contextRef="#ctx0" brushRef="#br1" timeOffset="-140925.0603">1072 4623 96,'0'0'39,"2"-22"1,-2 22 0,0 0-28,0 0-6,0 0-2,2 28-1,2-3 0,3 14-1,-2 9 0,3 12 0,-1 10-1,1 4 1,-1 1-1,4-4-1,-2-4-1,0-12 0,1-8-2,-5-19-2,6-2-3,-11-26-15,0 0-18,0 0-1,-16-22 2,3-6-1</inkml:trace>
          <inkml:trace contextRef="#ctx0" brushRef="#br1" timeOffset="-140722.0488">997 5040 101,'0'0'40,"0"0"0,20 26-1,-20-26-30,55 0-3,-12-6-3,8-3-1,6-4-2,2-9-2,0 6-2,-11-14-4,13 23-20,-26-17-13,-7 8 1,-15-6 0,-2 3 1</inkml:trace>
          <inkml:trace contextRef="#ctx0" brushRef="#br1" timeOffset="-140475.0347">1443 4447 72,'0'0'40,"0"0"0,-17 2 2,17-2-13,-7 44-21,1-4-1,10 19-3,-2 0 0,5 11-2,-1 1 0,5 3 0,-2-6-2,2-8 0,2-5-1,-2-16-1,4-3-3,-15-36-3,37 39-24,-37-39-10,20 2 1,-20-2-1</inkml:trace>
          <inkml:trace contextRef="#ctx0" brushRef="#br1" timeOffset="-139896.0013">1666 5145 82,'0'0'39,"0"0"-2,17 2 2,-17-2-26,16-13-6,-16 13-3,32-17-1,-12 8-1,6 5-1,-4-1 0,-2 1-1,-3 6 1,-17-2-1,22 13 0,-22-13 1,-2 25-1,2-25 0,-24 32 0,7-14 0,3-1 1,-3-1-1,2 1 0,15-17 1,-24 25-1,24-25 1,-11 22-1,11-22 1,-3 17-1,3-17 1,0 0-1,0 0 1,16 13 0,-16-13-1,26-4 1,-26 4-1,33-5 1,-11 6-1,-1 1 1,3 4 0,0 3 0,-6 6 0,0 1 0,-1 10 1,-10 3-2,-1 2 1,-10 1 0,-1-1-1,-10-2 1,-2-1-1,-7-4-1,-5-10 0,3-3-1,-3-11-2,6 2-4,-23-28-24,22 4-9,-7-14 0,13-8 0</inkml:trace>
          <inkml:trace contextRef="#ctx0" brushRef="#br1" timeOffset="-139579.9833">1716 4361 90,'16'-15'38,"18"8"1,-3-4 1,26 20-29,-13-4-3,14 21-2,-3 7-1,4 24-1,-9 11-1,-4 20 1,-15 9-2,-9 8 1,-11 2-1,-9-5-2,-9-3 0,-4-5 0,-6-19-3,-5-12-2,7-3-7,-23-27-28,19-11-2,-7-20 0,26-2 0</inkml:trace>
          <inkml:trace contextRef="#ctx0" brushRef="#br1" timeOffset="-138911.9453">2387 5258 86,'0'0'36,"19"2"0,-19-2 2,0 0-30,36-18-1,-36 18-2,37-17-1,-18 8-1,3 9 0,-4-3 0,3 4-2,-21-1 1,31 8-1,-31-8-1,20 13 0,-20-13 0,9 18 0,-9-18 0,-7 24 0,7-24 0,-18 27 0,18-27 0,-26 30 0,13-14 0,13-16 0,-26 26 0,26-26 0,-18 22 0,18-22 0,0 0 0,-8 17 0,8-17 0,0 0 0,17-4 0,-17 4 0,31-11 0,-10 4 0,1 3 1,5 0-1,-3 6 1,2 4 0,-6 5 0,-1 9 0,-8 2 1,-6 5-2,-5 1 1,-7-1 0,-4 1-1,-7-1-1,-3-3-1,-6-9-1,1 2-3,-13-19-9,15 13-24,-20-13-2,1 2 1,-8-13 0</inkml:trace>
          <inkml:trace contextRef="#ctx0" brushRef="#br1" timeOffset="-138385.9152">700 4183 73,'-24'29'38,"-11"6"-1,0 13 2,-21-8-24,21 26-6,-15-7-2,12 18-3,-5 2 0,8 9 0,6 2-1,8 9 1,9 0-2,13 6 1,12-6-2,15-5 2,12-10-2,16-14 0,8-13-1,8-15-2,8-7-1,-12-24-10,13 7-28,-28-16 0,-1-2-1,-17-13-1</inkml:trace>
          <inkml:trace contextRef="#ctx0" brushRef="#br1" timeOffset="-137496.864">3044 4566 91,'0'0'40,"11"19"0,-11-19 1,2 31-27,-2-31-7,1 33-2,1-16-1,4-1-2,-6-16-1,13 17 0,-13-17 0,0 0-1,22-17 1,-15-1-1,-1-6-1,-1-2 1,-1-3-1,-6-2 1,-2 3-1,-3 2 0,-4 6 0,-6 5 0,-3 8 1,-6 5 0,4 10 0,-2 6 0,2 3 0,-2 7 1,4 3 0,1 8 0,1 7-1,3 6 1,-5 3 0,5 12 1,2 1-1,6 4 0,3-2 1,10-2 0,7-7-2,7-7 0,7-10 0,9-9 0,4-9 0,4-9 0,2-5 0,-1-8 0,-5-6 0,-1-1 0,-4-4 0,-11-6 0,-2 1 0,-9-6-5,-13 22-4,2-46-18,-2 29-15,-9-8 0,7 6 0,-7-5 0</inkml:trace>
          <inkml:trace contextRef="#ctx0" brushRef="#br1" timeOffset="-134032.6662">4347 3933 69,'0'0'40,"0"0"-2,0 0 2,24-20-18,17 20-11,-13-19-4,18 5-4,2-5-1,7 1-1,-1 3-1,-3-3-3,1 16-6,-28-9-26,11 11-5,-15 0 1,0 7-1</inkml:trace>
          <inkml:trace contextRef="#ctx0" brushRef="#br1" timeOffset="-134260.6792">4442 3621 58,'0'-17'37,"0"17"0,1-18 1,-1 18-14,0 0-13,6 24-2,-6-24-3,5 35-2,-3-11 1,8 14-2,-5 1 0,2 7 0,1-2-2,-1 0 0,2-4-1,1-3-1,1-6-1,-6-13-1,8 3-2,-13-21-6,19 5-22,-19-5-8,0 0 2,-8-26-1</inkml:trace>
        </inkml:traceGroup>
        <inkml:traceGroup>
          <inkml:annotationXML>
            <emma:emma xmlns:emma="http://www.w3.org/2003/04/emma" version="1.0">
              <emma:interpretation id="{5919B766-531A-40E9-B4AE-468D9E8E7ACB}" emma:medium="tactile" emma:mode="ink">
                <msink:context xmlns:msink="http://schemas.microsoft.com/ink/2010/main" type="inkWord" rotatedBoundingBox="10076,11305 11219,11319 11210,12072 10067,12059"/>
              </emma:interpretation>
              <emma:one-of disjunction-type="recognition" id="oneOf12">
                <emma:interpretation id="interp60" emma:lang="en-US" emma:confidence="0">
                  <emma:literal>y</emma:literal>
                </emma:interpretation>
                <emma:interpretation id="interp61" emma:lang="en-US" emma:confidence="0">
                  <emma:literal>}</emma:literal>
                </emma:interpretation>
                <emma:interpretation id="interp62" emma:lang="en-US" emma:confidence="0">
                  <emma:literal>=</emma:literal>
                </emma:interpretation>
                <emma:interpretation id="interp63" emma:lang="en-US" emma:confidence="0">
                  <emma:literal>k</emma:literal>
                </emma:interpretation>
                <emma:interpretation id="interp64" emma:lang="en-US" emma:confidence="0">
                  <emma:literal>€</emma:literal>
                </emma:interpretation>
              </emma:one-of>
            </emma:emma>
          </inkml:annotationXML>
          <inkml:trace contextRef="#ctx0" brushRef="#br1" timeOffset="-128833.3688">7470 4943 82,'-33'3'38,"10"5"-1,-1-8 2,24 0-26,-16 11-4,16-11-4,0 0-1,33 20-1,-11-18 0,13 5-1,2-5 0,13 2 0,9-6 0,11 0 0,7-2 0,6-1-1,4-3 0,4 1-1,-1-2 1,-7 2-1,-11-1 0,-11 3 0,-12 1-1,-12-1 1,-9 1 0,-11 0 0,-17 4-1,16-3 1,-16 3-1,0 0 1,0 0-1,0 0 1,17-10-1,-17 10 0,0 0 1,0 0-1,0 0 1,0 0 0,0 0 0,0 0 0,0 0-1,0 0 1,11-18 0,-11 18-1,0 0 1,7-18 0,-7 18-1,0 0 1,-2-21 0,2 21-1,0 0 1,-24-18 0,24 18 0,-27-13 0,27 13 0,-33-14 0,10 8 0,-1 1 0,-3-3 0,-5 3 0,-3-1 0,-1 4 0,-1 2 0,0 2 0,7 2-1,3-2-1,27-2-1,-32 5-7,32-5-23,0 0-6,33 19 0,-12-27-1</inkml:trace>
          <inkml:trace contextRef="#ctx0" brushRef="#br1" timeOffset="-128112.3276">8477 5308 53,'0'0'35,"-28"-4"-1,28 4 1,-31-14-11,31 14-14,-46 2-2,20 3-3,-15-7-1,2 8-1,-14-4-1,0 5 0,-16-2 0,-1 5-1,-4-3 0,1 4-1,-5-2 0,4 0 1,4 2-1,6 0 1,5 0-1,11-1 0,5-1 1,12-2-1,7-1 1,24-6-1,-26 5 0,26-5 1,0 0 0,0 0 0,22-11 0,-3 7 1,-3 1 0,10 3-1,0-2 1,7 4 0,0 0-1,4 1 1,0 1-1,4 3 0,1-1 0,4 1 0,-3 0 0,1 4-1,-5-1 1,-1 1-2,-4 0 1,-7-2-1,-3 2 0,-24-11-2,32 18-3,-32-18-13,18-5-22,-18 5-1,0 0 3,17-17-4</inkml:trace>
        </inkml:traceGroup>
        <inkml:traceGroup>
          <inkml:annotationXML>
            <emma:emma xmlns:emma="http://www.w3.org/2003/04/emma" version="1.0">
              <emma:interpretation id="{0F7490EC-AC04-4B31-B30E-2F02CE95212F}" emma:medium="tactile" emma:mode="ink">
                <msink:context xmlns:msink="http://schemas.microsoft.com/ink/2010/main" type="inkWord" rotatedBoundingBox="12344,10767 16188,10812 16168,12497 12324,12453"/>
              </emma:interpretation>
              <emma:one-of disjunction-type="recognition" id="oneOf13">
                <emma:interpretation id="interp65" emma:lang="en-US" emma:confidence="0">
                  <emma:literal>(octect</emma:literal>
                </emma:interpretation>
                <emma:interpretation id="interp66" emma:lang="en-US" emma:confidence="0">
                  <emma:literal>letterset</emma:literal>
                </emma:interpretation>
                <emma:interpretation id="interp67" emma:lang="en-US" emma:confidence="0">
                  <emma:literal>(Octect</emma:literal>
                </emma:interpretation>
                <emma:interpretation id="interp68" emma:lang="en-US" emma:confidence="0">
                  <emma:literal>(setbacks</emma:literal>
                </emma:interpretation>
                <emma:interpretation id="interp69" emma:lang="en-US" emma:confidence="0">
                  <emma:literal>(setback</emma:literal>
                </emma:interpretation>
              </emma:one-of>
            </emma:emma>
          </inkml:annotationXML>
          <inkml:trace contextRef="#ctx0" brushRef="#br1" timeOffset="-125627.1854">9928 4407 94,'0'0'38,"-24"-8"2,9 25-6,-20-8-22,19 26-4,-16-2-3,8 13 0,-7 5-2,7 10 0,-4 3 0,8 11-1,-2 6 0,7 5 1,1 1 0,8 1-3,6-6 0,7 5 0,8-10 0,9-9 0,6-9 0,6-10 0,5-7 0,1-5 0,-3-8 0,-2-10 0,-7-5 0,-8-4 0,-6-5 0,-16-5 0,17-4 0,-17 4-5,5-20-6,-23-11-24,22 2-7,-8-12 0,11 5 1</inkml:trace>
          <inkml:trace contextRef="#ctx0" brushRef="#br1" timeOffset="-125058.1529">10411 4906 81,'0'0'39,"0"0"0,0 0 2,0 0-21,8 28-10,-16-10-3,12 4-3,-6-2-1,6 0 0,-4-20-1,7 17-1,-7-17-1,0 0 1,21-33-1,-16 9 0,1-4 0,-1-5-1,-1-3 1,-2-3 0,-4 1-1,-2 1 0,-3 4 0,-4 3 1,-2 7-1,-4 6 0,-3 11 1,-2 10 0,-2 7 0,0 13 0,0 9 0,0 7 1,2 12 0,3 8 0,5 8 0,2 6 1,3 5-1,9-2 2,6-4-3,7 3 0,5-18 0,8-6 0,9-19 0,6-13 0,5-11 0,-2-11 0,0-5-4,-7-17-1,7 15-6,-29-28-21,15 15-10,-17-11 1,3 4 0,-9-13 0</inkml:trace>
          <inkml:trace contextRef="#ctx0" brushRef="#br1" timeOffset="-124584.1258">10673 5246 92,'0'0'39,"-26"16"1,26-16 0,0 0-27,32 6-6,-1-16-3,17-1-2,6-7 0,8-6-2,6-1-1,-3-10-2,3 5-2,-18-16-6,16 26-18,-27-17-12,-7 8 2,-18 2-1,-5 6 2</inkml:trace>
          <inkml:trace contextRef="#ctx0" brushRef="#br1" timeOffset="-124797.1379">10786 4702 104,'3'-20'38,"-8"4"3,5 16-4,0 0-28,-2 33-2,2-4-3,11 13 0,-4 11-1,6 12 0,0 8-1,4 4 1,-1-2-3,1-1 0,-2-6 0,0-9 0,-3-12 0,-2-12-2,-1-7-2,-9-28-3,13 35-8,-30-37-28,17 2 2,-16-19 0,5 3 0</inkml:trace>
          <inkml:trace contextRef="#ctx0" brushRef="#br1" timeOffset="-124364.1132">11121 4632 82,'-16'-34'39,"7"12"0,-4-2-2,13 24-20,-2 22-6,11 16-4,-7 4-2,9 19-1,-2 9-1,4 9-1,-2 0-1,0-2 0,2-4-1,0-10-1,0-5-2,-6-19-2,15 3-8,-27-22-24,16-1-4,-11-19 0,0 0 1</inkml:trace>
          <inkml:trace contextRef="#ctx0" brushRef="#br1" timeOffset="-123508.0642">11352 4467 97,'0'0'39,"22"-13"2,0 24-1,-22-11-29,44 44-5,-7-9-1,13 17-1,-4 6-1,8 16 0,-8 10-1,0 10 0,-9 5 0,-8-2-2,-12 4 0,-6-9 0,-13-2 0,-9-15 0,0-5-6,-17-24-5,17 4-29,-20-17-3,11-9 2,-10-15-1</inkml:trace>
          <inkml:trace contextRef="#ctx0" brushRef="#br1" timeOffset="-123802.081">11359 5332 72,'0'0'40,"0"0"-3,0 0 3,0 0-14,22-4-19,-22 4-2,39-9-2,-15 5-1,4 4-1,-2-1 0,-2 1-1,-4 0 1,-4 1-1,-16-1 0,19 10 0,-19-10 0,-6 18 0,6-18 0,-29 29 0,12-12 0,-3-1 0,0 3 0,1 1 0,1-2 0,5-1-1,13-17 2,-19 26-2,19-26 2,-3 16-1,3-16 0,0 0 0,18 4 0,-18-4 0,28-8 0,-12 8 1,3 0-1,1 2 0,0 4 1,3 1 0,-3 2 0,0 4 0,-3 7 0,-4-1 0,-4 1 0,-2 2 0,-7 0 0,-3 0 0,-8-2-1,-6-2 0,-2-3-1,-6-6 0,1 1-3,-10-18-5,34 8-20,-47-4-12,23-8 0,-10-16 0,10-9 3</inkml:trace>
          <inkml:trace contextRef="#ctx0" brushRef="#br1" timeOffset="-122846.0263">12062 5427 87,'-19'4'38,"19"-4"2,0 0-1,0 0-22,0 0-11,0 0-1,0 0-1,24-13-2,-24 13 0,32-13 0,-16 8 0,5 3-1,-1-2 0,-2 4 0,-1 4 0,-17-4-1,24 13 0,-24-13 1,7 22-1,-7-22 0,-14 31 0,1-13 0,-2 1 0,-2-1 0,-1 1 0,1-1 0,3 2 0,-1-2-1,2-1 1,13-17 0,-17 26 0,17-26 0,0 0 0,10 16 0,-10-16 0,27-2 0,-5 1 0,2-1 0,0 4 0,2 1 0,-2 5 1,-2 3-1,-5 5 1,-6 4 0,-6 2-1,-6 4 1,-5 0 0,-7 3-1,-4-3 2,-3 1-2,-4-5 0,-3-1-2,1-3 1,-6-9-1,8 2-3,-9-20-6,33 9-21,-31-15-9,20-9-1,-4-16 1</inkml:trace>
          <inkml:trace contextRef="#ctx0" brushRef="#br1" timeOffset="-122223.9907">12635 4851 86,'0'0'39,"0"0"1,0 0 1,15 42-25,-15-42-7,-3 31-2,3-31-3,1 26-1,-1-26-1,0 0-1,19 4-1,-19-4 1,15-24-1,-8 7 0,-2-7 0,-1-1 0,-2-5 0,-4-3-1,-2 4 1,-3-2 0,-6 1 0,-2 3 0,-5 7 0,-2 5-1,-6 9 2,-1 10-1,-2 5 0,1 12 0,2 2 1,1 5-1,3 7 1,2 5 0,3 6 0,4 4 0,4 5 1,4 0-2,7 2 0,9 3 0,4-5 0,9-3 0,10-6 0,4-6 0,5-7 0,5-5 0,-3-8 0,-1-5 0,-1-8 0,-8-5 0,-2-6 0,-5-5 0,0-4 0,-10-5 0,5 3 0,-12-13-11,15 25-15,-19-21-17,-5 24 0,17-31 1,-17 31 1</inkml:trace>
          <inkml:trace contextRef="#ctx0" brushRef="#br1" timeOffset="-119764.8501">12914 4552 79,'0'0'40,"0"0"-1,0 0 2,0 0-22,20-13-9,10 11-3,-6-5-3,11 3 0,2-5-2,7 1-1,2-1 0,4 0 0,0-4-1,-2 0 0,-4-1 1,-2-3-2,-5 4-1,-11-1-2,2 12-4,-28 2-22,0 0-13,0 0 2,0 0-2,0 0 3</inkml:trace>
          <inkml:trace contextRef="#ctx0" brushRef="#br1" timeOffset="-120051.8665">13078 4331 74,'0'0'37,"7"-27"0,-5 8 0,15 21-22,-21-18-7,4 16-2,0 0-1,15 20 0,-19-2 0,8 12-1,-6 6 1,4 10-2,-4 6 0,6-1 0,-1 1-1,3-1-1,1-7-1,1-5 0,1-8 0,-2-9-2,-7-22 0,15 16 0,-15-16-2,0 0-2,0 0-3,-5-33-9,5 33-23,-2-35 1,-4 17 0,-5-4 0</inkml:trace>
        </inkml:traceGroup>
        <inkml:traceGroup>
          <inkml:annotationXML>
            <emma:emma xmlns:emma="http://www.w3.org/2003/04/emma" version="1.0">
              <emma:interpretation id="{6D98AB25-F402-412F-91C0-A7ED34F74399}" emma:medium="tactile" emma:mode="ink">
                <msink:context xmlns:msink="http://schemas.microsoft.com/ink/2010/main" type="inkWord" rotatedBoundingBox="16950,11377 17699,11386 17693,11927 16944,11919"/>
              </emma:interpretation>
              <emma:one-of disjunction-type="recognition" id="oneOf14">
                <emma:interpretation id="interp70" emma:lang="en-US" emma:confidence="0">
                  <emma:literal>k</emma:literal>
                </emma:interpretation>
                <emma:interpretation id="interp71" emma:lang="en-US" emma:confidence="0">
                  <emma:literal>+</emma:literal>
                </emma:interpretation>
                <emma:interpretation id="interp72" emma:lang="en-US" emma:confidence="0">
                  <emma:literal>n</emma:literal>
                </emma:interpretation>
                <emma:interpretation id="interp73" emma:lang="en-US" emma:confidence="0">
                  <emma:literal>4</emma:literal>
                </emma:interpretation>
                <emma:interpretation id="interp74" emma:lang="en-US" emma:confidence="0">
                  <emma:literal>h</emma:literal>
                </emma:interpretation>
              </emma:one-of>
            </emma:emma>
          </inkml:annotationXML>
          <inkml:trace contextRef="#ctx0" brushRef="#br1" timeOffset="-117582.7253">14264 5244 70,'-30'3'38,"30"-3"1,0 0 0,0 0-15,19-3-15,16 1-3,-2-7-3,13 1-1,6-3-1,7 0-1,5 2-1,1-5-2,7 10-5,-19-20-16,16 13-16,-7-9 1,3 1-2,-8-8 2</inkml:trace>
          <inkml:trace contextRef="#ctx0" brushRef="#br1" timeOffset="-117811.7384">14389 4895 47,'-2'-22'36,"2"22"2,-5-31 0,5 31-12,0 0-9,0 0-5,0 0-4,0 0-1,9 35-2,-3-2-1,-3 7 0,5 10-1,-5 3-1,5 7 0,-4-1-1,3-4 0,0-7 0,3-8-1,-3-8-1,2-12-1,-9-20-1,15 18-1,-15-18-3,0 0-7,20-13-26,-20 13-3,-5-25 3,-6 4-1</inkml:trace>
        </inkml:traceGroup>
        <inkml:traceGroup>
          <inkml:annotationXML>
            <emma:emma xmlns:emma="http://www.w3.org/2003/04/emma" version="1.0">
              <emma:interpretation id="{D4206B31-DF9E-4AE9-8538-F98A899C9212}" emma:medium="tactile" emma:mode="ink">
                <msink:context xmlns:msink="http://schemas.microsoft.com/ink/2010/main" type="inkWord" rotatedBoundingBox="18938,11087 21095,11112 21079,12430 18922,12405"/>
              </emma:interpretation>
              <emma:one-of disjunction-type="recognition" id="oneOf15">
                <emma:interpretation id="interp75" emma:lang="en-US" emma:confidence="0">
                  <emma:literal>Hzo</emma:literal>
                </emma:interpretation>
                <emma:interpretation id="interp76" emma:lang="en-US" emma:confidence="0">
                  <emma:literal>H20</emma:literal>
                </emma:interpretation>
                <emma:interpretation id="interp77" emma:lang="en-US" emma:confidence="0">
                  <emma:literal>#20</emma:literal>
                </emma:interpretation>
                <emma:interpretation id="interp78" emma:lang="en-US" emma:confidence="0">
                  <emma:literal>Hz0</emma:literal>
                </emma:interpretation>
                <emma:interpretation id="interp79" emma:lang="en-US" emma:confidence="0">
                  <emma:literal>+120</emma:literal>
                </emma:interpretation>
              </emma:one-of>
            </emma:emma>
          </inkml:annotationXML>
          <inkml:trace contextRef="#ctx0" brushRef="#br1" timeOffset="-116769.6788">16246 5165 88,'0'0'38,"-27"4"1,27-4 1,0 0-29,27-2-4,1-6-3,22 5-1,5-5-1,10 1-1,3 0 0,2 1-1,2-1-2,-6-1 0,-1 7-2,-17-12-2,5 13-5,-32-24-13,10 13-16,-14-7 0,-3 1 1,-10-9 1</inkml:trace>
          <inkml:trace contextRef="#ctx0" brushRef="#br1" timeOffset="-117010.6926">16495 4713 82,'-9'-22'40,"-6"6"-1,15 16 2,-33-4-27,35 30-5,-7-2-3,10 16-1,-3 6-2,5 14 1,1 8-2,3 8 1,-2 4-1,6 1 0,-6-4 1,6 0-3,-4-9 0,0-13 0,2-11 0,-6-14-2,4-8 0,-11-22-4,0 0-2,-5-22-9,14 4-25,-26-10-1,6 0 2,-7-8 0</inkml:trace>
          <inkml:trace contextRef="#ctx0" brushRef="#br1" timeOffset="-116508.6639">16844 4605 86,'-18'-24'39,"18"24"0,-28-24 1,28 24-29,0 0-3,2 33-3,-2-9 0,9 16-2,-4 12 0,7 16 0,-3 7-1,4 6 0,0 3-1,1 1 0,1-8-1,2-11 0,-1-11-2,-1-16 0,5-6-4,-20-33-2,39 33-22,-39-33-12,35-2 1,-35 2-1,35-26 2</inkml:trace>
          <inkml:trace contextRef="#ctx0" brushRef="#br1" timeOffset="-115921.6303">17191 5350 75,'0'0'39,"-33"8"-2,33-8 3,-34-10-26,34 10-7,0 0-2,24-11-2,-7 0 0,9 0-1,3-3-1,6 3 1,0-2-1,2 4 0,0-1 0,-2 5-1,-2 3 1,-3 6-1,-6 5 0,-6 2 0,-5 6 0,-5 3 0,-10 2 0,-2 2 0,-5 1 1,-4 8 0,-2-1 0,-1-1-1,-3 0 1,-1 0-1,-2 0 1,-4 1-1,-2 1 0,-3-6 0,-4 3 0,0-1 0,2-1 0,-1-1 0,9-3 1,1-2-1,9-4 1,7-1 0,8-17 1,6 16-1,-6-16 1,37 4-1,-10-8 1,12 1-1,2-3 0,5-1 0,0 1 0,-2 1-1,-1-1 0,-8 1-1,-4 3 0,-9-2-2,-2 4-1,-20 0-5,37-3-17,-31-14-16,-6 17 1,24-35-1,-4 11 1</inkml:trace>
          <inkml:trace contextRef="#ctx0" brushRef="#br1" timeOffset="-115433.6024">18006 4737 78,'-30'-15'38,"10"25"-1,-6 6 1,11 19-29,-16-4-3,9 19 0,-7-2-2,8 12 0,-5-3 0,12 5 0,1-6 0,9 2-1,6-8 0,11-4-1,9-11 0,11-6-1,11-13 0,6-4 0,7-14-1,2-8 0,2-8 0,0-8-1,-4-7 1,-7-7 0,-8-4-1,-8-6 1,-10-3 0,-11-2-1,-12 0 1,-14 0-1,-5 0 1,-10 3 0,-9 8 0,-9 6-1,-3 8 1,-7 7 0,3 4-1,1 6-1,4 12-2,-5-10-8,31 20-25,-12-9-5,14 5 1,2-8-1</inkml:trace>
        </inkml:traceGroup>
        <inkml:traceGroup>
          <inkml:annotationXML>
            <emma:emma xmlns:emma="http://www.w3.org/2003/04/emma" version="1.0">
              <emma:interpretation id="{7AD65C40-7693-4097-BD73-535349E4471C}" emma:medium="tactile" emma:mode="ink">
                <msink:context xmlns:msink="http://schemas.microsoft.com/ink/2010/main" type="inkWord" rotatedBoundingBox="22828,11046 24734,11068 24724,11989 22818,11966"/>
              </emma:interpretation>
              <emma:one-of disjunction-type="recognition" id="oneOf16">
                <emma:interpretation id="interp80" emma:lang="en-US" emma:confidence="1">
                  <emma:literal>slow</emma:literal>
                </emma:interpretation>
                <emma:interpretation id="interp81" emma:lang="en-US" emma:confidence="0">
                  <emma:literal>stow</emma:literal>
                </emma:interpretation>
                <emma:interpretation id="interp82" emma:lang="en-US" emma:confidence="0">
                  <emma:literal>sow</emma:literal>
                </emma:interpretation>
                <emma:interpretation id="interp83" emma:lang="en-US" emma:confidence="0">
                  <emma:literal>blow</emma:literal>
                </emma:interpretation>
                <emma:interpretation id="interp84" emma:lang="en-US" emma:confidence="0">
                  <emma:literal>show</emma:literal>
                </emma:interpretation>
              </emma:one-of>
            </emma:emma>
          </inkml:annotationXML>
          <inkml:trace contextRef="#ctx0" brushRef="#br0" timeOffset="6807.3894">20361 4803 82,'0'0'40,"0"0"-2,0 0 2,0 0-30,0 0-5,0 0-2,-18 15-2,18-15 1,-23 13-1,23-13 1,-33 25-1,15-8 0,-4 3 0,-1 2 0,1 4 0,2 3-1,0-1 0,1 1 0,6-3 0,1-2 1,4-4-1,8-20 1,0 26-1,0-26 1,0 0 0,31 5 0,-10-10 0,6-3 0,5 1-1,1 0 1,4 1-1,0 4 0,0 2 1,1 4-1,-4 3 0,1 8 0,-8 0 0,3 1 1,-8 4-1,-4 2 1,-5 0-1,-2 4 1,-3 0-1,-10 0 0,-4-1 0,-5-1 1,-7 2-1,-2-6 0,-4-2 0,-8-5 0,3-4 0,-5-7-1,5-4-1,-4-9 0,5 0-1,-3-13-2,9 8-2,-12-19-7,27 19-21,-17-10-6,11 9 2,-2-7-2</inkml:trace>
          <inkml:trace contextRef="#ctx0" brushRef="#br0" timeOffset="7222.4131">20590 4515 89,'0'0'40,"-17"11"1,17-11 0,6 39-31,-8-17-3,9 16-3,-1 3 0,8 10-1,1 6-1,4 9 1,-3 4-1,6 1 0,-3 1-1,-1-2 1,1-6-2,-5-4 1,-1-8-2,-2-12 1,-1-7-2,-7-11 0,1-1-2,-4-21-4,11 23-16,-11-23-20,0 0 2,-6-34-1,12 11 2</inkml:trace>
          <inkml:trace contextRef="#ctx0" brushRef="#br0" timeOffset="7682.4395">20944 4934 79,'0'0'39,"-21"14"0,14 10-4,-17-18-23,22 25-4,-13-7-2,14 11-1,-7-4-1,10 5 0,0-2-1,9 0 0,2-6-1,7-6 0,6-7 0,5-8-2,4-9 1,4-7-1,-2-8 0,0-5 0,-6-7 0,-1-4-1,-12-6 1,-9-1-1,-9 0 1,-9 1-1,-6 4 1,-12 0-1,-1 10 0,-9 3 0,0 12 0,0 5 0,4 10-1,-2 1 0,9 7-2,-1 2-1,14 10-5,-17-19-13,23 16-18,-2-4 2,9 2-1,0-20 1</inkml:trace>
          <inkml:trace contextRef="#ctx0" brushRef="#br0" timeOffset="8497.4858">21337 4919 70,'0'0'39,"0"0"0,-24-20 1,36 36-25,-12-16-6,-11 19-3,4-3-1,7 12-1,-5-1 0,6 10-1,-1-4 0,6 4-1,1-4 0,4-4-1,6-7 0,5-5 0,6-10-1,1-5 0,1-6 0,-1-7 0,-3-2 0,-2-3 0,-4-1-1,-5-3 1,-4 0-1,-5-2 1,-4-2-1,-2 0 0,-2 0 1,-4 2-1,1 4 1,5 18 0,-8-20 0,8 20 1,0 0-1,-7 23 1,7-1 0,5 6 0,3 1 0,3 3 0,2-3 0,5 0 1,4-7-1,8-3-1,1-6 1,1-8-1,3-7 0,1-5 0,1-6 1,0-3-1,-4-3 0,-3-3-1,-4 0 2,-4 0-2,-6 0 1,-4-2 0,-7 2-1,-9 2 1,-1-2 0,-4 0 0,-6 0 0,-2-2 0,-1 0 0,-2 6 0,-3-1 0,7 5 0,-3 1 0,3 6-1,16 7 1,-24-10-1,24 10 0,0 0-1,0 0-2,-19-12-2,19 12-14,0 0-22,0 0-1,10-39 1,-3 13-1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29.9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7E1FDEC-8C5C-435C-A8EF-5C961E296C63}" emma:medium="tactile" emma:mode="ink">
          <msink:context xmlns:msink="http://schemas.microsoft.com/ink/2010/main" type="inkDrawing" rotatedBoundingBox="16735,10616 16815,10751 16794,10763 16715,10628" semanticType="callout" shapeName="Other">
            <msink:sourceLink direction="with" ref="{38520F6D-7535-4C4F-A272-B93461C42704}"/>
            <msink:sourceLink direction="with" ref="{FAA95AA9-522E-4484-9543-72E0DD70F535}"/>
          </msink:context>
        </emma:interpretation>
      </emma:emma>
    </inkml:annotationXML>
    <inkml:trace contextRef="#ctx0" brushRef="#br0">10328-251 96,'16'0'37,"-16"0"1,0 0-9,0 0-18,11 16-3,-11-16-2,10 17-1,-10-17-2,9 24 0,-9-24-1,7 26 0,-7-26-1,8 23-1,-8-23-2,0 0-3,24 26-17,-24-26-18,0 0 0,5-24 0,-5 24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8:44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15747D-3562-4B88-910B-F031F8F65BDB}" emma:medium="tactile" emma:mode="ink">
          <msink:context xmlns:msink="http://schemas.microsoft.com/ink/2010/main" type="writingRegion" rotatedBoundingBox="19521,9556 19480,5907 20182,5900 20223,9548"/>
        </emma:interpretation>
      </emma:emma>
    </inkml:annotationXML>
    <inkml:traceGroup>
      <inkml:annotationXML>
        <emma:emma xmlns:emma="http://www.w3.org/2003/04/emma" version="1.0">
          <emma:interpretation id="{51CBCDAE-E040-47E4-A808-2AC4C0B7EC80}" emma:medium="tactile" emma:mode="ink">
            <msink:context xmlns:msink="http://schemas.microsoft.com/ink/2010/main" type="paragraph" rotatedBoundingBox="19521,9556 19480,5907 20182,5900 20223,9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57531-1738-45A0-A15B-B32320AB6585}" emma:medium="tactile" emma:mode="ink">
              <msink:context xmlns:msink="http://schemas.microsoft.com/ink/2010/main" type="line" rotatedBoundingBox="19521,9556 19480,5907 20182,5900 20223,9548"/>
            </emma:interpretation>
          </emma:emma>
        </inkml:annotationXML>
        <inkml:traceGroup>
          <inkml:annotationXML>
            <emma:emma xmlns:emma="http://www.w3.org/2003/04/emma" version="1.0">
              <emma:interpretation id="{A0112111-205B-4B4B-A2FB-86E21A4B5369}" emma:medium="tactile" emma:mode="ink">
                <msink:context xmlns:msink="http://schemas.microsoft.com/ink/2010/main" type="inkWord" rotatedBoundingBox="19521,9556 19480,5907 20182,5900 20223,9548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it!</emma:literal>
                </emma:interpretation>
                <emma:interpretation id="interp3" emma:lang="en-US" emma:confidence="0">
                  <emma:literal>it:</emma:literal>
                </emma:interpretation>
                <emma:interpretation id="interp4" emma:lang="en-US" emma:confidence="0">
                  <emma:literal>"in</emma:literal>
                </emma:interpretation>
              </emma:one-of>
            </emma:emma>
          </inkml:annotationXML>
          <inkml:trace contextRef="#ctx0" brushRef="#br0">-9 11 79,'15'-20'40,"-15"20"0,0 0 1,37 8-27,-37-8-5,9 33-2,-7-6-2,5 17 0,-7 2-2,8 5 0,-6 3-1,1-3-1,1-5 0,2-6 0,-1-8-2,1-14-1,-6-18-2,0 0-3,38 26-22,-38-26-14,13-17 1,-13 1-1,0 16 2</inkml:trace>
          <inkml:trace contextRef="#ctx0" brushRef="#br0" timeOffset="515.0294">-270 1036 75,'3'-30'39,"-1"-1"1,5 9 0,-3-13-24,13 28-8,-17 7-2,16-6-1,-16 6-2,17 33 1,-13-5-1,3 11 0,-5 5-1,3 13 1,-6-1-1,2 7-1,1-6 0,0-2 0,0-7-1,2-6 0,-1-9-1,-1-11 0,4-6-1,-6-16-1,0 0-2,0 0-1,0 0-8,-24-7-25,24 7-4,-22-38 2,9 15 0</inkml:trace>
          <inkml:trace contextRef="#ctx0" brushRef="#br0" timeOffset="1025.0586">229 926 94,'0'0'39,"-20"-8"2,20 8-7,0 0-23,-13 24-3,19 9-3,-6 8 0,7 17-1,-1 7-1,3 8 0,-4 4-1,5-2 0,-1-3-2,0-8 1,0-12-1,-1-17-1,3-12-2,-11-23-2,22 13-12,-30-33-25,16-13-1,-14-22 0,6-13 0</inkml:trace>
          <inkml:trace contextRef="#ctx0" brushRef="#br0" timeOffset="777.0444">-381 1254 89,'-17'11'40,"17"-11"1,17-9 0,23 9-28,-14-22-6,20 9-2,4-5-2,13-1 0,0 3-1,5 3-1,-4 6-1,-6 1 1,-7 8-2,-7-6 0,-9 6 0,-9-4-1,-4 6-2,-22-4-1,28-2-4,-35-18-14,7 20-19,0 0 1,3-22 0,-3 22 1</inkml:trace>
          <inkml:trace contextRef="#ctx0" brushRef="#br0" timeOffset="1726.0987">-154-1281 88,'0'0'39,"3"-22"0,-3 22 2,0 0-27,0 0-6,19-9-3,-19 9-1,0 0-1,11 27-1,-11-27-1,9 28 0,-9-28-1,15 29-1,-15-29-2,16 24-3,-16-24-13,0 0-22,19-15-1,-19 15 2,20-11-2</inkml:trace>
          <inkml:trace contextRef="#ctx0" brushRef="#br0" timeOffset="1998.1139">97-1325 94,'0'0'38,"0"0"2,12 31-9,-12-31-19,0 17-4,0-17-4,8 23-1,-8-23 0,11 19-2,-11-19-2,0 0-2,18 11-6,-18-11-24,0 0-8,-13-20 1,13 20-1</inkml:trace>
          <inkml:trace contextRef="#ctx0" brushRef="#br0" timeOffset="4605.2634">-68-2003 82,'0'0'38,"0"0"1,-11-19 0,11 19-26,0 0-5,11 24-2,-11-24-2,4 33 1,-6-13-1,10 15-1,-10-2 0,7 6-1,-3-2 1,4 1-1,-1-5-1,1 0 0,-1-5-1,1-12-1,-6-16 0,7 20-1,-7-20-2,0 0-3,13 17-9,-13-17-25,-17-6-1,17 6 1,0 0-1</inkml:trace>
          <inkml:trace contextRef="#ctx0" brushRef="#br0" timeOffset="4944.2827">-269-1732 76,'0'0'38,"0"0"1,0 0 0,37-11-24,-29-11-6,23 9-2,-7-7-1,13 6-2,-4-5 0,8 4-1,-5 3-1,1 6-1,-3 4 1,-1 2-2,-6 2 0,-4 0 0,-3 2-1,-20-4-1,28 3-1,-28-3-4,18 9-16,-18-9-20,0 0 3,0 0-1,-7-18 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26.3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0B8B15-3A57-44B1-8F2F-B1FDF282EF3E}" emma:medium="tactile" emma:mode="ink">
          <msink:context xmlns:msink="http://schemas.microsoft.com/ink/2010/main" type="writingRegion" rotatedBoundingBox="8347,12330 7978,15437 6398,15249 6768,12143"/>
        </emma:interpretation>
      </emma:emma>
    </inkml:annotationXML>
    <inkml:traceGroup>
      <inkml:annotationXML>
        <emma:emma xmlns:emma="http://www.w3.org/2003/04/emma" version="1.0">
          <emma:interpretation id="{0A9A23C6-F2BF-442E-BC93-CE46EB1271D3}" emma:medium="tactile" emma:mode="ink">
            <msink:context xmlns:msink="http://schemas.microsoft.com/ink/2010/main" type="paragraph" rotatedBoundingBox="8347,12330 7978,15437 6398,15249 6768,12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C0A30-55EF-4326-A39B-0EEC09F98C2E}" emma:medium="tactile" emma:mode="ink">
              <msink:context xmlns:msink="http://schemas.microsoft.com/ink/2010/main" type="line" rotatedBoundingBox="8347,12330 7978,15437 6398,15249 6768,12143"/>
            </emma:interpretation>
          </emma:emma>
        </inkml:annotationXML>
        <inkml:traceGroup>
          <inkml:annotationXML>
            <emma:emma xmlns:emma="http://www.w3.org/2003/04/emma" version="1.0">
              <emma:interpretation id="{C1EAD9CF-70D5-436A-811B-7E90B63B9264}" emma:medium="tactile" emma:mode="ink">
                <msink:context xmlns:msink="http://schemas.microsoft.com/ink/2010/main" type="inkWord" rotatedBoundingBox="8072,14643 7978,15437 6398,15249 6493,14455"/>
              </emma:interpretation>
              <emma:one-of disjunction-type="recognition" id="oneOf0">
                <emma:interpretation id="interp0" emma:lang="en-US" emma:confidence="0">
                  <emma:literal>ai</emma:literal>
                </emma:interpretation>
                <emma:interpretation id="interp1" emma:lang="en-US" emma:confidence="0">
                  <emma:literal>ai!</emma:literal>
                </emma:interpretation>
                <emma:interpretation id="interp2" emma:lang="en-US" emma:confidence="0">
                  <emma:literal>tilt</emma:literal>
                </emma:interpretation>
                <emma:interpretation id="interp3" emma:lang="en-US" emma:confidence="0">
                  <emma:literal>ai,</emma:literal>
                </emma:interpretation>
                <emma:interpretation id="interp4" emma:lang="en-US" emma:confidence="0">
                  <emma:literal>If'*</emma:literal>
                </emma:interpretation>
              </emma:one-of>
            </emma:emma>
          </inkml:annotationXML>
          <inkml:trace contextRef="#ctx0" brushRef="#br0">4104-1772 72,'-18'-6'38,"18"6"1,0 0 1,-22 2-22,31 18-11,-9 0-2,7 15-1,-1 4-1,3 10 0,-3 6-2,1 8 1,-2-1-1,3-1 0,-1-4-2,4-11 0,4-10-2,-6-17-3,17 6-10,-26-25-25,28-1 1,-17-20 0,7 3-1</inkml:trace>
          <inkml:trace contextRef="#ctx0" brushRef="#br0" timeOffset="-448.0256">3842-1715 71,'-22'-15'38,"22"15"-1,0 0 2,0 0-26,-9 20-5,16 0-3,-8-1-1,4 12 0,-3 6-2,6 8 1,-4 3-1,1 9 0,-1-2-1,4 2-1,-3-6 0,1-6-1,3-9-2,-5-8-1,6-1-2,-8-27-5,7 22-16,-7-22-13,0 0 1,-13-31-1,9 11 3</inkml:trace>
          <inkml:trace contextRef="#ctx0" brushRef="#br0" timeOffset="-755.0432">3457-1530 44,'-9'-28'33,"1"3"2,-3-1-2,-9-9-16,20 35-7,-24-37-3,24 37-1,-39-16-1,23 20 0,-14-1-1,8 16 1,-8 1-1,7 15-1,-5 1 1,8 10-1,-1 4 0,8 7-1,0 0 0,10 5 0,5-7 0,7-2-1,6-9 0,10-7 0,7-9-1,6-12 0,9-8 0,1-8-1,-1-6-2,-4-9-1,7 10-5,-24-26-14,9 18-18,-15-11 1,4 6 0,-15-14 1</inkml:trace>
          <inkml:trace contextRef="#ctx0" brushRef="#br0" timeOffset="-259.0148">3737-1389 60,'0'0'37,"0"0"0,-18-5 1,34 20-19,-16-15-11,35-12-4,-5 7-1,9-4-2,3 0-2,0-6-2,8 8-3,-17-25-10,14 21-22,-14-9 1,-2 5-1,-12-7 1</inkml:trace>
          <inkml:trace contextRef="#ctx0" brushRef="#br0" timeOffset="716.0409">4436-1352 76,'0'0'37,"0"0"0,0 0 0,0 0-26,2-26-5,15 25-2,-17 1-1,33-19-1,-13 10 0,4 3-1,-2 1 0,2 3 0,-5-2-1,-1 6 0,-18-2 0,22 9 0,-22-9 0,6 17 0,-6-17 0,-9 26 0,9-26 0,-17 27 0,17-27 0,-19 30 0,19-30 0,-22 27 0,22-27 0,-16 24 0,16-24 0,-13 17 0,13-17 0,0 0 0,-9 16 0,9-16 0,0 0 0,0 0 0,0 0 0,0 0 0,16 4 0,-16-4 1,0 0-1,22 2 0,-22-2 1,19 7-1,-19-7 1,22 13-1,-22-13 1,28 18-1,-28-18 1,25 22-1,-25-22 1,21 28-1,-21-28 0,9 31 1,-9-31-1,-6 31 0,6-31 0,-22 29 0,22-29 0,-33 24 0,11-14-1,0-7 0,0 3-1,-4-10-2,26 4-5,-43-9-18,43 9-13,-27-11 1,27 11 0,-9-17 0</inkml:trace>
          <inkml:trace contextRef="#ctx0" brushRef="#br0" timeOffset="-78120.4681">4097-4115 78,'0'0'41,"0"0"-1,16-5 1,-16 5-18,26 22-14,-18 0-4,8 16 0,-3 3-3,0 4 0,0 3-1,-4 4-1,2-3-1,-9-8-2,11 4-5,-30-26-24,23 10-9,-10-12-1,4-1 0</inkml:trace>
          <inkml:trace contextRef="#ctx0" brushRef="#br0" timeOffset="-77151.4125">4438-3447 74,'-24'-14'39,"24"14"-1,0 0 2,0 0-18,0 0-14,0 16-2,0-16-1,13 42-1,-8-7-1,7 19 0,-7 4 0,2 8-1,-3 4 0,4 2-2,-1-4 1,0-6-1,1-9 0,-1-14-1,0-10 0,1-12-1,-8-17-2,0 0-5,31-8-28,-35-17-5,8 1-1,-8-15 0</inkml:trace>
          <inkml:trace contextRef="#ctx0" brushRef="#br0" timeOffset="-77679.4427">3984-3340 93,'0'0'40,"-16"13"0,16 5-1,0-18-29,-6 42-4,6-11-2,8 10-2,-3 3 1,2 5-3,-1 3 2,1 1-2,-1-1 1,1-3-2,-3-10 1,2-10-1,-1-7-1,-5-22-1,0 0-3,0 0-5,22-9-28,-25-13-2,4 3 0,-10-12 1</inkml:trace>
          <inkml:trace contextRef="#ctx0" brushRef="#br0" timeOffset="-77451.4299">3903-3114 88,'0'0'40,"6"23"-1,-6-23 2,44-1-28,-20-14-7,20 4-1,4-4-2,8 1 0,1-1-3,4 2 1,-2 9-2,-10 1-1,-1 6-3,-20-10-2,14 25-25,-42-18-10,28 0 3,-28 0-2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15.949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193D91-C92E-493C-A94A-3FCED4ED3CCF}" emma:medium="tactile" emma:mode="ink">
          <msink:context xmlns:msink="http://schemas.microsoft.com/ink/2010/main" type="writingRegion" rotatedBoundingBox="3166,14058 8763,17698 7341,19885 1744,16244"/>
        </emma:interpretation>
      </emma:emma>
    </inkml:annotationXML>
    <inkml:traceGroup>
      <inkml:annotationXML>
        <emma:emma xmlns:emma="http://www.w3.org/2003/04/emma" version="1.0">
          <emma:interpretation id="{C1B186F6-2F45-4049-A2A9-0EFA1994CBB8}" emma:medium="tactile" emma:mode="ink">
            <msink:context xmlns:msink="http://schemas.microsoft.com/ink/2010/main" type="paragraph" rotatedBoundingBox="3166,14058 8763,17698 7341,19885 1744,16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6C3273-3549-4CD0-878F-384D87369E9B}" emma:medium="tactile" emma:mode="ink">
              <msink:context xmlns:msink="http://schemas.microsoft.com/ink/2010/main" type="line" rotatedBoundingBox="3166,14058 8763,17698 7341,19885 1744,16244"/>
            </emma:interpretation>
          </emma:emma>
        </inkml:annotationXML>
        <inkml:traceGroup>
          <inkml:annotationXML>
            <emma:emma xmlns:emma="http://www.w3.org/2003/04/emma" version="1.0">
              <emma:interpretation id="{815DBC0D-26D1-4F3C-B9AC-8CF4BE8611FF}" emma:medium="tactile" emma:mode="ink">
                <msink:context xmlns:msink="http://schemas.microsoft.com/ink/2010/main" type="inkWord" rotatedBoundingBox="3166,14058 8763,17698 7341,19885 1744,16244"/>
              </emma:interpretation>
              <emma:one-of disjunction-type="recognition" id="oneOf0">
                <emma:interpretation id="interp0" emma:lang="en-US" emma:confidence="0">
                  <emma:literal>iconicity</emma:literal>
                </emma:interpretation>
                <emma:interpretation id="interp1" emma:lang="en-US" emma:confidence="0">
                  <emma:literal>intact,</emma:literal>
                </emma:interpretation>
                <emma:interpretation id="interp2" emma:lang="en-US" emma:confidence="0">
                  <emma:literal>illicit,</emma:literal>
                </emma:interpretation>
                <emma:interpretation id="interp3" emma:lang="en-US" emma:confidence="0">
                  <emma:literal>illicit</emma:literal>
                </emma:interpretation>
                <emma:interpretation id="interp4" emma:lang="en-US" emma:confidence="0">
                  <emma:literal>init,</emma:literal>
                </emma:interpretation>
              </emma:one-of>
            </emma:emma>
          </inkml:annotationXML>
          <inkml:trace contextRef="#ctx0" brushRef="#br0">-99-1939 71,'0'0'38,"-15"-30"0,15 30 1,-18-20-23,31 37-7,-13-17-2,7 40-2,-3-9-1,5 17-1,-5 5 0,5 11 0,-3 2-1,1 1-1,-3-5 0,3 0 0,0-10-1,-1-10-1,1-11-1,-1-14-1,-6-17-1,0 0-4,22 9-8,-35-26-25,15-1 1,-15-15 1,6 4-1</inkml:trace>
          <inkml:trace contextRef="#ctx0" brushRef="#br0" timeOffset="534.0305">226-2044 80,'-19'-15'40,"19"15"-1,-18-2-1,27 21-23,-9-19-7,-2 27-3,2-5-1,8 10-1,-3 2-1,4 12 0,-1 4 0,5 10 0,-4-1-1,2 2 0,0-1 0,0-5 0,0-7 0,2-4-1,-2-13 0,-2-7-1,2-5 0,-11-19-2,21 13-1,-21-13-9,18-11-28,-18 11-1,8-21 1,-10 1-2</inkml:trace>
          <inkml:trace contextRef="#ctx0" brushRef="#br0" timeOffset="233.0134">-163-1613 69,'0'0'39,"0"0"-1,0 0 0,0 0-17,33-14-14,-13 4-2,12 3-1,-1-4-3,8 0 1,-1 2-2,1-2 0,0 4 0,-8-4-2,-1 7 0,-8-5-3,4 11-3,-21-19-6,23 19-20,-28-2-4,16-18-1,-16 18 2</inkml:trace>
          <inkml:trace contextRef="#ctx0" brushRef="#br0" timeOffset="-1357.0776">1211 656 72,'-17'21'38,"17"-21"-1,0 0-1,0 0-26,0 0-4,0 0-2,0 0 0,18 0-2,-18 0 0,26-17 0,-9 10 0,5 1-1,2-1 0,2 3-1,3-1 1,1 5-1,-3 0 1,-1 3-1,-4 3 1,-3 1-1,-19-7 1,18 24-1,-16-7 1,-4 1-1,-3 2 1,-3 4-1,-1-2 0,0 4 1,-4 0-1,2-4 0,-4 0 0,2 1 1,-5 1-1,1 0 0,-3 2 0,2-4 0,-3 0 0,5 4 0,-1-4 0,6-4 1,11-18-1,-17 28 0,17-28 1,0 0-1,11 18 1,-11-18 0,30-2 0,-6 0 0,4-5-1,3 3 1,4-1-1,-2-1 1,4 4-1,-4 1-1,-1 1 0,-7 1-1,-2 7 0,-23-8-3,31 16-6,-31-16-20,0 0-10,0 0 0,0 0 0</inkml:trace>
          <inkml:trace contextRef="#ctx0" brushRef="#br0" timeOffset="-2446.1399">571 133 72,'0'0'39,"0"0"-2,-4 17 2,-14-14-27,27 19-5,-7-5-1,5 11-2,-1-1-1,6 13 0,-4 3 0,5 4-1,0 5 0,-2 3-2,0-4 1,-2-1-1,2-4-1,-9-10 0,7-2-2,-11-14-1,6-2-3,-4-18-5,0 0-23,-15-16-4,15 16-1,-24-44 1</inkml:trace>
          <inkml:trace contextRef="#ctx0" brushRef="#br0" timeOffset="-2231.1275">493 491 52,'0'0'39,"0"0"-2,0 0 2,6 26-11,-6-26-19,38-4-2,-6-1-4,8-1-1,5-1-2,1-6-1,2 4-2,-8-11-2,10 12-5,-30-19-16,10 12-14,-12-7 2,1 6-1,-10-10 1</inkml:trace>
          <inkml:trace contextRef="#ctx0" brushRef="#br0" timeOffset="-1972.1128">917-23 80,'-18'-11'39,"18"11"1,0 0-1,-4 39-27,-1-19-6,12 15-2,-5 3-1,5 8-1,1 4 0,1 10-1,0 1 1,0 0-2,1-3 1,1-4-2,0-5 0,-2-10-2,4-3-1,-13-36-6,33 44-14,-33-44-17,28 13 0,-28-13 1,22-13 0</inkml:trace>
          <inkml:trace contextRef="#ctx0" brushRef="#br0" timeOffset="-667.0381">64-781 59,'0'0'38,"-4"-35"1,4 35 0,-6-33-20,23 35-8,-17-2-3,16 2-2,-16-2-1,17 36-2,-10-6 0,3 14 0,-5 4 0,3 9-2,-3-1 1,2 5-1,1-11-1,3-8-1,0-9-1,-2-13-1,8-3-5,-17-17-15,13-21-19,-11-4 1,5-1-2,-13-18 2</inkml:trace>
          <inkml:trace contextRef="#ctx0" brushRef="#br0" timeOffset="-2752.1574">289 190 74,'0'0'38,"-8"19"1,8-19-1,9 33-27,-9-33-4,10 31-1,-10-31-3,12 27 0,-12-27-2,0 0 1,21 13-1,-21-13 0,0 0-1,11-22 0,-11 6 1,-2-5-2,0-2 1,-3-3 0,-3-4-1,-3 1 0,-2 0 1,-3-1-1,1 5 0,-4 1 1,-1 4 0,-2 7-1,2 7 1,-4 8 0,2 11 0,-2 7 1,0 15-1,0 9 1,5 15 1,3 14-1,-3 10 1,8 7 0,4 0 0,7 0-1,5-9 1,12-12-1,3-12 0,12-16-1,12-19 0,6-15 0,1-13 0,5-10-2,-5-4 1,-7-8-2,-1-1-2,-21-15-6,13 24-20,-28-21-10,3 12 0,-14-12 1</inkml:trace>
          <inkml:trace contextRef="#ctx0" brushRef="#br1" timeOffset="68866.939">-1521-146 98,'10'26'41,"-10"-26"1,7 37-1,-7-37-33,-4 20-3,4-20-2,0 0-1,0 0-1,0 0-1,0 0-1,0 0-1,0 0-4,-2-31-19,2 31-17,2-32 1,2 16-1,-8-13 1</inkml:trace>
          <inkml:trace contextRef="#ctx0" brushRef="#br0" timeOffset="13273.7592">3355 925 62,'0'0'39,"0"0"-1,0 0 1,0 0-23,0 0-7,0 0-3,0 0-2,10 36 0,-10-8-1,3 7 0,-4 3-1,2 12 1,-2-6-1,1 2 0,0 0-1,0-8 0,1-7-1,1-5 0,4-8 0,-6-18-1,13 19-1,-13-19-2,16 2-5,-19-26-16,3 24-17,16-17 1,-16 17 0,15-20 0</inkml:trace>
          <inkml:trace contextRef="#ctx0" brushRef="#br0" timeOffset="13889.7945">3555 1668 67,'0'0'37,"-28"-31"1,28 31-3,-48-31-26,48 31-2,-42-24-4,21 20 0,-5-1 0,4 8-1,-2 3 1,2 10 0,0 6 0,4 11-1,-1 4 2,4 7-2,3 4 0,4 7 0,5-2 0,6 4 0,5-7-1,6-1 0,5-7 0,8-7-1,3-11 1,5-5-1,2-8-1,-2-10 1,0-2-2,-9-10-1,1 3-3,-14-19-5,22 19-26,-31-23-5,13 7 1,-10-14-1</inkml:trace>
          <inkml:trace contextRef="#ctx0" brushRef="#br0" timeOffset="14236.8143">3868 1607 67,'-16'-23'38,"16"23"0,0 0 2,0 0-26,-17 9-6,21 13-3,-8 0 1,6 16-2,-4 8 0,6 15-1,-3 1-1,5 12 0,0-6-1,3 1 1,0-6-2,2-14 0,4-8-2,-4-21 0,-11-20-2,22 7-1,-22-7-3,11-36-5,11 19-28,-24-21 1,6 10-1,-11-14 2</inkml:trace>
          <inkml:trace contextRef="#ctx0" brushRef="#br0" timeOffset="14477.8281">3835 1875 49,'0'0'37,"0"0"-1,-17-5 1,34 20-17,-17-15-10,22-6-3,-3 2-2,12 12-1,0-6-1,12 5 0,-3-1-1,10-1-1,0-1-2,-6-6-1,2 6-5,-18-25-6,16 16-27,-25-15 1,3 7-1,-19-15 2</inkml:trace>
          <inkml:trace contextRef="#ctx0" brushRef="#br0" timeOffset="14751.8438">4200 1494 52,'0'0'40,"-29"-13"-3,29 13 1,-23-15-12,23 15-18,0 0-3,13 31-1,-11-11 0,9 12-2,-7 8 2,5 13-2,-5 6 1,5 11-2,-3-2 1,5 0-1,2-6-2,-4-9 0,7-9-2,-6-20-2,15 4-6,-25-28-22,24-13-9,-14-11 1,8 8 0</inkml:trace>
          <inkml:trace contextRef="#ctx0" brushRef="#br0" timeOffset="15446.8835">4538 1934 67,'0'0'37,"0"0"1,0 0-1,-23-14-26,23 14-4,21-11-2,-3 5-2,-18 6 0,33-15-1,-16 8 0,5 5-1,-3-2 1,1 6-2,-4 0 1,-16-2-1,26 8 0,-26-8 1,0 0-1,9 22 0,-9-22 0,-12 25 0,12-25 0,-24 31 0,11-12 0,-2 3-1,0-2 1,0 0 0,3 0 0,0-3 0,1-1 0,11-16 0,-16 21 0,16-21 0,0 0 0,0 0 0,0 0 0,0 0 0,0 0 0,16 11 0,-16-11 1,28-6-1,-9 4 0,-1-1 0,2 1 0,4 4 1,2-2-1,0 5 0,0 3 1,-2 3-1,-6 3 0,1 6 1,-5 2-1,-6 0 1,-6 4 0,-6 0-1,-5-2 0,-2 0 1,-4-6-1,-6-2 0,3-1 0,-4-6-2,0 1 0,-4-12-2,26 2-6,-52-9-20,36 9-10,-5-17 0,21 17-1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45.0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06F588-A943-4153-8A61-FF5FC95C2E28}" emma:medium="tactile" emma:mode="ink">
          <msink:context xmlns:msink="http://schemas.microsoft.com/ink/2010/main" type="writingRegion" rotatedBoundingBox="14814,14481 16922,14481 16922,15531 14814,15531"/>
        </emma:interpretation>
      </emma:emma>
    </inkml:annotationXML>
    <inkml:traceGroup>
      <inkml:annotationXML>
        <emma:emma xmlns:emma="http://www.w3.org/2003/04/emma" version="1.0">
          <emma:interpretation id="{A30D072C-97BE-47CD-A04A-57647BE492B8}" emma:medium="tactile" emma:mode="ink">
            <msink:context xmlns:msink="http://schemas.microsoft.com/ink/2010/main" type="paragraph" rotatedBoundingBox="14814,14481 16922,14481 16922,15531 14814,155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5279D-37D8-4A86-A92A-DD77FA7DC2A4}" emma:medium="tactile" emma:mode="ink">
              <msink:context xmlns:msink="http://schemas.microsoft.com/ink/2010/main" type="line" rotatedBoundingBox="14814,14481 16922,14481 16922,15531 14814,15531"/>
            </emma:interpretation>
          </emma:emma>
        </inkml:annotationXML>
        <inkml:traceGroup>
          <inkml:annotationXML>
            <emma:emma xmlns:emma="http://www.w3.org/2003/04/emma" version="1.0">
              <emma:interpretation id="{CBC74C8E-7159-4767-B018-A95B2A77239E}" emma:medium="tactile" emma:mode="ink">
                <msink:context xmlns:msink="http://schemas.microsoft.com/ink/2010/main" type="inkWord" rotatedBoundingBox="14807,14490 16916,14476 16923,15517 14814,15531"/>
              </emma:interpretation>
              <emma:one-of disjunction-type="recognition" id="oneOf0">
                <emma:interpretation id="interp0" emma:lang="en-US" emma:confidence="0">
                  <emma:literal>acts</emma:literal>
                </emma:interpretation>
                <emma:interpretation id="interp1" emma:lang="en-US" emma:confidence="0">
                  <emma:literal>CH 3</emma:literal>
                </emma:interpretation>
                <emma:interpretation id="interp2" emma:lang="en-US" emma:confidence="0">
                  <emma:literal>act 3</emma:literal>
                </emma:interpretation>
                <emma:interpretation id="interp3" emma:lang="en-US" emma:confidence="0">
                  <emma:literal>=CH3</emma:literal>
                </emma:interpretation>
                <emma:interpretation id="interp4" emma:lang="en-US" emma:confidence="0">
                  <emma:literal>fit 3</emma:literal>
                </emma:interpretation>
              </emma:one-of>
            </emma:emma>
          </inkml:annotationXML>
          <inkml:trace contextRef="#ctx0" brushRef="#br0">14 193 67,'0'0'39,"-19"5"-1,19-5 2,0 0-21,0 0-8,6-20-4,14 11-3,2-7 0,10-5-1,5-2-2,0 0 1,-1 0-1,1 1-1,-5 5 0,-7 2-1,-6 8-1,-19 7-1,17-2-2,-17 2-3,0 0-15,0 0-17,0 0 1,0 0-1,0 0 2</inkml:trace>
          <inkml:trace contextRef="#ctx0" brushRef="#br0" timeOffset="575.0327">855-607 63,'0'-24'36,"0"0"0,-4-2 0,4 26-22,-2-38-6,6 21-3,-11-5-1,7 22-2,-13-29 0,13 29 0,-24-13 0,24 13 0,-35 9 0,16 6 0,-5 3 0,2 10 0,-4 5 0,2 9 0,-3 4 0,5 9 1,-2 4-1,7 5 0,2 0 0,12 0 0,4-9-1,12-5 1,11-10-1,11-10 0,8-14-1,10-10 0,4-8 0,1-7-1,-5-2 0,-5-8-2,-6 5-2,-14-16-4,11 27-18,-26-21-14,2 4 1,-12-12-1,5 5 2</inkml:trace>
          <inkml:trace contextRef="#ctx0" brushRef="#br0" timeOffset="1094.0626">1091-426 55,'-18'-3'36,"18"3"0,-26-6 0,26 6-12,0 0-14,0 0-3,26-5-3,-1 3-1,7-6-2,5 5 0,5-1 0,6 0-3,5 4-1,-6-7-3,13 14-7,-28-18-18,10 11-6,-10-9 0,-5 2-1</inkml:trace>
          <inkml:trace contextRef="#ctx0" brushRef="#br0" timeOffset="880.0503">1161-743 66,'0'0'35,"-13"-28"1,13 28 1,-18-27-24,18 27-4,0 0-2,0 0-1,9 23 0,-4 5-1,-6 1-1,6 15 0,-7 4-1,8 7 0,-2 2-1,3 2 0,0-4-2,2-4 1,3-7-2,-1-9-1,2-5 0,-8-14-3,8 6-2,-13-22-7,0 0-24,0 0-3,0 0 3,4-27-2</inkml:trace>
          <inkml:trace contextRef="#ctx0" brushRef="#br0" timeOffset="1391.0795">1425-835 91,'-26'-9'38,"26"9"0,-20-8-9,20 8-18,3 19-4,7-3-2,-10-16-1,11 41 0,-4-10-2,2 13 1,0 5-1,1 7 0,-1 2-1,0 5 0,0-6-1,1-4 0,2-5-2,1-17-1,6-2-4,-19-29-6,39 17-26,-39-17-2,36-8 2,-21-8-2</inkml:trace>
          <inkml:trace contextRef="#ctx0" brushRef="#br0" timeOffset="2040.1167">1777-279 59,'-17'9'38,"17"-9"-2,0 0 2,-11-22-16,30 24-12,-19-2-4,27-20-2,-6 5-2,5 4 0,-1-2-1,3 4 0,-2 2 0,-4 3 0,-4 2-1,-18 2 0,24 11 0,-24-11 0,4 26-1,-4-26 1,-11 29 0,11-29 0,-20 32 0,20-32 0,-21 27 0,21-27 0,-18 24 0,18-24 0,-20 22 0,20-22 1,-17 18-1,17-18 0,0 0 0,-15 19 0,15-19 0,0 0 0,0 0 0,0 0 0,19-11 0,-19 11 0,26-11 0,-8 5 0,2 4 0,6 6 0,0 2 1,0 5 0,-2 3-1,-4 7 1,-3 1 0,-4 3-1,-12 1 1,-1-4-1,-7 0 0,-6-2 0,-2-3-1,-5-6-1,4 2-3,-14-15-6,30 2-20,-33 14-9,14-10 3,-5-4-3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4.141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D08314-CAA2-43C3-AA88-A4B105C60F52}" emma:medium="tactile" emma:mode="ink">
          <msink:context xmlns:msink="http://schemas.microsoft.com/ink/2010/main" type="writingRegion" rotatedBoundingBox="914,15306 14982,15754 14933,17290 865,16842"/>
        </emma:interpretation>
      </emma:emma>
    </inkml:annotationXML>
    <inkml:traceGroup>
      <inkml:annotationXML>
        <emma:emma xmlns:emma="http://www.w3.org/2003/04/emma" version="1.0">
          <emma:interpretation id="{9BBEDC66-3DD1-48F7-8EC0-EB2B0022AA9D}" emma:medium="tactile" emma:mode="ink">
            <msink:context xmlns:msink="http://schemas.microsoft.com/ink/2010/main" type="paragraph" rotatedBoundingBox="914,15306 14982,15754 14933,17290 865,16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20B3A6-CF8E-4ABE-8376-0E359CCF2666}" emma:medium="tactile" emma:mode="ink">
              <msink:context xmlns:msink="http://schemas.microsoft.com/ink/2010/main" type="line" rotatedBoundingBox="914,15306 14982,15754 14933,17290 865,16842"/>
            </emma:interpretation>
          </emma:emma>
        </inkml:annotationXML>
        <inkml:traceGroup>
          <inkml:annotationXML>
            <emma:emma xmlns:emma="http://www.w3.org/2003/04/emma" version="1.0">
              <emma:interpretation id="{221E6517-B635-4CE5-996D-ABDBE4B49E1A}" emma:medium="tactile" emma:mode="ink">
                <msink:context xmlns:msink="http://schemas.microsoft.com/ink/2010/main" type="inkWord" rotatedBoundingBox="901,15717 1685,15742 1662,16487 877,16462"/>
              </emma:interpretation>
              <emma:one-of disjunction-type="recognition" id="oneOf0">
                <emma:interpretation id="interp0" emma:lang="en-US" emma:confidence="0">
                  <emma:literal>3'</emma:literal>
                </emma:interpretation>
                <emma:interpretation id="interp1" emma:lang="en-US" emma:confidence="0">
                  <emma:literal>3</emma:literal>
                </emma:interpretation>
                <emma:interpretation id="interp2" emma:lang="en-US" emma:confidence="0">
                  <emma:literal>3.</emma:literal>
                </emma:interpretation>
                <emma:interpretation id="interp3" emma:lang="en-US" emma:confidence="0">
                  <emma:literal>3,</emma:literal>
                </emma:interpretation>
                <emma:interpretation id="interp4" emma:lang="en-US" emma:confidence="0">
                  <emma:literal>5</emma:literal>
                </emma:interpretation>
              </emma:one-of>
            </emma:emma>
          </inkml:annotationXML>
          <inkml:trace contextRef="#ctx0" brushRef="#br0">-2386-502 46,'0'0'35,"0"0"2,-18-11 0,18 11-11,0 0-11,0 0-6,15-16-3,-15 16-1,18-11-1,1 5-1,-1-1-1,6-1 1,2-1-2,3 2 1,3-1-1,5-1 0,-6 2-1,-2 1 1,-6 3-1,-3 1 0,-20 2 0,22 5 0,-22-5 0,-2 19 0,2-19 0,-20 31 0,9-13 0,-8 4 0,1 0 0,-2 2 0,-1 0 0,3 2 0,-2-4 0,5 2 0,-4-4 0,8-2 0,0-1 0,11-17 0,-11 27-1,11-27 1,0 19 0,0-19 0,0 0 1,17 16-1,-17-16 0,24 6 0,-24-6 0,31 2 1,-14-2-1,5 1 0,2 1 0,0-2 0,2 6 0,-1-1 1,-1 3-1,0 3 0,-1 1 0,-7 5 0,-1 1 0,-2 6 1,-4-4-1,-3 4 0,-3 4 0,-1-4 1,-4 1-1,-1-1 0,-3-2 0,-1 2 0,-6-2 0,0-3 1,-6-3-1,-1-1 0,-2-6 0,-4-4 0,0-3 0,0-4 0,1-1 0,1-5-1,0 1 0,3-6-1,3 4 0,0-2-1,18 11 0,-24-20-1,24 20-3,-15-24-5,33 26-22,-18-2-6,17-19 2,-4 1-1</inkml:trace>
          <inkml:trace contextRef="#ctx0" brushRef="#br0" timeOffset="369.0209">-1646-498 90,'0'0'41,"0"0"0,0 0 0,4 24-27,-4-24-9,0 0-2,5 16-2,-5-16-1,0 0 0,9 17-2,-9-17 0,0 0-3,6 24-5,-6-24-24,0 0-8,0 0 2,0 0-1</inkml:trace>
        </inkml:traceGroup>
        <inkml:traceGroup>
          <inkml:annotationXML>
            <emma:emma xmlns:emma="http://www.w3.org/2003/04/emma" version="1.0">
              <emma:interpretation id="{FB3B6485-6CA6-4A1F-B23B-B0CFBB59FCFB}" emma:medium="tactile" emma:mode="ink">
                <msink:context xmlns:msink="http://schemas.microsoft.com/ink/2010/main" type="inkWord" rotatedBoundingBox="4118,15408 7719,15523 7670,17058 4069,16944"/>
              </emma:interpretation>
              <emma:one-of disjunction-type="recognition" id="oneOf1">
                <emma:interpretation id="interp5" emma:lang="en-US" emma:confidence="0">
                  <emma:literal>¥2</emma:literal>
                </emma:interpretation>
                <emma:interpretation id="interp6" emma:lang="en-US" emma:confidence="0">
                  <emma:literal>¥</emma:literal>
                </emma:interpretation>
                <emma:interpretation id="interp7" emma:lang="en-US" emma:confidence="0">
                  <emma:literal>¥7*</emma:literal>
                </emma:interpretation>
                <emma:interpretation id="interp8" emma:lang="en-US" emma:confidence="0">
                  <emma:literal>¥1*</emma:literal>
                </emma:interpretation>
                <emma:interpretation id="interp9" emma:lang="en-US" emma:confidence="0">
                  <emma:literal>¥2*</emma:literal>
                </emma:interpretation>
              </emma:one-of>
            </emma:emma>
          </inkml:annotationXML>
          <inkml:trace contextRef="#ctx0" brushRef="#br1" timeOffset="-23664.3534">834-768 54,'0'0'34,"0"0"0,0 0-9,-22-11-7,22 11-5,0 0-3,24 7-3,-24-7-1,22-9 0,-22 9-2,35-11 0,-14 2-1,6 9 0,-1-2-1,7 4 0,-1-2 0,5 3-1,-1 1 1,7 0-1,1 3 0,0-5 0,1 4 0,-1-3 0,-3-3-1,-1 2 1,1-2 0,-6 0-1,0-4 1,0 4-1,-4 0 1,2 0-1,2 8 1,-3-3-1,1 8 0,2-2 0,0 7 0,-5-1 0,-1 3 0,-1 0 1,-2 1-1,-3 1 0,0-4 0,-3 4 1,-2-4-1,1 3 0,-1-3 0,1 2 0,-1 0 0,1 2 1,-3 0-1,1 4 0,-2-2 0,-3 0 0,-1 0 0,2-1 0,-3 0 0,1-5 1,-4 0-1,-7-18 0,13 30 0,-13-30 0,13 22 0,-13-22 0,0 0 0,13 23 0,-13-23 0,0 0 0,0 0 0,0 0 0,0 0 0,0 0 0,0 0 0,0 0 0,0 0 0,0 0 0,0 0 0,0 0 0,0 0-1,0 0 1,0 0-1,-17-14-1,17 14-1,-5-20-1,5 20-3,-10-28-8,10 28-26,6-18-1,-6 18 1,0 0-1</inkml:trace>
          <inkml:trace contextRef="#ctx0" brushRef="#br1" timeOffset="-22902.3098">1963-294 38,'-17'-8'36,"17"8"1,0 0 1,-5 28-11,5-28-13,0 0-5,13 20-2,5-4-1,-18-16-2,33 26 0,-14-15-2,3 4 1,-2-4-1,2 0-1,-3-2 0,1 2 0,-3-4 0,-1 1 0,-16-8-1,30 7 1,-30-7-1,24 0 0,-24 0 0,16-2 0,-16 2 1,0 0-1,19-9 0,-19 9 0,0 0 0,0 0 0,17-18 0,-17 18 0,0 0 0,11-17 0,-11 17 0,0 0 0,0 0 0,0 0 0,20-15 0,-20 15 0,0 0 0,15-22 0,-15 22 0,14-23 0,-6 1 0,-5 0 0,5-6 0,-3 4 0,3-3 0,-3-1 0,3 4 0,-5 2 0,1 4 0,3 1 0,-7 17 1,11-20-1,-11 20 0,12-16 0,-12 16 0,0 0 0,16-21 0,-16 21 0,0 0 0,20-14-1,-20 14 1,0 0-1,0 0 0,0 0-2,17 14-2,-17-14-5,0 0-21,0 0-10,0 0 0,0 0 0</inkml:trace>
          <inkml:trace contextRef="#ctx0" brushRef="#br2" timeOffset="-65686.7571">1963 282 53,'0'0'39,"0"0"-3,0 0 3,0-22-18,26 27-10,-10-14-3,21 9-3,0-9 0,17 5-1,-1-3-1,10 3-1,3-3 0,3 0-1,-5 1 0,-3 3-1,-9 3 0,-10 1 0,-7 3 0,-13 2-1,-5-1 0,-17-5-1,0 0-1,0 0-2,0 0-3,0 0-10,0 0-22,16-27 0,-16 27 0,13-19 1</inkml:trace>
          <inkml:trace contextRef="#ctx0" brushRef="#br2" timeOffset="-65015.7187">3400 166 59,'0'0'40,"0"24"-2,0-5 2,0-19-16,3 23-16,-3-23-4,11 24-1,-11-24-1,19 8-1,-19-8 0,17-10 0,-17 10 0,11-25 0,-10 5-1,-1-3 0,-3-2 0,-3-1 0,-1-1 0,-8 1-1,0 2 1,-3 6 0,-2 3-1,-4 6 1,0 5 0,0 10 0,-2 6 0,2 9 0,0 8 1,0 8-1,0 7 1,4 11 1,-1 4 0,5 5-1,3 0 1,7 0-1,8-7 1,11-3-1,9-12 0,11-11 0,10-9-1,10-11 1,4-11-1,4-7 0,-5-4 0,-3-4-1,-7 0 0,-13-3-1,-3 5-2,-21-5-4,17 23-16,-26-5-18,-2-22 1,-7 4-1,9 18 1</inkml:trace>
          <inkml:trace contextRef="#ctx0" brushRef="#br2" timeOffset="-64461.687">4106-252 59,'-9'-19'38,"9"19"-1,0 0 2,-26-16-22,37 32-7,-11-16-3,4 32-1,-4-7-2,7 14 0,-3 1-1,3 8-1,1-2 0,-1 3 0,0-5-2,3-5 0,-1-6-1,0-11 0,0-5-3,-9-17-4,21 16-8,-21-16-25,0 0 1,3-27-1,-3 27 2</inkml:trace>
          <inkml:trace contextRef="#ctx0" brushRef="#br2" timeOffset="-61549.5205">3922-65 33,'0'0'28,"0"0"2,0 0-10,0 0-6,-8-17-4,8 17-2,0 0 0,0 0 0,0 0-1,19-1 0,-19 1-1,0 0 0,0 0-2,0 0 0,0 0-1,20-13 0,-20 13 0,20-6-2,-20 6 1,30-5-1,-12 1 0,3 0 0,-1 1-2,0-5 0,0 7-1,-20 1-3,45 0-9,-45 0-24,24 1 0,-24-1 0,16 2 1</inkml:trace>
          <inkml:trace contextRef="#ctx0" brushRef="#br2" timeOffset="-64199.672">4047-67 69,'0'0'39,"0"0"-1,0 0 1,0 0-25,17-7-6,-1-2-2,17 3-3,-1-5-1,7 2 0,-4 0-2,1 0 0,-1 5-2,-7-7-5,13 26-21,-25-23-12,5 12 1,-21-4-1</inkml:trace>
          <inkml:trace contextRef="#ctx0" brushRef="#br2" timeOffset="-59008.3751">3284-829 53,'0'0'37,"-4"-24"-1,4 24 1,0 0-17,0 0-8,0 0-4,0 0-2,0 0-1,11 33-2,-7-14 1,1 10-2,-3 2 1,4 10-1,-6 3 0,3 5-1,-1 1 1,0-2-2,2-6 1,1-5-1,1-8-1,-1-12 0,-5-17-2,0 0-1,22 11-2,-27-37-9,5 26-27,5-42 2,-1 16-2,-11-14 3</inkml:trace>
        </inkml:traceGroup>
        <inkml:traceGroup>
          <inkml:annotationXML>
            <emma:emma xmlns:emma="http://www.w3.org/2003/04/emma" version="1.0">
              <emma:interpretation id="{922CD778-20AF-467C-A5A5-48422E6416C9}" emma:medium="tactile" emma:mode="ink">
                <msink:context xmlns:msink="http://schemas.microsoft.com/ink/2010/main" type="inkWord" rotatedBoundingBox="8885,16094 10167,16135 10148,16728 8866,16688"/>
              </emma:interpretation>
              <emma:one-of disjunction-type="recognition" id="oneOf2">
                <emma:interpretation id="interp10" emma:lang="en-US" emma:confidence="0">
                  <emma:literal>☺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h</emma:literal>
                </emma:interpretation>
                <emma:interpretation id="interp13" emma:lang="en-US" emma:confidence="0">
                  <emma:literal>n</emma:literal>
                </emma:interpretation>
                <emma:interpretation id="interp14" emma:lang="en-US" emma:confidence="0">
                  <emma:literal>Z</emma:literal>
                </emma:interpretation>
              </emma:one-of>
            </emma:emma>
          </inkml:annotationXML>
          <inkml:trace contextRef="#ctx0" brushRef="#br2" timeOffset="-50504.8887">5633 106 70,'-26'5'38,"10"8"0,-3-11-1,23 18-23,-4-20-7,0 0-2,17 7-2,6-5 0,9-4-1,8 1 0,8-5 0,13 2 0,4-3 0,7 3-1,0 1 0,0-1-1,-4 2 0,-4 0 0,-7 1-2,-9-7 0,-3 6-3,-16-14-2,15 14-6,-29-22-21,17 13-5,-12-11 0,4 7 0</inkml:trace>
          <inkml:trace contextRef="#ctx0" brushRef="#br2" timeOffset="-49742.8451">6339-221 55,'0'0'35,"0"0"1,0 0-1,11 29-18,-11-29-7,26 15-2,-9-9-2,16 6-2,-5-4 0,7 3 0,-2-4-2,4 0 0,0 1 0,0-1-1,-2 2-1,-6 0 1,-1 2-1,-4 2 0,-4 2 1,-1 0-1,-5 1 0,-14-16 0,19 30 0,-19-30 0,15 29 0,-15-29 0,9 24 0,-9-24 0,9 20 0,-9-20 0,2 20 0,-2-20 1,-6 22-1,6-22 0,-14 26-1,14-26 2,-28 29-1,11-12 0,-1-1 0,-4 5 0,-2-5 0,-2 4 1,-4-3-1,5 1 1,-7-3 0,5 1 0,-3-5 0,6 0 1,2-1-1,5-5 0,17-5-1,-22 7 1,22-7-1,0 0 0,0 0 0,0 0-1,19-1-1,-19 1-1,31-4-2,-31 4-6,46-4-21,-29-7-10,9 8 3,-26 3-3</inkml:trace>
        </inkml:traceGroup>
        <inkml:traceGroup>
          <inkml:annotationXML>
            <emma:emma xmlns:emma="http://www.w3.org/2003/04/emma" version="1.0">
              <emma:interpretation id="{8072444A-C681-4D9F-A39A-097F183AF1E5}" emma:medium="tactile" emma:mode="ink">
                <msink:context xmlns:msink="http://schemas.microsoft.com/ink/2010/main" type="inkWord" rotatedBoundingBox="11568,15731 14979,15840 14941,17025 11530,16916"/>
              </emma:interpretation>
              <emma:one-of disjunction-type="recognition" id="oneOf3">
                <emma:interpretation id="interp15" emma:lang="en-US" emma:confidence="0">
                  <emma:literal>CHz=C</emma:literal>
                </emma:interpretation>
                <emma:interpretation id="interp16" emma:lang="en-US" emma:confidence="0">
                  <emma:literal>CHz=c</emma:literal>
                </emma:interpretation>
                <emma:interpretation id="interp17" emma:lang="en-US" emma:confidence="0">
                  <emma:literal>CHz=e</emma:literal>
                </emma:interpretation>
                <emma:interpretation id="interp18" emma:lang="en-US" emma:confidence="0">
                  <emma:literal>CHIC</emma:literal>
                </emma:interpretation>
                <emma:interpretation id="interp19" emma:lang="en-US" emma:confidence="0">
                  <emma:literal>CHz=&lt;</emma:literal>
                </emma:interpretation>
              </emma:one-of>
            </emma:emma>
          </inkml:annotationXML>
          <inkml:trace contextRef="#ctx0" brushRef="#br2" timeOffset="-43620.4949">9574 264 75,'-16'3'36,"16"-3"2,-24 4-1,24-4-25,0 0-5,0 0-2,0 0-2,0 0-1,0 0 0,13-20 0,-13 20-1,16-19 1,-16 19-1,26-16-1,-9 9 1,-17 7-1,31-6 1,-14 4-1,-17 2 0,29 9 0,-29-9 0,24 17 0,-24-17 0,13 24 0,-13-24 0,5 27 1,-5-27-1,-5 32 0,1-16 0,-1 2 0,-3 4 0,1 0-1,-4 0 1,0 2 0,-2 2 0,0-2 0,-2-2 0,2-2-1,0-2 1,0-1 1,13-17-1,-20 28 0,20-28 1,-9 18-1,9-18 1,0 0 0,0 0-1,0 0 1,20 13 0,-20-13-1,32-2 1,-12 0 0,4-2-1,2 1 1,1-1-1,3 0 0,-2 3 0,-3-3 0,-3 4 0,-3-2-1,-2 6-1,-17-4 0,20 3-3,-20-3-5,20 0-14,-20 0-16,11-16 0,-7-1 1,9 1 0</inkml:trace>
          <inkml:trace contextRef="#ctx0" brushRef="#br2" timeOffset="-43200.4709">10151-199 65,'0'0'38,"-16"-9"0,16 9 0,0 0-16,0 0-14,0 0-2,0 0-2,31-15-2,-9 10 0,8 1 0,3-2 0,6 3-1,1-3 0,1 4-1,-2 1 0,-4-1-1,-6 5-1,-7-1-2,-3 11-1,-19-13-4,22 28-7,-22-28-22,-7 20 0,7-20-1,-6 20 3</inkml:trace>
          <inkml:trace contextRef="#ctx0" brushRef="#br2" timeOffset="-42872.4522">10236 43 72,'0'0'39,"0"0"-1,0 0 1,0 0-22,0 0-9,26-13-2,-2 12-2,-2-5-1,6 4-1,-2 0-1,3 2 0,-3-1 0,2 2 0,-4-1-1,0 2-1,-4 0 0,-2-6-2,3 8-2,-21-4-7,37-11-24,-37 11-5,22-15 3,-22 15-3</inkml:trace>
          <inkml:trace contextRef="#ctx0" brushRef="#br2" timeOffset="-45150.5825">8658-192 68,'0'-25'35,"-6"-5"1,6 30-10,-15-51-10,15 51-5,-7-39-4,7 39 0,-15-27-2,15 27-1,-29-6-1,10 14 0,-8 1-1,-3 9 0,-5 4 0,2 2 0,-2 5-1,0 4 0,3 4 0,3 2 0,5 5-1,5 2 1,7 1 0,2 5 0,9-1 0,8 1 0,4-5 0,13-3 0,4-7 0,10-8 0,7-5 0,4-9-1,1-6 0,0-7 0,-4-4-1,-5-7 0,-6 0-1,-11-6-2,-2 4-1,-15-15-4,17 25-13,-22-27-19,13 10 1,-12-13-1,14 3 3</inkml:trace>
          <inkml:trace contextRef="#ctx0" brushRef="#br2" timeOffset="-44609.5515">8837 82 75,'-21'-6'38,"21"6"0,-16-3-1,38 10-23,-22-7-6,37-7-3,-8 1-2,14 1-1,3-3-1,5 1 0,5-2-2,-8 0-1,3 3-2,-14-7-2,11 17-7,-33-22-18,11 12-7,-26 6 0,20-22 1</inkml:trace>
          <inkml:trace contextRef="#ctx0" brushRef="#br2" timeOffset="-44834.5643">8964-265 60,'0'0'38,"-15"-28"-1,15 28 1,-17-25-17,17 25-10,0 0-4,8 16-1,-8-16-2,3 37-1,-1-10 0,6 16 0,-6 4 0,5 10-1,-2 4 0,1-1 0,1 1-1,3-2 0,-1-8-2,2-10 1,-2-7-1,2-10 0,0-3-1,-11-21-1,17 16-2,-17-16-2,0 0-8,0 0-26,2-20 2,-12-2-1,7 3 1</inkml:trace>
          <inkml:trace contextRef="#ctx0" brushRef="#br2" timeOffset="-44315.5346">9235-362 74,'-24'-28'38,"24"28"-1,-19-5 1,19 5-25,0 0-5,6 29-3,-6-29 0,9 37-2,-1-10 0,3 12 0,-4 5 0,6 7-1,-4 4-1,4 4 1,-2-2-1,0-2-1,2-5 0,-4-12-2,4-3 0,-4-13-2,6 4-4,-15-26-8,19 13-24,-19-13 0,18 1 1,-18-1-1</inkml:trace>
          <inkml:trace contextRef="#ctx0" brushRef="#br2" timeOffset="-40533.3184">11394-333 38,'0'0'33,"8"-28"3,-8 28-1,2-40-12,14 36-7,-21-23-5,5 27-3,7-28-2,-7 28-2,-2-24 0,2 24-1,-13-16-1,13 16 0,-22-9-1,6 11 0,-5 3 0,1 6 0,-4 2-1,0 5 1,-4 4 0,3 6 0,-5 3 0,4 4 0,2 2 0,-1 9 0,4 1 0,5 7 1,3-1-1,5 2 1,5-4-1,8 1 0,4-8 1,10-8-1,7-8 0,9-6 0,7-9 0,4-6 0,2-7-1,4-2 1,-2-3-1,-2-3 0,-4 1 0,-5-2 0,-10 0 0,-1 0 0,-6-1 0,-6 3 0,-16 7 0,23-13 0,-23 13 0,0 0-1,0 0 1,16-16-1,-16 16 1,0 0-2,0 0 1,0 0-2,0 0 0,-16-20-3,16 20-6,0 0-21,0 0-8,0 0 0,0 0 1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47.6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9A2B1E-121B-4082-8C46-2E6DCBFE43C3}" emma:medium="tactile" emma:mode="ink">
          <msink:context xmlns:msink="http://schemas.microsoft.com/ink/2010/main" type="writingRegion" rotatedBoundingBox="15099,16572 17380,17585 17018,18400 14737,17387"/>
        </emma:interpretation>
      </emma:emma>
    </inkml:annotationXML>
    <inkml:traceGroup>
      <inkml:annotationXML>
        <emma:emma xmlns:emma="http://www.w3.org/2003/04/emma" version="1.0">
          <emma:interpretation id="{F05AD540-04D3-4230-8258-8DC85BAB493E}" emma:medium="tactile" emma:mode="ink">
            <msink:context xmlns:msink="http://schemas.microsoft.com/ink/2010/main" type="paragraph" rotatedBoundingBox="15099,16572 17380,17585 17018,18400 14737,17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37E047-573A-4D1C-9E9A-917202E114E8}" emma:medium="tactile" emma:mode="ink">
              <msink:context xmlns:msink="http://schemas.microsoft.com/ink/2010/main" type="line" rotatedBoundingBox="15099,16572 17380,17585 17018,18400 14737,17387"/>
            </emma:interpretation>
          </emma:emma>
        </inkml:annotationXML>
        <inkml:traceGroup>
          <inkml:annotationXML>
            <emma:emma xmlns:emma="http://www.w3.org/2003/04/emma" version="1.0">
              <emma:interpretation id="{0C3BF6F0-68E1-438A-8D69-CDA828808E28}" emma:medium="tactile" emma:mode="ink">
                <msink:context xmlns:msink="http://schemas.microsoft.com/ink/2010/main" type="inkWord" rotatedBoundingBox="15099,16572 17380,17585 17018,18400 14737,17387"/>
              </emma:interpretation>
              <emma:one-of disjunction-type="recognition" id="oneOf0">
                <emma:interpretation id="interp0" emma:lang="en-US" emma:confidence="0">
                  <emma:literal>acts</emma:literal>
                </emma:interpretation>
                <emma:interpretation id="interp1" emma:lang="en-US" emma:confidence="0">
                  <emma:literal>~CH3</emma:literal>
                </emma:interpretation>
                <emma:interpretation id="interp2" emma:lang="en-US" emma:confidence="0">
                  <emma:literal>'CHs</emma:literal>
                </emma:interpretation>
                <emma:interpretation id="interp3" emma:lang="en-US" emma:confidence="0">
                  <emma:literal>-CHs</emma:literal>
                </emma:interpretation>
                <emma:interpretation id="interp4" emma:lang="en-US" emma:confidence="0">
                  <emma:literal>"CHs</emma:literal>
                </emma:interpretation>
              </emma:one-of>
            </emma:emma>
          </inkml:annotationXML>
          <inkml:trace contextRef="#ctx0" brushRef="#br0">11699 561 55,'-24'-2'38,"24"2"0,0 0 1,-13-22-13,35 28-14,-22-6-4,33-4-2,-13 4-1,12 7-1,-6 4-1,7 8 0,-5 1-1,1 6-1,-3-3 0,2 3 0,-1-2-1,-5-4-1,2-3-1,-7-10-2,7 8-4,-24-15-17,22-2-17,-22 2 1,18 4-1,-18-4 2</inkml:trace>
          <inkml:trace contextRef="#ctx0" brushRef="#br0" timeOffset="596.0341">12674 1051 68,'-9'-18'37,"-6"-6"0,4 7 0,-16-10-23,27 27-7,-28-22-3,11 18-2,-8 2 0,1 10 0,-4 3-1,0 9 1,-3 4 0,3 9 0,-1 5 0,5 8 1,5 2-1,8 3 1,4 3-1,9-3 0,7-3-1,13-2 0,9-10 0,4-6-1,10-10 2,-1-7-3,2-8 1,-2-5-1,-3-3-1,-10-10 0,-1 7-3,-15-16-3,14 22-13,-20-24-20,8 8 2,-10-13-1,12 6 2</inkml:trace>
          <inkml:trace contextRef="#ctx0" brushRef="#br0" timeOffset="909.052">12934 1066 62,'-1'-18'36,"1"18"-1,-8-35-5,8 35-13,0 0-7,0 0-2,0 0-2,4 16-1,-10 1-1,6 12 0,-7 4-1,7 11 1,-6 2-1,8 7-1,-2 1 0,6 2-1,3-2 1,0-7-3,4-4 2,0-8-3,0-10 1,-2-6-2,-11-19 1,17 12-2,-17-12-2,9-18-3,-9 18-10,5-22-20,-1 4 0,-9-14 0,3 5 2</inkml:trace>
          <inkml:trace contextRef="#ctx0" brushRef="#br0" timeOffset="1149.0657">12899 1275 50,'-25'-4'35,"25"4"1,0 0 0,0 0-11,0 0-15,0 0-4,29-9-2,2 9-2,3-3 0,6 1 0,1 0-1,3 2-2,0 0 0,-5-2-2,3 6-3,-16-17-6,18 24-11,-23-18-14,1 3 0,-22 4 0,22-22 1</inkml:trace>
          <inkml:trace contextRef="#ctx0" brushRef="#br0" timeOffset="1430.0818">13266 930 66,'-18'-28'38,"18"28"-1,-24-36 1,24 36-22,0 0-6,0 0-3,0 0-2,7 29-1,-3-3-1,5 12 0,-1 6-1,3 12 1,-2 0-2,0 9 0,0-3 0,-1-3-1,1-8 0,0-7-2,2-7 0,-3-13-1,4 0-3,-12-24-8,24 13-27,-24-13 0,23-6 2,-23 6-1</inkml:trace>
          <inkml:trace contextRef="#ctx0" brushRef="#br0" timeOffset="2151.123">13596 1372 68,'-20'2'36,"20"-2"1,0 0 0,0 0-23,0 0-7,24-5-3,-24 5 0,35-9-2,-15 5 0,3 2-1,-5 2 0,-1 2 0,-17-2-1,22 7 0,-22-7 0,0 0 1,7 24-1,-7-24 0,-11 24 0,11-24 1,-18 24-1,18-24 0,-21 20 0,21-20 0,-18 20 0,18-20-1,-22 22 2,22-22-2,-17 20 2,17-20-2,-9 19 2,9-19 0,0 0-1,0 0 1,17 7-1,-17-7 1,20-5 0,-20 5-1,28-9 0,-28 9 1,27-6-1,-10 6 0,-1 2 1,3 0-1,-3 1 0,3 3 1,-3 1-1,1 1 0,-17-8 1,28 16-1,-28-16 0,18 22 0,-18-22 0,11 26 1,-11-26-1,0 31 1,-3-14 0,-3-1 0,-1 1-1,-3-1 1,10-16 0,-27 28-1,10-16 1,-1 0-1,-3-3-1,-1-4 1,2 1-1,-2-8-2,22 2-2,-43-13-8,43 13-22,0 0-5,-12-20 0,4 0-1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56.1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DC7BCD0-8985-44F4-8B30-46A6E176B988}" emma:medium="tactile" emma:mode="ink">
          <msink:context xmlns:msink="http://schemas.microsoft.com/ink/2010/main" type="writingRegion" rotatedBoundingBox="17431,15328 20019,15328 20019,16464 17431,16464"/>
        </emma:interpretation>
      </emma:emma>
    </inkml:annotationXML>
    <inkml:traceGroup>
      <inkml:annotationXML>
        <emma:emma xmlns:emma="http://www.w3.org/2003/04/emma" version="1.0">
          <emma:interpretation id="{DAB15FC9-EEA9-4039-94E1-ED1AA698B945}" emma:medium="tactile" emma:mode="ink">
            <msink:context xmlns:msink="http://schemas.microsoft.com/ink/2010/main" type="paragraph" rotatedBoundingBox="17431,15328 20019,15328 20019,16464 17431,16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C00E46-C69E-4986-BDB7-4C7F704A4C13}" emma:medium="tactile" emma:mode="ink">
              <msink:context xmlns:msink="http://schemas.microsoft.com/ink/2010/main" type="line" rotatedBoundingBox="17431,15328 20019,15328 20019,16464 17431,16464"/>
            </emma:interpretation>
          </emma:emma>
        </inkml:annotationXML>
        <inkml:traceGroup>
          <inkml:annotationXML>
            <emma:emma xmlns:emma="http://www.w3.org/2003/04/emma" version="1.0">
              <emma:interpretation id="{329F8BC9-03D0-41F6-AEE6-7EABC0BF838F}" emma:medium="tactile" emma:mode="ink">
                <msink:context xmlns:msink="http://schemas.microsoft.com/ink/2010/main" type="inkWord" rotatedBoundingBox="18767,15328 20019,15328 20019,16464 18767,16464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FH t</emma:literal>
                </emma:interpretation>
                <emma:interpretation id="interp2" emma:lang="en-US" emma:confidence="0">
                  <emma:literal>+ HT</emma:literal>
                </emma:interpretation>
                <emma:interpretation id="interp3" emma:lang="en-US" emma:confidence="0">
                  <emma:literal>it t</emma:literal>
                </emma:interpretation>
                <emma:interpretation id="interp4" emma:lang="en-US" emma:confidence="0">
                  <emma:literal>+ Ht</emma:literal>
                </emma:interpretation>
              </emma:one-of>
            </emma:emma>
          </inkml:annotationXML>
          <inkml:trace contextRef="#ctx0" brushRef="#br0">4038 419 57,'0'0'39,"-13"-19"0,13 19 1,0 0-13,0 0-15,0 0-6,17 24-1,-14-4-1,8 14-1,-1 4 0,3 12-1,-2 5 0,2 9 0,-2 4 0,3 2-1,-1-4 0,2-6-1,-2-5 1,-2-9-2,0-9 0,-4-13 0,-7-24-1,12 20-1,-12-20-1,0 0-2,7-16-4,-20-19-11,11 18-20,-9-14 1,9 7 0,-12-11 1</inkml:trace>
          <inkml:trace contextRef="#ctx0" brushRef="#br0" timeOffset="267.0152">3964 731 69,'0'0'38,"0"0"0,-16-20 1,36 31-22,-20-11-8,31-11-3,-5 1-1,15 5-2,3-2-1,8 1-1,3-1 0,4 1-1,-2 1 0,-5-1-1,-2 6-1,-14-3-1,-1 8-2,-18-10-2,7 19-5,-24-14-8,0 0-20,-2-16 2,2 16 0,0 0 1</inkml:trace>
          <inkml:trace contextRef="#ctx0" brushRef="#br0" timeOffset="617.0353">4453 388 44,'-15'-21'34,"4"5"2,-4-1-1,15 17-13,-22-18-9,22 18-4,0 0-2,0 0-1,0 0-1,0 0 0,-3 29-1,10-5 0,-5 4 0,7 10-1,-3 6 0,8 6-1,-3 7 0,6 5 0,0 1-1,-1-1 0,3-5 0,-3-4-1,1-9 0,-6-5 0,4-10 0,-8-9 0,-7-20-1,15 19-1,-15-19-1,0 0-1,0 0-3,7-42-7,10 23-26,-21-16-2,8 2 1,-8-9 0</inkml:trace>
          <inkml:trace contextRef="#ctx0" brushRef="#br0" timeOffset="1278.0728">4792 255 43,'-16'11'35,"-1"-11"4,17 0-3,-24-7-10,41 18-10,-21-27-6,28 8-3,-6-8-2,14 3 0,1-4-3,6 4 1,1 2-1,5-1 0,-1 6-1,-4 1 0,-5 3-1,-3 0-1,-8 0 0,-6 0-2,1 8-3,-19-6-12,0 0-22,9-19-1,-9 19 1,0 0 0</inkml:trace>
          <inkml:trace contextRef="#ctx0" brushRef="#br0" timeOffset="1011.0578">4901-5 80,'0'0'40,"0"0"-2,0 18 2,0-18-28,2 28-5,2-8-2,9 15-2,-6 0 1,8 9-3,-4-2 1,0 4-1,2 0 0,-4-4-1,4-4 0,-8-8 0,5-6 0,-7-8-2,-3-16 0,0 0-1,2 17-3,-2-17-1,0 0-5,-26-43-12,26 43-16,-13-40 1,6 18 0,-2-4 2</inkml:trace>
          <inkml:trace contextRef="#ctx0" brushRef="#br0" timeOffset="-641.0364">2629 802 91,'0'0'39,"-17"0"1,17 0 0,0 0-28,0 0-6,34 13-3,-5-11-1,6-4-2,0-3 0,6-1-1,-1-3-1,3 5-2,-12-14-3,17 20-11,-22-20-22,9 5 0,-7-9 0,7 3 1</inkml:trace>
          <inkml:trace contextRef="#ctx0" brushRef="#br0" timeOffset="-863.0493">2651 678 77,'0'-22'40,"-4"-6"-1,6 12 0,-18-14-23,16 30-7,14-18-4,-14 18-1,0 0-1,30 27 0,-21 1-1,6 10 0,-4 5-1,2 8 1,-2 0-1,0 1 0,-2-4-1,-1-8 0,1-5-2,-5-9 0,3-6-1,-7-20-3,9 24-6,-25-32-24,16 8-5,0 0 0,-10-24 1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4:10.8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9C9FA6-D5B7-40D0-84DD-A7CC49BAA232}" emma:medium="tactile" emma:mode="ink">
          <msink:context xmlns:msink="http://schemas.microsoft.com/ink/2010/main" type="writingRegion" rotatedBoundingBox="19302,6170 19710,9702 19063,9777 18654,6245"/>
        </emma:interpretation>
      </emma:emma>
    </inkml:annotationXML>
    <inkml:traceGroup>
      <inkml:annotationXML>
        <emma:emma xmlns:emma="http://www.w3.org/2003/04/emma" version="1.0">
          <emma:interpretation id="{010B24DD-43B0-477D-86F1-B234B3071B5B}" emma:medium="tactile" emma:mode="ink">
            <msink:context xmlns:msink="http://schemas.microsoft.com/ink/2010/main" type="paragraph" rotatedBoundingBox="19302,6170 19710,9702 19063,9777 18654,6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D39635-0929-4308-8AFB-3DCEA2F7B812}" emma:medium="tactile" emma:mode="ink">
              <msink:context xmlns:msink="http://schemas.microsoft.com/ink/2010/main" type="line" rotatedBoundingBox="19302,6170 19710,9702 19063,9777 18654,6245"/>
            </emma:interpretation>
          </emma:emma>
        </inkml:annotationXML>
        <inkml:traceGroup>
          <inkml:annotationXML>
            <emma:emma xmlns:emma="http://www.w3.org/2003/04/emma" version="1.0">
              <emma:interpretation id="{C2AAB5FB-ED5C-4DB2-9A49-45FEAD92A40A}" emma:medium="tactile" emma:mode="ink">
                <msink:context xmlns:msink="http://schemas.microsoft.com/ink/2010/main" type="inkWord" rotatedBoundingBox="19302,6170 19710,9702 19063,9777 18654,6245"/>
              </emma:interpretation>
              <emma:one-of disjunction-type="recognition" id="oneOf0">
                <emma:interpretation id="interp0" emma:lang="en-US" emma:confidence="0.5">
                  <emma:literal>I,</emma:literal>
                </emma:interpretation>
                <emma:interpretation id="interp1" emma:lang="en-US" emma:confidence="0">
                  <emma:literal>Iain</emma:literal>
                </emma:interpretation>
                <emma:interpretation id="interp2" emma:lang="en-US" emma:confidence="0">
                  <emma:literal>Iris</emma:literal>
                </emma:interpretation>
                <emma:interpretation id="interp3" emma:lang="en-US" emma:confidence="0">
                  <emma:literal>Ire,</emma:literal>
                </emma:interpretation>
                <emma:interpretation id="interp4" emma:lang="en-US" emma:confidence="0">
                  <emma:literal>I',</emma:literal>
                </emma:interpretation>
              </emma:one-of>
            </emma:emma>
          </inkml:annotationXML>
          <inkml:trace contextRef="#ctx0" brushRef="#br0">182 2137 86,'0'0'42,"0"0"-2,0 0 4,6 24-26,14 16-10,-9-3-2,7 9-2,-1 0-1,3 2-2,-1-4 2,-4-2-5,3-4 0,-7-16 0,2 0-3,-13-22-8,20 17-29,-20-17-1,0 0 0,0 0 1</inkml:trace>
          <inkml:trace contextRef="#ctx0" brushRef="#br0" timeOffset="487.0278">175 2794 79,'0'0'41,"0"0"-1,-26 13 1,31 37-23,-17-14-10,19 21-2,-5-3-3,13 4 0,-6-3-1,9 6 0,-3-8-1,2-1 0,-3-8-1,-1-4 0,-2-5-1,-7-7 0,3-5-1,-7-23 0,0 24-3,0-24-5,0 0-16,0 0-17,-9-16 3,-4-6-2,6 0 3</inkml:trace>
          <inkml:trace contextRef="#ctx0" brushRef="#br0" timeOffset="1089.0619">486 2804 91,'0'0'40,"-18"-12"1,18 12-1,0 0-30,-4 19-4,14 1-1,-5-2-2,8 15 0,-4 2-1,6 13 1,-2 5-1,3 6 0,-1 2 0,2 1 0,-4-1-1,1-3 1,-2-8-2,0-8 0,-2-11 0,-3-5 0,-1-9 0,-6-17 0,9 16 0,-9-16-3,0 0-1,-6-24-3,6 24-16,0 0-19,4-20-1,-15-2 0,13 4 0</inkml:trace>
          <inkml:trace contextRef="#ctx0" brushRef="#br0" timeOffset="742.0423">22 3259 86,'0'0'39,"0"0"0,0 0 1,24-4-28,-10-12-6,25 3-2,2-7-1,10 1-2,5-3 1,3 6-1,2-1-1,-4 6 0,-4 6-1,-10 1-1,-5 9-1,-14-6-3,8 21-8,-32-20-22,0 0-4,0 0 0,0 0 0</inkml:trace>
          <inkml:trace contextRef="#ctx0" brushRef="#br0" timeOffset="-2072.1185">11 61 62,'-6'-22'39,"6"22"0,-4-20 1,1-1-13,3 21-15,0 0-4,14 22-2,-14-22-1,4 44-1,-4-12-1,8 8 0,-5 0-1,3 6-1,1-3 0,1 1-1,-3-8 0,2-6-2,1-5 0,-8-25-1,9 26-2,-9-26-5,0 0-11,0 0-21,-4-16 1,-7-5 1,4 3-2</inkml:trace>
          <inkml:trace contextRef="#ctx0" brushRef="#br0" timeOffset="-1849.1058">-142 285 82,'-24'3'40,"24"-3"0,0 0 1,0 0-24,29-9-7,-3 0-5,16 7-1,3-7-2,10 3-1,0-1-1,-1 0-2,3 10-5,-24-17-21,10 16-14,-14-4 1,-3 4-1,-26-2 2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4:31.5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90F802-2535-4423-960B-96E2D9913728}" emma:medium="tactile" emma:mode="ink">
          <msink:context xmlns:msink="http://schemas.microsoft.com/ink/2010/main" type="writingRegion" rotatedBoundingBox="9623,12969 10248,12969 10248,14303 9623,14303"/>
        </emma:interpretation>
      </emma:emma>
    </inkml:annotationXML>
    <inkml:traceGroup>
      <inkml:annotationXML>
        <emma:emma xmlns:emma="http://www.w3.org/2003/04/emma" version="1.0">
          <emma:interpretation id="{1B4E849D-F1D2-4C15-BB9B-0FD277510FC9}" emma:medium="tactile" emma:mode="ink">
            <msink:context xmlns:msink="http://schemas.microsoft.com/ink/2010/main" type="paragraph" rotatedBoundingBox="9623,12969 10248,12969 10248,14303 9623,14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342530-B16F-49E7-9970-3C67F5EBED79}" emma:medium="tactile" emma:mode="ink">
              <msink:context xmlns:msink="http://schemas.microsoft.com/ink/2010/main" type="line" rotatedBoundingBox="9623,12969 10248,12969 10248,14303 9623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058624B5-180E-41FB-8E6B-C2DF40A5E3C4}" emma:medium="tactile" emma:mode="ink">
                <msink:context xmlns:msink="http://schemas.microsoft.com/ink/2010/main" type="inkWord" rotatedBoundingBox="9623,12969 10248,12969 10248,14303 9623,1430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H',</emma:literal>
                </emma:interpretation>
                <emma:interpretation id="interp2" emma:lang="en-US" emma:confidence="0">
                  <emma:literal>IH</emma:literal>
                </emma:interpretation>
                <emma:interpretation id="interp3" emma:lang="en-US" emma:confidence="0">
                  <emma:literal>Hi,</emma:literal>
                </emma:interpretation>
                <emma:interpretation id="interp4" emma:lang="en-US" emma:confidence="0">
                  <emma:literal>H,</emma:literal>
                </emma:interpretation>
              </emma:one-of>
            </emma:emma>
          </inkml:annotationXML>
          <inkml:trace contextRef="#ctx0" brushRef="#br0">638 2674 79,'0'0'40,"0"0"-2,-16-5 2,30 25-26,-14-20-7,-1 31-1,1-7-3,7 13 1,-5 3-1,7 8-1,-3 2 0,3 7 0,-2-2 0,4-4-1,0-7 0,-2-5 1,3-8-2,-3-9 0,-9-22 0,15 22-1,-15-22-1,0 0-1,16-2-3,-23-16-8,25 16-25,-18 2-3,-2-17 1,2 17-1</inkml:trace>
          <inkml:trace contextRef="#ctx0" brushRef="#br0" timeOffset="-320.0182">144 3067 89,'0'0'39,"0"0"0,0 0 1,41-13-31,-17-9-3,16 6-2,3-6-2,6 4 0,1 3-1,-2 6 0,-4 5 0,-3 6-1,-6 7-1,-11 0 0,-2 4 0,-5-6-2,1 6-3,-18-13-5,33 2-19,-33-2-10,24-20 1,-20-2-1</inkml:trace>
          <inkml:trace contextRef="#ctx0" brushRef="#br0" timeOffset="-1021.0584">351 1944 62,'0'0'37,"0"0"1,-23-9 1,23 9-12,-5 16-16,21 1-4,-16-17-1,21 38-1,-12-12-1,4 14 0,-2 3-1,0 2-2,-2 1 0,-3 2-1,1-6 1,-5-3-3,4-8 0,-3-14-2,5-1-1,-8-16-8,0 0-28,0 0-1,0 0 2,0 0-2</inkml:trace>
          <inkml:trace contextRef="#ctx0" brushRef="#br0" timeOffset="-587.0336">269 2715 80,'0'0'40,"-16"-7"-2,16 7 2,-19 22-26,29 7-6,-12-3-4,9 10 0,-1 1-2,5 9 1,-2-2-2,0 4 1,0-1-2,-1-2 1,-1-3-1,-1-4 1,-1-5-2,-3-9 1,0-2-2,-2-22-2,0 22-3,0-22-11,0 0-22,-19-27-1,19 27 2,-20-35-3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3:44.96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D426F4-8692-4E80-A391-BC8021589097}" emma:medium="tactile" emma:mode="ink">
          <msink:context xmlns:msink="http://schemas.microsoft.com/ink/2010/main" type="writingRegion" rotatedBoundingBox="3933,6700 24672,6980 24585,13443 3846,13163"/>
        </emma:interpretation>
      </emma:emma>
    </inkml:annotationXML>
    <inkml:traceGroup>
      <inkml:annotationXML>
        <emma:emma xmlns:emma="http://www.w3.org/2003/04/emma" version="1.0">
          <emma:interpretation id="{E2B10140-7FA3-4B3F-A650-A0F3735B05FE}" emma:medium="tactile" emma:mode="ink">
            <msink:context xmlns:msink="http://schemas.microsoft.com/ink/2010/main" type="paragraph" rotatedBoundingBox="3922,6742 21101,6764 21099,8435 3920,8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05C3F-7915-4AED-942E-046DAE020341}" emma:medium="tactile" emma:mode="ink">
              <msink:context xmlns:msink="http://schemas.microsoft.com/ink/2010/main" type="line" rotatedBoundingBox="3922,6742 21101,6764 21099,8435 3920,8413"/>
            </emma:interpretation>
          </emma:emma>
        </inkml:annotationXML>
        <inkml:traceGroup>
          <inkml:annotationXML>
            <emma:emma xmlns:emma="http://www.w3.org/2003/04/emma" version="1.0">
              <emma:interpretation id="{D9C8DB3F-FDA6-4D25-A40E-3F9AC40E14FC}" emma:medium="tactile" emma:mode="ink">
                <msink:context xmlns:msink="http://schemas.microsoft.com/ink/2010/main" type="inkWord" rotatedBoundingBox="3922,6742 8588,6748 8586,8364 3920,8358"/>
              </emma:interpretation>
              <emma:one-of disjunction-type="recognition" id="oneOf0">
                <emma:interpretation id="interp0" emma:lang="en-US" emma:confidence="0">
                  <emma:literal>CH3CH2"0..H</emma:literal>
                </emma:interpretation>
                <emma:interpretation id="interp1" emma:lang="en-US" emma:confidence="0">
                  <emma:literal>Catechist</emma:literal>
                </emma:interpretation>
                <emma:interpretation id="interp2" emma:lang="en-US" emma:confidence="0">
                  <emma:literal>CH3Ctt2'0..H</emma:literal>
                </emma:interpretation>
                <emma:interpretation id="interp3" emma:lang="en-US" emma:confidence="0">
                  <emma:literal>CH3Ctt2"0..H</emma:literal>
                </emma:interpretation>
                <emma:interpretation id="interp4" emma:lang="en-US" emma:confidence="0">
                  <emma:literal>catechist</emma:literal>
                </emma:interpretation>
              </emma:one-of>
            </emma:emma>
          </inkml:annotationXML>
          <inkml:trace contextRef="#ctx0" brushRef="#br0">311 138 95,'-20'-16'38,"20"16"1,0 0-9,-2 29-18,2-29-4,-2 41-3,4-18-2,4 5-2,-1-8 1,1 0-2,-6-20 1,11 24 0,-11-24-1,0 0 0,0 0 0,13-31 1,-13 9-1,-2-2 1,-2-5-1,-1-4-1,-1 3 1,-3-6-1,0 8 0,-8 2 0,1 4 1,-3 6-1,-1 7 1,-4 9-1,0 7 1,0 11 0,-4 10 1,3 16-2,-1 9 2,5 13-1,-1 11 1,8 8 0,2 3 0,11 4 0,8-8 0,8-8 1,7-14-1,9-11 0,10-18-1,3-14 1,4-14-1,-2-12 0,-2-10-1,-3-8 0,-4-1-1,-11-7-2,-2 9-2,-23-18-9,23 16-26,-25-9 0,4 8 1,-10-12-1</inkml:trace>
          <inkml:trace contextRef="#ctx0" brushRef="#br0" timeOffset="294.0168">590 72 90,'0'0'39,"-19"2"0,19-2 1,-12 42-27,-3-14-5,15 14-4,-2 2-1,8 11-1,-5 8 0,9 6-1,-3 3 0,10 1-1,-5-5 0,5-3 0,-4-5-1,0-10 0,0-10-1,-6-12-1,4-4-2,-11-24-6,8 18-16,-8-18-14,-11-26 1,-8 1-1,6-3 2</inkml:trace>
          <inkml:trace contextRef="#ctx0" brushRef="#br0" timeOffset="495.0282">474 590 93,'0'0'38,"0"0"3,0 0-6,29-20-25,14 20-4,3-8-3,11 5-1,4-6-1,0-2-1,3 3-3,-8-6-1,-3 10-4,-23-18-9,10 11-23,-21-7 0,-3-1 0,-12-7 1</inkml:trace>
          <inkml:trace contextRef="#ctx0" brushRef="#br0" timeOffset="728.0417">957 15 89,'0'0'39,"-28"0"0,21 17 1,-15-4-27,25 25-5,-8 3-3,10 10-3,1 4 0,5 6-1,-2 1 0,6 1-1,0 1-1,0-5 0,1-8-2,-5-11-1,9 8-8,-23-24-22,19 4-8,-16-28 1,17 23 0</inkml:trace>
          <inkml:trace contextRef="#ctx0" brushRef="#br0" timeOffset="1345.077">1165 812 93,'0'0'37,"0"0"1,21-29-9,6 23-20,-27 6-4,43-27-2,-16 10-2,3 3 0,-6 3 0,-4 5 0,-1 2-1,-19 4 1,18 8-1,-18-8 0,0 22 1,-7-6-1,7-16 0,-22 33 0,9-16 0,0 1 0,0 1 0,2-1 0,-2-2 0,4 3 1,-2-1-1,3 0 0,3-1 0,5-17 0,-8 24 1,8-24-1,0 0 0,2 18 0,-2-18 1,0 0-1,26-7 0,-10 3 1,1 1-1,5-1 1,2 4-1,0 5 1,-2 6 0,-1 6 0,-7 3 0,-1 4 1,-7 3-1,-8 3 0,-5 1 0,-6-2 0,-4-3-1,-3 0 0,-1-6 0,-4-5 0,1-2-1,-4-10-1,8-1-2,-12-15-3,32 13-14,-35-24-20,26-5 2,0-11-2,9-1 2</inkml:trace>
          <inkml:trace contextRef="#ctx0" brushRef="#br0" timeOffset="1904.1089">1879 271 93,'0'0'38,"0"0"4,0 0-3,0 0-28,2 34-6,-2-10-1,5 2-2,-1-4-1,-4-22 1,9 24-1,-9-24-1,0 0 1,0 0-1,0 0 0,8-29 1,-8 7-1,-2-8 0,-2-1 0,-1-2 0,-3-2-1,-3 0 2,-2 6-2,-1 1 1,-5 12-1,-1 3 1,0 9 0,-1 8 0,1 5 0,3 9 1,1 12-1,1 10 0,2 8 1,4 12-1,-6 8 1,6 11-1,0 0 1,3 4-1,6-10 1,4-7 0,7-12 0,9-14-1,10-18 0,8-20-1,7-11 0,3-15-2,3-4 0,-6-18-5,10 21-9,-27-21-24,8 9-1,-13-5 2,-1 7-2</inkml:trace>
          <inkml:trace contextRef="#ctx0" brushRef="#br0" timeOffset="2413.1381">2047 596 77,'0'0'39,"-26"7"1,26-7 0,0 0-22,22-9-11,-2 0-2,17 3-2,6-5-2,8-2 0,7-3-1,-1-1-1,4 4-1,-12-7-4,10 16-6,-31-16-21,9 11-8,-17-6 2,-20 15-2</inkml:trace>
          <inkml:trace contextRef="#ctx0" brushRef="#br0" timeOffset="2191.1254">2191 160 76,'0'-27'41,"-8"1"-3,8 26 4,-13-31-24,13 31-8,-1 18-3,4 4-3,-5 8 0,6 14-1,-4 5 0,6 12-1,-3 5 0,7 7-1,-3 1 0,6-2-1,-2-8 0,4-9 1,-1-9-2,-1-13 0,2-9-2,-15-24 0,22 14-4,-24-30-6,23 7-26,-25-15-4,4 4 1,-11-12 0</inkml:trace>
          <inkml:trace contextRef="#ctx0" brushRef="#br0" timeOffset="2660.1522">2484 56 94,'0'0'40,"-20"0"0,20 0 1,-22 27-29,29 12-5,-9-1-2,9 12-3,1 3 1,3 8-2,-2 1 0,4 4-1,-2-1 0,2-7-1,0-3-1,-2-12-1,6-1-4,-17-42-10,25 33-25,-25-33 0,26 5 1,-26-5-1</inkml:trace>
          <inkml:trace contextRef="#ctx0" brushRef="#br0" timeOffset="3273.1872">2702 838 69,'0'0'37,"0"0"0,0 0 1,-26 0-24,26 0-4,0 0-4,29-11-2,-29 11 0,30-24-2,-12 6 1,4 3-1,-1-3-1,1 1 0,0 1-1,0 5 1,-5 3-1,1 6 1,-18 2-1,24 15 0,-20 2 0,-1 1 1,-4 4-1,-3-2 1,0 6-1,-3 0 0,1-1 0,-1 1 0,0 0 0,-3 3 0,-1 0 0,-4 1 0,-1-1 0,-1 4 0,-3-3 0,-2 1 0,2-4 0,1 1 0,3-4 0,3-6 0,3-1 1,10-17 0,-3 18 0,3-18 0,0 0 0,26 5 1,-10-8-1,8-1 1,0-1-1,4-3 1,-1 3-1,5 1 0,-3 0-1,-1 3 1,-2 1-1,-6 0-1,-2 3-1,-18-3 0,26 4-1,-26-4-2,0 0-4,0 0-9,17-7-23,-17 7 0,0 0 1,-17-13-1</inkml:trace>
          <inkml:trace contextRef="#ctx0" brushRef="#br0" timeOffset="5933.3394">3439-348 78,'0'0'39,"0"0"0,0 0 0,13 44-20,-17-26-13,14 8-4,-5 0-3,-5-26-6,26 47-17,-19-30-15,-7-17 1,24 26-1,-24-26 1</inkml:trace>
          <inkml:trace contextRef="#ctx0" brushRef="#br0" timeOffset="5727.3276">3177-152 107,'0'0'38,"0"0"2,-3-16-11,3 16-20,16 18-5,-16-18-2,22 20-2,-22-20-2,28 21-2,-28-21-7,28 9-20,-28-9-8,16-2 0,-16 2 0</inkml:trace>
          <inkml:trace contextRef="#ctx0" brushRef="#br0" timeOffset="5338.3054">3388 333 59,'-15'-31'37,"4"14"1,11 17 0,-32-38-20,32 38-6,-22-4-5,22 4-2,-33 7-1,33-7-1,-37 32 0,19-9-2,-6 3 1,5 4 0,1 1 0,7 7 0,2 3 0,7 6 0,5-1 0,12 2 0,9-8 0,9-1 0,8-13-1,12-10 0,5-14 0,4-15 0,1-9-1,-2-9 0,-6-6 1,-7-7-1,-9-2 0,-11 2 0,-12-4 0,-8 6 0,-14-2 0,-7 4 0,-7 1 0,-8 4 1,-7 8-1,-5 1 0,-3 13 0,-3-3 0,2 10-1,0 4 0,1 6 0,3 2-1,8 6-1,5-1-1,12 15-6,-13-22-14,24 18-18,-3-6 1,13 1-1,-6-17 2</inkml:trace>
          <inkml:trace contextRef="#ctx0" brushRef="#br0" timeOffset="6616.3785">3638 1051 99,'12'26'39,"-12"-26"1,14 29-3,-14-29-31,17 20-4,-17-20-5,16 4-6,7 1-26,-23-5-5,0 0 2,18-25-2</inkml:trace>
          <inkml:trace contextRef="#ctx0" brushRef="#br0" timeOffset="6428.3677">3425 1097 82,'0'0'40,"0"0"-2,0 0 2,0 0-29,0 25-6,0-25-2,12 21-1,-12-21-1,11 18-1,-11-18-3,0 0-2,26 22-14,-26-22-20,0 0 1,0 0-2,0 0 2</inkml:trace>
          <inkml:trace contextRef="#ctx0" brushRef="#br0" timeOffset="9383.5367">4022 585 74,'-28'5'39,"28"-5"-1,0 0 2,0 0-25,0 0-5,43-2-4,-16-9-3,16 0 0,3-4-1,7-1-1,5-1 0,-3 1-1,4 3-1,-7 0-1,-4 4-1,-12-8-2,3 14-5,-28-19-6,19 14-23,-30 8 0,16-27-1,-16 27 3</inkml:trace>
          <inkml:trace contextRef="#ctx0" brushRef="#br0" timeOffset="9135.5225">4171 234 60,'-5'-19'38,"5"19"0,-6-31-2,6 31-14,0 0-8,0 0-4,0 0-2,6 33-4,-13-7 1,8 13-3,-6 3 2,5 13-2,-2 5 0,4 7-1,0-9 0,3-1 0,4-5-1,1-5 1,3-10-2,-4-9 0,4-10 0,-13-18-1,20 11-1,-20-11-1,0 0-2,7-28-4,-7 28-10,4-20-21,-6 4 1,-11-8-1,2 2 2</inkml:trace>
          <inkml:trace contextRef="#ctx0" brushRef="#br0" timeOffset="9649.552">4513 153 85,'-17'-26'39,"17"26"1,-17-12 0,23 28-22,-6-16-9,-4 29-4,6 1-1,5 10-2,-1 6 1,3 7-2,0 2 1,3 6-2,-1-4 1,1-4 0,1-5-1,0-8-1,0-7-1,-2-9-1,6 0-2,-17-24-8,29 13-28,-29-13-1,23 2 0,-23-2 0</inkml:trace>
        </inkml:traceGroup>
        <inkml:traceGroup>
          <inkml:annotationXML>
            <emma:emma xmlns:emma="http://www.w3.org/2003/04/emma" version="1.0">
              <emma:interpretation id="{6C3F3E23-7033-4DC0-915B-3E13A62C8104}" emma:medium="tactile" emma:mode="ink">
                <msink:context xmlns:msink="http://schemas.microsoft.com/ink/2010/main" type="inkWord" rotatedBoundingBox="9463,7278 9811,7279 9810,7670 9462,7669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10272.5875">5568 456 87,'-24'2'40,"24"-2"0,0 0 1,22 11-28,-22-11-6,33-9-3,-9 3-2,7 1-1,2-3-1,1-3-2,8 8-4,-22-16-17,15 14-18,-11-6 1,6 3-1,-10-3 1</inkml:trace>
          <inkml:trace contextRef="#ctx0" brushRef="#br0" timeOffset="10059.5754">5658 184 81,'0'0'40,"0"0"0,0 0 2,-8 17-25,8-17-9,8 38-3,-4-12-1,7 9-3,-2 2 2,2 5-3,-2-2 1,-3-1 0,-1-6-2,1-4 1,-1-5-2,-5-24 0,8 31-4,-8-31-5,0 0-23,0 0-8,0 0 2,-6-16-1</inkml:trace>
        </inkml:traceGroup>
        <inkml:traceGroup>
          <inkml:annotationXML>
            <emma:emma xmlns:emma="http://www.w3.org/2003/04/emma" version="1.0">
              <emma:interpretation id="{704D06A3-2FF4-4AA4-94A0-FE7F9C0E7D40}" emma:medium="tactile" emma:mode="ink">
                <msink:context xmlns:msink="http://schemas.microsoft.com/ink/2010/main" type="inkWord" rotatedBoundingBox="10813,6943 12159,6945 12158,7815 10812,7813"/>
              </emma:interpretation>
              <emma:one-of disjunction-type="recognition" id="oneOf2">
                <emma:interpretation id="interp10" emma:lang="en-US" emma:confidence="0">
                  <emma:literal>At</emma:literal>
                </emma:interpretation>
                <emma:interpretation id="interp11" emma:lang="en-US" emma:confidence="0">
                  <emma:literal>Ht</emma:literal>
                </emma:interpretation>
                <emma:interpretation id="interp12" emma:lang="en-US" emma:confidence="0">
                  <emma:literal>It</emma:literal>
                </emma:interpretation>
                <emma:interpretation id="interp13" emma:lang="en-US" emma:confidence="0">
                  <emma:literal>fit</emma:literal>
                </emma:interpretation>
                <emma:interpretation id="interp14" emma:lang="en-US" emma:confidence="0">
                  <emma:literal>J++</emma:literal>
                </emma:interpretation>
              </emma:one-of>
            </emma:emma>
          </inkml:annotationXML>
          <inkml:trace contextRef="#ctx0" brushRef="#br0" timeOffset="11148.6377">6953 484 61,'0'0'38,"-32"-11"0,32 11 0,-27-11-17,27 11-8,0 0-4,29 1-3,-9-10-1,21 2-2,3-8 0,13 0-1,4 1-1,9-3 0,0 3-1,-3-3 0,-3 8-2,-14 0-1,-2 9-2,-24-10-5,7 23-7,-31-13-18,0 0-6,0 0 3,0 0-2</inkml:trace>
          <inkml:trace contextRef="#ctx0" brushRef="#br0" timeOffset="10912.6242">7076 135 82,'0'0'40,"-24"-22"-1,24 22 3,-29-15-25,29 15-7,-4 17-4,13-1-2,-7 4 0,13 15-1,-6 4 0,8 8-1,-1 3 1,1 7-3,1-2 0,-5 4 0,4-8 0,-8-5 0,6-7 0,-10-8 0,1-6-2,-6-8-2,2 0 0,-2-17-3,0 0-6,-37-6-18,37 6-12,-35-26 3,16 4-2,-3-5 3</inkml:trace>
          <inkml:trace contextRef="#ctx0" brushRef="#br0" timeOffset="11428.6537">7476 120 77,'-27'-28'40,"27"28"0,-30-7 0,26 27-17,-14-16-14,20 14-3,-6 3-1,10 12-2,-1 1 0,6 11-1,2-1 1,6 7-2,-3 0 2,6 3-3,0-7 0,-5-6 0,3-6 0,-3-4 0,0-9-3,-17-22 1,18 26-3,-18-26-6,20 3-24,-20-3-8,6-24 1,-6 1 0</inkml:trace>
          <inkml:trace contextRef="#ctx0" brushRef="#br0" timeOffset="11963.6843">7921 94 90,'-19'8'40,"19"-8"-2,0 0 3,0 0-28,0 0-7,30-10-2,-4 7-2,1-3-1,6-1-1,3 1-1,-9-6-5,21 19-16,-17-16-19,1 5 1,-8-5 0,0 3 0</inkml:trace>
          <inkml:trace contextRef="#ctx0" brushRef="#br0" timeOffset="11743.6717">7935-150 69,'0'0'40,"0"0"-2,0 0 2,0 0-16,24 9-14,-25 8-3,12 18-1,-8-2-3,7 11 0,-3-2-1,2 9 0,-1-8-1,3-1-1,-4-4 0,0-10-1,3-4-1,-10-24-2,13 26-3,-25-43-11,12 17-23,6-20-1,-6 20 3,-6-37-2</inkml:trace>
        </inkml:traceGroup>
        <inkml:traceGroup>
          <inkml:annotationXML>
            <emma:emma xmlns:emma="http://www.w3.org/2003/04/emma" version="1.0">
              <emma:interpretation id="{BCD055EE-C39F-4953-A59B-DC4260AFF138}" emma:medium="tactile" emma:mode="ink">
                <msink:context xmlns:msink="http://schemas.microsoft.com/ink/2010/main" type="inkWord" rotatedBoundingBox="13099,7283 14433,7285 14432,8003 13098,8001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=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4341.8203">9197 351 67,'0'0'36,"0"0"1,0 0-10,-17-18-9,17 18-7,0 0-4,24 2-2,-24-2-1,26-4 0,-7 0-2,12 4 1,4-1 0,11-1 0,6-2-1,12 0 1,10-3-1,9 3 0,4-3-1,5 2 1,-2-1-2,1 2 1,-7 3 0,-8-1-1,-11 2 0,-8-2 0,-9-4 0,-13 6 0,-4-5 0,-9 7 0,0-10 0,-22 8 0,34-5 0,-34 5 1,22 0-1,-22 0 0,0 0 0,24 5-1,-24-5 1,0 0 0,0 0 0,0 0 0,0 0 0,0 0 0,0 0 0,-4-22 1,4 22-1,-17-18 0,-1 12 0,1-3 0,-12 6 0,-2-5-1,-12 6 1,-3 2 0,0 0 0,-4 6 0,6-4-1,1 0 1,8-2-1,8 0 0,10 0 0,17 0-2,0 0-3,-18-13-8,36 22-21,-18-9-7,22 0 3,-22 0-2</inkml:trace>
          <inkml:trace contextRef="#ctx0" brushRef="#br0" timeOffset="15150.8664">10492 641 56,'-23'-9'36,"7"6"0,-4 1 0,-19-13-20,22 24-5,-20-16-4,10 12-2,-14-5-1,4 6-1,-13-6-1,1 5 0,-10-1-1,-4 5 1,-9 0-1,-4 6 0,-1 0 0,1 3-1,3-3 2,4 3-1,8-5-1,12-2 1,8-4 0,13-7-1,10-3 1,18 3-1,-13-17 1,13 17-1,7-18 1,-7 18-1,0 0 1,21-13-1,-21 13 1,0 0-1,0 0 1,0 0 0,9 18 0,-9-18 0,0 0-1,17 19 1,-17-19 0,16 9-1,-16-9 1,22 7-1,-22-7 1,28 9-1,-11-3 1,3-1 0,6 1 0,7 1 0,4 2 1,3 4-1,3-3 0,1 4-1,-2-5 1,-3 4-1,-4-4 0,-3 2 0,-7-5 0,-4-1 0,-5-1-1,-16-4-1,26-2-1,-26 2-5,22 8-18,-22-8-17,0 0 2,0 0-2,0 0 2</inkml:trace>
        </inkml:traceGroup>
        <inkml:traceGroup>
          <inkml:annotationXML>
            <emma:emma xmlns:emma="http://www.w3.org/2003/04/emma" version="1.0">
              <emma:interpretation id="{7BE5A503-489E-4D3C-952A-84B6B902C8AA}" emma:medium="tactile" emma:mode="ink">
                <msink:context xmlns:msink="http://schemas.microsoft.com/ink/2010/main" type="inkWord" rotatedBoundingBox="15419,6911 21101,6918 21099,8435 15417,8428"/>
              </emma:interpretation>
              <emma:one-of disjunction-type="recognition" id="oneOf4">
                <emma:interpretation id="interp20" emma:lang="en-US" emma:confidence="0">
                  <emma:literal>choko-it</emma:literal>
                </emma:interpretation>
                <emma:interpretation id="interp21" emma:lang="en-US" emma:confidence="0">
                  <emma:literal>choko H</emma:literal>
                </emma:interpretation>
                <emma:interpretation id="interp22" emma:lang="en-US" emma:confidence="0">
                  <emma:literal>Hoko. H</emma:literal>
                </emma:interpretation>
                <emma:interpretation id="interp23" emma:lang="en-US" emma:confidence="0">
                  <emma:literal>Cts-cetin-it</emma:literal>
                </emma:interpretation>
                <emma:interpretation id="interp24" emma:lang="en-US" emma:confidence="0">
                  <emma:literal>choko. H</emma:literal>
                </emma:interpretation>
              </emma:one-of>
            </emma:emma>
          </inkml:annotationXML>
          <inkml:trace contextRef="#ctx0" brushRef="#br0" timeOffset="17318.9906">11856 267 42,'17'-26'34,"-8"-1"2,0-6-4,8 20-6,-24-26-10,7 39-4,1-48-4,-1 48-1,-11-33-1,11 33-3,-31-18 0,9 16-1,-8 4-1,-1 7-1,-4 6 1,-4 7-1,-1 6 0,3 10 1,2 6 0,3 11 0,5 8 0,6 10 1,10 2-1,11 2 0,10-1 1,12-8-1,9-13-1,12-8 1,6-15 0,8-16-1,1-8 0,-3-10 0,-3-9 0,-8-6-1,-5 2-2,-14-10-2,3 19-6,-30-21-20,11 7-11,-7-8 2,0 2-2</inkml:trace>
          <inkml:trace contextRef="#ctx0" brushRef="#br0" timeOffset="17801.0182">11937 625 92,'-27'2'40,"27"-2"1,0 0-1,46 5-29,-13-12-5,24 1-3,10-3-1,8-2-2,5-3-1,-3-7-1,1 8-2,-19-12-4,3 23-11,-32-15-21,-3 8 0,-16-7 0,-11 16 0</inkml:trace>
          <inkml:trace contextRef="#ctx0" brushRef="#br0" timeOffset="17591.0062">12133 146 98,'0'0'41,"0"0"-1,0 0 1,-20 22-32,23 7-4,-3 4-2,6 6-1,-1 7 0,6 5 0,1 6-1,2-2 0,1 2 0,2 0-1,-1-2 0,1-4 0,-2-7-2,-6-11 1,0-5-2,-9-28-2,6 31-3,-23-42-7,17 11-26,-17-13 0,1-1 0,-10-8 1</inkml:trace>
          <inkml:trace contextRef="#ctx0" brushRef="#br0" timeOffset="18034.0314">12476 126 80,'0'0'40,"-22"1"1,11 20 0,16 26-21,-18-8-11,24 21-3,-5-1-2,9 9-2,0 2 0,3-4-1,2-5 0,2-6-2,1-6 0,-5-12-1,6-4-3,-24-33-6,41 39-23,-41-39-8,23 7 1,-23-7-1</inkml:trace>
          <inkml:trace contextRef="#ctx0" brushRef="#br0" timeOffset="18575.0625">12736 884 82,'0'0'40,"-2"22"-1,2-22 0,22 18-27,-22-18-4,30-4-4,-12-3-1,10-2-2,-2-4 1,3-2-2,-7 3 1,2 2-2,-24 10 2,24-3-2,-24 3 1,2 18 0,-9-1 0,-8 3 0,0 4 0,-3 0 0,1-2 0,1 1 0,1-1 0,0 0 0,4-3 0,11-19 1,-15 27-1,15-27 0,-2 17 0,2-17 0,0 0 0,28-6 1,-11-1-1,7 2 0,-2-1 0,6 2 0,-3 4 1,1 8-1,-4 1 1,-3 7 0,-5 6-1,-8 2 2,-2 6-2,-10-3 1,-9 3 0,-1-5-1,-4-1 0,-3-7 0,-1-4-2,-1-8 0,6 2-6,-16-29-14,35 22-18,-28-44-2,23 6 1,1-17 1</inkml:trace>
          <inkml:trace contextRef="#ctx0" brushRef="#br0" timeOffset="19077.0912">13632 212 99,'0'20'42,"0"-20"-1,-9 39 1,-9-23-31,27 15-6,-7-7-1,5-2-2,-7-22-1,17 28 0,-17-28 0,0 0-1,16-2 1,-16 2-2,0-26 2,-3 8-1,-5-6-1,3-5 1,-6-3-1,-2-1 1,-4 4-1,-3 0 1,-4 7-1,-6 3 0,-1 12 1,-6 9 0,0 9-1,2 13 1,0 9 0,0 9 0,4 9 1,1 10-1,6 9 1,4 7 0,5 2 0,8-6 0,9-3 0,12-8-1,10-12 1,17-13-1,5-17 0,9-15-1,8-8 0,-4-14-1,2-1-1,-13-17-3,4 22-8,-36-27-23,12 8-6,-15-8 2,2 0-1</inkml:trace>
          <inkml:trace contextRef="#ctx0" brushRef="#br0" timeOffset="19560.1188">13732 630 68,'0'0'41,"0"0"-1,0 0 1,26-12-11,18 13-22,-3-10-3,16 4-3,2-6-1,3-2-2,1-2 0,-6-1-2,-3 6-3,-23-12-6,13 26-16,-44-4-13,26-16 1,-26 16-1,-5-22 2</inkml:trace>
          <inkml:trace contextRef="#ctx0" brushRef="#br0" timeOffset="19349.1067">13863 192 92,'2'-17'41,"-2"17"1,0 0-2,16 4-25,-16-4-8,10 31-3,-5-5-1,4 9-1,0 9 0,4 11 0,-2 5-1,2 6 0,0 0 0,0 1 1,0-7-2,0-3 0,0-11-2,-4-9 0,2-10-2,-11-27-2,15 24-8,-33-33-22,18 9-7,-19-28 1,6 8 0</inkml:trace>
          <inkml:trace contextRef="#ctx0" brushRef="#br0" timeOffset="19798.1324">14167 164 74,'-15'-31'42,"15"31"-2,-16-26 1,19 54-18,-19-10-11,25 22-6,-14 3-1,14 14-2,-4 1 0,3 10-1,5-2-1,-2 0-1,5-5 1,-3-6-1,7-7-2,-5-11 0,7-8-1,-22-29-5,43 46-14,-43-46-20,31-2-1,-31 2 1,30-11 0</inkml:trace>
          <inkml:trace contextRef="#ctx0" brushRef="#br0" timeOffset="20399.1668">14466 845 96,'0'0'39,"-17"8"1,17-8-9,0 0-22,0 0-4,0 0-2,30-19-1,-10 8 0,4 2-1,2-4 0,3 6 0,-1-1 0,-4 5-1,0 5 0,-7-1 1,-17-1-1,24 8 0,-24-8 0,1 24 0,-1-24 0,-5 33 1,-4-15-2,3 4 2,-5 4-1,4-1 0,-6 1 0,2 2 0,-6 1 0,-3 0 0,0 5 0,-3-3 0,1 0 0,-2 0 0,4-1 0,2-7 0,1-1 0,8-5 1,9-17 0,-8 22 0,8-22 0,0 0 0,24 4 0,-3-8 1,3-2-1,5-1-1,3-2 1,3 0 0,1-2-1,-1 2 0,2-1 0,-3 3 0,-5 0-1,-7 1-1,0 8 0,-22-2-4,32 11-8,-32-11-20,0 0-8,0 0 1,0 0 0</inkml:trace>
          <inkml:trace contextRef="#ctx0" brushRef="#br0" timeOffset="23006.3158">15015-179 79,'0'0'40,"0"0"-1,-16 9 2,25 19-22,-9-28-11,7 23-4,-7-23-2,19 28-1,-19-28-1,20 22-1,-20-22-1,0 0-3,30 22-6,-30-22-17,0 0-12,0 0 1,0 0-1,18-22 1</inkml:trace>
          <inkml:trace contextRef="#ctx0" brushRef="#br0" timeOffset="22271.2739">15193 238 51,'-2'-23'36,"2"1"1,-4 2-1,-11-7-14,15 27-8,-9-17-6,9 17-1,-20 4-2,9 14-1,-10 1 0,7 12-2,-7 4 1,5 11-1,-5 5 0,9 11 0,-3 5 1,7-1-1,7-4 0,8 0 0,11-10-1,10-8 1,11-13-1,14-16 0,8-19 0,6-11-1,3-10 1,-2-12-1,-5-3 0,-8-4 0,-9-2 0,-15 3-1,-10 1 1,-12 2 0,-9 7 0,-13-2-1,-7 6 0,-10-1 1,-3 3-1,-9 1 1,-6 9-1,-6 5 0,-1 4-1,-2 3 0,5 8-2,-5-1-2,16 20-6,-18-16-15,28 10-15,-1-3 2,16 4-1,16-17 2</inkml:trace>
          <inkml:trace contextRef="#ctx0" brushRef="#br0" timeOffset="23206.3274">15255-176 104,'0'0'40,"0"0"1,22 28-3,-22-28-30,8 33-3,-1-13-3,4 2-1,-2-3-2,-9-19-1,23 27-5,-23-27-13,0 0-21,0 0 1,16-24-1,-12 6 0</inkml:trace>
          <inkml:trace contextRef="#ctx0" brushRef="#br0" timeOffset="24611.4077">15880 507 109,'0'0'41,"0"0"1,0 0-11,17 4-23,16-8-4,6-3-2,5-2-1,4 0 0,0-2-2,2 2 0,-15-3-3,6 18-7,-41-6-24,29-6-7,-29 6 1,20 0-1</inkml:trace>
          <inkml:trace contextRef="#ctx0" brushRef="#br0" timeOffset="25230.4431">16587 555 91,'0'0'39,"0"0"3,0 0-3,0 0-29,39-5-4,-3-1-3,14 1-1,4-3 0,5-1-2,0 2 0,0-1 0,-6 3-1,-7-2-2,-1 8-3,-25-15-7,20 21-22,-40-7-6,26-7 0,-26 7 1</inkml:trace>
          <inkml:trace contextRef="#ctx0" brushRef="#br0" timeOffset="25010.4305">16677 280 81,'0'0'41,"0"0"-1,-13-24 2,13 24-28,0 0-7,4 16-1,-4-16-3,4 24 1,-3-2-2,5 10 1,-2 4-1,3 8 0,0 8-1,3 5 1,1 0-2,-2-2 1,4-6-2,-4-7 1,0-5-2,-3-11 0,1-4-2,-7-22-2,6 16-5,-23-30-17,17 14-14,-16-21 0,8 5 0,-7-12 2</inkml:trace>
          <inkml:trace contextRef="#ctx0" brushRef="#br0" timeOffset="25460.4563">17079 243 100,'-18'4'43,"14"14"0,-7 0-1,15 26-33,-8-5-4,13 12-2,-1 1-1,8 1 0,-1-2-2,5-6-1,1-1 0,-5-10-2,4 5-5,-20-39-14,10 40-20,-10-40-1,-10 32 1,-10-21-1</inkml:trace>
        </inkml:traceGroup>
      </inkml:traceGroup>
    </inkml:traceGroup>
    <inkml:traceGroup>
      <inkml:annotationXML>
        <emma:emma xmlns:emma="http://www.w3.org/2003/04/emma" version="1.0">
          <emma:interpretation id="{9BF646C7-B572-45A6-8955-E0430DAF9ACC}" emma:medium="tactile" emma:mode="ink">
            <msink:context xmlns:msink="http://schemas.microsoft.com/ink/2010/main" type="paragraph" rotatedBoundingBox="4352,10008 6074,12931 4908,13617 3187,10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A3B1AC-C410-480D-827B-5459CBEB5453}" emma:medium="tactile" emma:mode="ink">
              <msink:context xmlns:msink="http://schemas.microsoft.com/ink/2010/main" type="line" rotatedBoundingBox="4352,10008 6074,12931 4908,13617 3187,10695"/>
            </emma:interpretation>
          </emma:emma>
        </inkml:annotationXML>
        <inkml:traceGroup>
          <inkml:annotationXML>
            <emma:emma xmlns:emma="http://www.w3.org/2003/04/emma" version="1.0">
              <emma:interpretation id="{31986199-A387-4EC1-AAB6-35BC29EB2E98}" emma:medium="tactile" emma:mode="ink">
                <msink:context xmlns:msink="http://schemas.microsoft.com/ink/2010/main" type="inkWord" rotatedBoundingBox="4352,10008 6074,12931 4908,13617 3187,10695"/>
              </emma:interpretation>
              <emma:one-of disjunction-type="recognition" id="oneOf5">
                <emma:interpretation id="interp25" emma:lang="en-US" emma:confidence="0">
                  <emma:literal>tiers</emma:literal>
                </emma:interpretation>
                <emma:interpretation id="interp26" emma:lang="en-US" emma:confidence="0">
                  <emma:literal>tier,</emma:literal>
                </emma:interpretation>
                <emma:interpretation id="interp27" emma:lang="en-US" emma:confidence="0">
                  <emma:literal>IH</emma:literal>
                </emma:interpretation>
                <emma:interpretation id="interp28" emma:lang="en-US" emma:confidence="0">
                  <emma:literal>tier.</emma:literal>
                </emma:interpretation>
                <emma:interpretation id="interp29" emma:lang="en-US" emma:confidence="0">
                  <emma:literal>tier</emma:literal>
                </emma:interpretation>
              </emma:one-of>
            </emma:emma>
          </inkml:annotationXML>
          <inkml:trace contextRef="#ctx0" brushRef="#br0" timeOffset="33124.8947">453 4153 65,'-9'-23'39,"7"4"-1,-9-3 2,11 22-18,-7-18-8,7 18-4,0 0-3,15 31-1,-13-3-2,3 16 0,-1 2-1,3 9 0,-1 0-3,1 0 0,-1-6 0,-1-5 0,-1-11 0,-1-9 0,3-5-4,-6-19-2,7 18-7,-25-25-27,18 7-2,-11-26 0,7 8 0</inkml:trace>
          <inkml:trace contextRef="#ctx0" brushRef="#br0" timeOffset="32498.8589">1700 5573 58,'-18'-6'38,"18"6"-1,-4-17 1,4-6-13,17 21-14,-17 2-4,16-17-3,-16 17-1,30-14 0,-14 6-1,5 8 0,-3-3-1,4 3 0,-2-4 0,1 2 0,-3 0-1,1 2 0,-19 0 0,25 2 0,-25-2 0,17 2 0,-17-2 0,0 0 0,2 22 0,-2-22 0,-13 29 0,2-9 0,0 3 0,-6 4 0,3-1 0,-3 3 0,-2 2 0,1-1 0,0 1 0,-1 0 0,-1-3 0,3-1 0,3-1 0,1-6 0,3-2 0,10-18 0,-7 23 0,7-23 1,0 0-1,0 0 1,28 7-1,-10-9 1,4 0 0,4-1 0,0-1-1,7 2 1,0-2-1,0 2 0,-1-1 0,-5-1-1,1 4 0,-11-5-2,3 10-5,-24-21-13,4 16-19,0 0 0,0-19-1,-16 1 1</inkml:trace>
          <inkml:trace contextRef="#ctx0" brushRef="#br0" timeOffset="30746.7586">706 4934 40,'-5'-30'37,"1"12"2,4 18-1,-7-35-11,27 39-9,-33-26-5,29 25-3,-16-3-2,8 19-3,-8-1-1,5 11-1,-5-1 0,6 5-1,-4-2 0,1-1-1,-1-7 0,-2-23-1,6 21 0,-6-21 1,0 0-1,0 0-1,15-26 1,-15 2-2,0-2 1,-4-5 1,-2 0-2,-7-4 1,-3 2 0,-8 4 0,-2 3 0,-3 13 1,-6 8-1,-4 6 1,0 14 0,4 15 0,-2 10-1,6 9 2,1 8 0,4 9 0,8 6 0,5 5 1,6-2-1,7-7 1,11-5-1,9-6 1,8-13-1,9-9 1,3-13-2,6-9 0,4-10 0,-4-5 0,-3-1 0,-6-8-2,-8 1 0,-5-4-1,-4 6-1,-16-14-3,14 21-9,-29-21-25,21 1-1,-10-8 2,11 1-1</inkml:trace>
          <inkml:trace contextRef="#ctx0" brushRef="#br0" timeOffset="31334.7923">1029 4879 85,'0'0'37,"0"0"4,0 0-1,-4 16-24,4-16-7,0 46-4,0-15-1,8 13-1,-5 2 0,5 11-1,-1 2 0,2 0 0,0-1-1,1-3 0,1-3-1,0-8 0,0-9 0,-4-10-1,2-4-1,-9-21-1,0 0 0,0 0-3,0 0-2,0 0-5,8-17-8,-27-7-19,12 6 1,-11-11 1,18 29 17,-34-41 11,18 21 8,-3 9 6,-14-13 12,33 24 20,-29-18 1,29 18 0,-30-15-16,30 15-8,0 0-5,22 9-1,-5-14-3,14 3-1,6-7-1,9-2 0,4-4-1,3-3-2,3-1 0,-5-1-1,-1 7-3,-15-7-3,6 22-8,-41-2-21,24-15-2,-24 15 0,0 0 0</inkml:trace>
          <inkml:trace contextRef="#ctx0" brushRef="#br0" timeOffset="31607.8079">1352 4835 88,'0'0'40,"-21"-13"-2,21 13 2,-24 13-27,28 18-5,-10 0-3,10 13-1,-4 2-1,8 13 0,-3 1-1,4 6 0,1 0-1,1-3 0,3-8 0,1-9-1,2-4-1,-3-14 0,3-5-1,-17-23-2,33 22-3,-29-38-9,22 14-24,-26 2-2,18-20 1,-18 20 0</inkml:trace>
          <inkml:trace contextRef="#ctx0" brushRef="#br0" timeOffset="33499.9161">140 3087 102,'0'0'40,"2"24"1,-8-6-6,17 33-26,-11-1-3,10 11-2,-3 1-2,4-1 0,0 1-1,2-7-1,-4-9 0,-1-9 0,-3-8-2,-3-9 0,0 2-3,-2-22-4,0 24-13,0-24-19,-21-5 1,5-8-1,16 13 3</inkml:trace>
          <inkml:trace contextRef="#ctx0" brushRef="#br0" timeOffset="34001.9448">571 3147 68,'-33'-27'38,"33"27"1,-26-15 0,26 15-17,0 0-12,0 0-3,-12 18-2,19 3-1,-3 6-1,3 12 0,-3 9 0,5 8-1,-4 9 0,7 6 1,-7-3-2,6-2 0,-4-9-1,3-9 0,3-11-1,-6-12-1,6-4-4,-13-21-10,20 1-24,-20-1-4,0 0 3,6-29-2</inkml:trace>
          <inkml:trace contextRef="#ctx0" brushRef="#br0" timeOffset="33726.9289">74 3546 69,'-17'-9'39,"17"9"-1,0 0 2,28-4-15,-15-13-16,23 8-3,1-9-3,9 3-1,6-5 0,5 3-1,-1 3 0,1-1-2,-2 8 0,-9-4-1,0 13-3,-20-15-5,15 29-11,-41-16-19,24 2 1,-24-2-1,0 0 2</inkml:trace>
        </inkml:traceGroup>
      </inkml:traceGroup>
    </inkml:traceGroup>
    <inkml:traceGroup>
      <inkml:annotationXML>
        <emma:emma xmlns:emma="http://www.w3.org/2003/04/emma" version="1.0">
          <emma:interpretation id="{6E4740DF-2C90-443D-B883-F2E33173646B}" emma:medium="tactile" emma:mode="ink">
            <msink:context xmlns:msink="http://schemas.microsoft.com/ink/2010/main" type="paragraph" rotatedBoundingBox="4918,10972 24615,11238 24585,13443 4888,131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DD306A-8A04-4841-B052-D172CC31ACBB}" emma:medium="tactile" emma:mode="ink">
              <msink:context xmlns:msink="http://schemas.microsoft.com/ink/2010/main" type="line" rotatedBoundingBox="4918,10972 24615,11238 24585,13443 4888,13177"/>
            </emma:interpretation>
          </emma:emma>
        </inkml:annotationXML>
        <inkml:traceGroup>
          <inkml:annotationXML>
            <emma:emma xmlns:emma="http://www.w3.org/2003/04/emma" version="1.0">
              <emma:interpretation id="{D5CAA109-B93B-4801-821F-5CAE6C08403C}" emma:medium="tactile" emma:mode="ink">
                <msink:context xmlns:msink="http://schemas.microsoft.com/ink/2010/main" type="inkWord" rotatedBoundingBox="4967,10671 11645,11208 11475,13314 4798,12777"/>
              </emma:interpretation>
              <emma:one-of disjunction-type="recognition" id="oneOf6">
                <emma:interpretation id="interp30" emma:lang="en-US" emma:confidence="0">
                  <emma:literal>cacti-it</emma:literal>
                </emma:interpretation>
                <emma:interpretation id="interp31" emma:lang="en-US" emma:confidence="0">
                  <emma:literal>Cacti-it</emma:literal>
                </emma:interpretation>
                <emma:interpretation id="interp32" emma:lang="en-US" emma:confidence="0">
                  <emma:literal>Cacti-HI</emma:literal>
                </emma:interpretation>
                <emma:interpretation id="interp33" emma:lang="en-US" emma:confidence="0">
                  <emma:literal>Faction-HI</emma:literal>
                </emma:interpretation>
                <emma:interpretation id="interp34" emma:lang="en-US" emma:confidence="0">
                  <emma:literal>cacti-HI</emma:literal>
                </emma:interpretation>
              </emma:one-of>
            </emma:emma>
          </inkml:annotationXML>
          <inkml:trace contextRef="#ctx0" brushRef="#br0" timeOffset="40854.3368">5761 5007 54,'0'0'35,"-11"-29"1,11 29-2,-22-30-13,22 30-10,-17 4-3,17-4-2,-24 20-1,24-20 0,-27 31-2,16-5 1,-6 2-2,6 10 1,0 3 0,5 6 0,5 1-2,6 5 2,6-3-1,9-2-1,4-12 0,11-3 1,4-9-2,9-13 1,4-11 0,-1-11-1,1-7 0,-2-8 0,-6-3 0,-3-4 0,-8-6 0,-11 4 0,-5-1 0,-12 1 0,-7 4 0,-7-3-1,-8 3 1,-7-2 0,-9 0 1,-4-2-1,-5 0 1,1 1-1,-3 4 0,2 3 0,3 8-1,2 5 0,9 14-3,1 1-2,19 34-14,-17-13-20,19 11-3,-1-3 3,9 3-2</inkml:trace>
          <inkml:trace contextRef="#ctx0" brushRef="#br0" timeOffset="44764.5603">7135 5262 76,'-16'2'39,"16"-2"-1,0 0 1,-2-26-21,29 25-10,-10-12-2,16 4-3,4-4-1,4 0-1,-1 0 0,8 2 0,-2 2-1,-2-2-1,3 7-3,-14-9-3,13 19-10,-30-12-22,10 3 0,-26 3 1,24-15-2</inkml:trace>
          <inkml:trace contextRef="#ctx0" brushRef="#br0" timeOffset="44061.5202">6449 5202 79,'-18'-2'39,"18"2"1,0 0-1,-28-22-21,28 22-8,17-4-2,-1 4-3,1-4-1,9 4-1,-1-3-1,7 3-1,1-2 1,4 0-2,0 0 0,-4 0 0,0-1-2,-9-3 0,4 4-3,-28 2-7,42-9-27,-42 9-3,26-2 1,-26 2 0</inkml:trace>
          <inkml:trace contextRef="#ctx0" brushRef="#br0" timeOffset="44517.5463">7214 4913 99,'0'0'39,"0"0"1,0 0-5,-22-11-26,22 11-3,0 0-2,0 0-1,9 21-1,-3-1 0,-2 2-1,3 7 1,-1 6-1,3 6 1,-2 3-2,2 3 1,1-1-1,-1-4 0,2-3-1,-2-6 0,0-4-2,-5-10 0,3 3-3,-7-22-6,8 22-20,-8-22-9,-17 0 1,17 0 0</inkml:trace>
          <inkml:trace contextRef="#ctx0" brushRef="#br0" timeOffset="45013.5747">7556 4875 90,'-23'-15'40,"23"15"1,0 0-2,0 17-23,0-17-8,4 35-4,2-4-1,3 9-1,-2 8-1,2 3 0,1 3-1,-1 3 0,0-1-1,-3-12 0,3 4-5,-15-26-11,19 11-23,-15-13-1,6-1 0,-4-19 0</inkml:trace>
          <inkml:trace contextRef="#ctx0" brushRef="#br1" timeOffset="70376.0253">4942 5426 53,'0'0'35,"0"0"0,0 0 1,21 1-13,-21-1-13,0 0-3,0 0-3,24 10 0,-24-10-1,11 18 0,-11-18 0,9 22 0,-9-22-1,9 31 0,-7-12 0,5 3-1,-3 0 0,2 5 1,-1 1-2,1 1 1,1 2 0,-2-3 0,1-1-1,1-1 0,-1-2 1,1-4-1,-1 0 0,3-3 0,-2-1 1,-7-16-1,23 28 0,-23-28 1,25 26-1,-8-15 0,1-4 1,-1 0-1,3-3 1,1-2-1,-3-4 0,4 0 0,2-1 0,0-3 1,0 1-1,4-3 0,-4-1 0,3 0 0,1-2 0,-2-2 0,0-2 0,0-3 0,-2 0 1,-2-3-1,-2 3 0,-2 0 0,-3-1 0,-15 19 0,22-24 0,-22 24 0,0 0 0,0 0-1,0 0 1,0 0-1,0 0 0,0 0-1,0 0-1,0 0-2,-5 19-4,-14-28-8,19 9-21,0 0-1,0 0 1,-22 3-1</inkml:trace>
          <inkml:trace contextRef="#ctx0" brushRef="#br1" timeOffset="71022.0621">5433 5675 74,'-19'-3'37,"19"3"-1,0 0-3,-25-13-18,25 13-5,0 0-3,25 9-2,-25-9-1,24 0-1,-24 0 0,37 0-1,-15-4-1,4 1 0,0-3 0,2 1 0,-1-1-1,-3 1 0,-2 1 0,-1 4 0,-21 0 0,24 5 0,-24-5 0,13 17 0,-13-17 0,0 24 1,0-24-1,-2 24 0,2-24 0,-4 24 0,4-24 0,-2 16 1,2-16-1,0 0 0,-3 22 0,3-22 0,0 18 0,0-18 0,0 26 0,0-26 1,0 35-1,1-15 0,-1 4 0,0 0 1,0 2-1,0-1 1,0-1-1,-1-2 0,1-2 1,0-3-1,0-17 0,3 22 0,-3-22 0,0 0-1,0 0 1,0 0 0,0 0-1,0 0-2,21 0-4,-31-18-14,10 18-19,0 0 0,17-13 1,-17 13-2</inkml:trace>
          <inkml:trace contextRef="#ctx0" brushRef="#br0" timeOffset="37177.1262">3934 4989 85,'0'0'38,"-8"-24"1,8 24 1,-18-9-26,18 9-5,5 22-4,1-2-1,-3 4-1,7 9 0,-1 5-1,2 8 0,0 4-1,4 7 1,0-2-1,-1-2 0,-1-5-1,2-6 0,-2-5-1,-2-12-1,-2-4-1,-9-21-2,0 0-3,0 0-9,0 0-24,-7-24 0,-1 7 1,-8-14 0</inkml:trace>
          <inkml:trace contextRef="#ctx0" brushRef="#br0" timeOffset="36898.1105">3662 5075 56,'15'-33'38,"-9"16"-1,-4-5 2,-2 22-12,-6-34-16,6 34-4,-2-32-2,2 32-2,-13-24 0,13 24-1,-27-12-1,6 15 0,-1 5 0,-2 4-2,-3 5 2,1 5-1,-2 4 0,4 7 1,6 5-1,1 6 2,4 4-1,6 7 1,5 0-1,7 2 1,7-7 0,10-1-1,5-10 0,8-6 0,4-11-1,3-11 1,3-6-2,-5-8 0,-3 3-1,-9-11-1,0 5-2,-16-18-5,20 24-20,-25-23-11,6 2 0,-9-12 1,7 0 0</inkml:trace>
          <inkml:trace contextRef="#ctx0" brushRef="#br0" timeOffset="37385.1383">3867 5277 76,'0'0'38,"-18"2"0,18-2 1,0 0-22,24-8-8,-4-1-3,15 6-3,6-7 0,8 1-2,3-2-1,1 0 0,1 4-2,-10-2-1,0 9-4,-23-15-7,16 19-22,-37-4-2,18-10-1,-18 10 0</inkml:trace>
          <inkml:trace contextRef="#ctx0" brushRef="#br0" timeOffset="37645.1532">4256 4895 91,'0'0'40,"-26"-9"-1,26 9 1,-29 16-29,33 10-3,-12-4-4,14 11 0,-4 0-2,9 11 1,0 0-2,4 8 2,-3 1-2,5 4 0,1-4 0,-1-3-1,3-6-2,-5-7 0,4-3-3,-19-34-8,29 33-28,-29-33-1,17 6 1,-17-6-1</inkml:trace>
          <inkml:trace contextRef="#ctx0" brushRef="#br0" timeOffset="40231.301">4686 5191 83,'0'0'39,"0"0"1,17 0 0,-17 0-25,22 5-6,-2-1-4,13 1-1,2-5-1,8 2-1,-1-5 0,6-5-1,-2 1-1,-5-2 1,-4 1-1,-6 1 0,-5 3-1,-8-1 0,-18 5-1,19 0-1,-19 0-3,0 0-9,20 3-25,-20-3-1,0 0 1,0 0 0</inkml:trace>
          <inkml:trace contextRef="#ctx0" brushRef="#br0" timeOffset="42712.443">5564 4574 81,'-19'-6'39,"19"6"0,0 0 1,23 17-23,-23-17-8,0 0-2,20 18-3,-20-18-1,22 26-1,-22-26-1,18 27-1,-18-27 0,13 21-2,-13-21-1,0 0-6,0 0-18,0 0-13,0 0 0,28-15 0,-28 15 1</inkml:trace>
          <inkml:trace contextRef="#ctx0" brushRef="#br0" timeOffset="42917.4548">5828 4541 75,'0'0'40,"0"0"-2,25 24 3,-25-24-12,17 27-21,-17-10-4,9 5-2,-3-4-1,-6-18 0,14 28-2,-14-28-3,19 14-5,-19-14-15,0-16-16,0 16 1,-2-24-1,-7 6 1</inkml:trace>
          <inkml:trace contextRef="#ctx0" brushRef="#br0" timeOffset="38314.1912">4518 5538 98,'0'0'39,"0"0"0,0 0-2,0 0-30,0 0-3,9-22-2,-9 22 0,24-13 0,-7 5-1,-17 8 0,29-7 0,-29 7 0,32-5 0,-32 5-1,27 1 0,-27-1 0,26 6 0,-26-6 0,17 11 1,-17-11-1,5 18 0,-5-18 0,-1 28 0,-5-12 0,-1 5 0,1 1 0,-3-2 0,2 2 0,-1-2 0,-1 2 0,0-2 0,-1 0 0,1 2 0,-2-1 0,2-1 0,0 0 0,0-3 1,9-17-1,-12 25 0,12-25 0,-3 17 1,3-17-1,0 0 1,0 0-1,18 5 1,-18-5 0,22-5-1,-22 5 1,30-4 0,-12 0-1,6 4 1,2 0-1,-2 0 1,2 2-1,-2 0 0,-2 2 0,-2-2 0,-3 1-1,-17-3-1,16 6 0,-16-6-3,0 0-9,0 0-18,0 0-9,0 0 1,0 0-1</inkml:trace>
          <inkml:trace contextRef="#ctx0" brushRef="#br0" timeOffset="43313.4773">5560 3939 93,'0'0'38,"0"0"3,0 0-3,0 0-24,0 0-8,20 16-2,-7 8-2,-2 2-1,2 3 0,-2 2 0,-1 0-1,-3-3-1,-3-6-1,3 6-3,-7-28-10,4 20-24,-4-20-1,0 0 1,-21 3-1</inkml:trace>
          <inkml:trace contextRef="#ctx0" brushRef="#br0" timeOffset="43506.4885">5490 4130 119,'0'0'40,"0"0"1,28 18-10,-8-25-24,21 1-3,3-1-3,6-4-1,10 2-4,-8-14-9,13 18-27,-17-4-1,-2 9 0,-13-4 0</inkml:trace>
          <inkml:trace contextRef="#ctx0" brushRef="#br0" timeOffset="77532.4344">5619 4096 1,'0'0'20,"0"0"1,0 0-1,0 0-5,0 0-1,0 0-2,0 0-1,19-7-1,-19 7 1,0 0-2,0 0-1,0 0-2,0 0-1,0 0-1,0 0 1,18 7-2,-18-7 1,0 0 0,0 0-1,11 17 1,-11-17-1,4 17 0,-4-17-1,5 20 0,-5-20-1,6 22 1,-6-22-2,7 24 1,-7-24-1,8 20 1,-8-20-1,5 24 1,-5-24-1,6 25 1,-6-25-1,7 28 1,-7-28-1,7 16 1,-7-16-1,0 0 1,6 17-1,-6-17 1,0 0-1,0 0 1,4 18 0,-4-18 0,0 0 0,3 22 0,-3-22-1,0 0 1,0 0-1,0 0 1,0 0-1,0 0 1,0 0-1,17 17 1,-17-17-1,0 0 1,0 0-1,-6 18 0,6-18 1,0 0-1,0 0 0,0 0-1,0 0 0,0 0-2,0 0-5,-3-35-17,3 35-13,0-20 1,0 20-1,0 0 0</inkml:trace>
          <inkml:trace contextRef="#ctx0" brushRef="#br0" timeOffset="36274.0748">2097 5216 60,'-21'-5'37,"21"5"1,0 0-2,0 0-15,0 0-6,39-6-4,-39 6-3,46-7-2,-16 3-1,16 4-1,0-3-2,6 1 0,1 2 0,1 0-1,-1 2 0,-1-2 0,-6 0-1,-8 0 0,-2-2 0,-5-2 0,-2-3 0,-1-1 0,-2 1 0,-4-4 0,4 2-1,-2 0 1,-2 3-1,0 4 0,-3 4 0,-3 4-1,-16-6 0,26 20 0,-26-20 0,13 20-1,-13-20-2,0 0-1,15 24-4,-15-24-9,0 0-21,-6-20 2,6 20-2,0 0 3</inkml:trace>
          <inkml:trace contextRef="#ctx0" brushRef="#br1" timeOffset="65333.7369">1012 4291 59,'0'0'36,"0"0"0,0 0 0,-18-33-17,38 40-6,-20-7-4,26-12-3,-9 1 0,12 9-2,-7-4 0,13 8-1,-3-2 0,6 9-1,1 0 0,3 4 0,3 2-1,1 0 1,4-3-1,-1 1 0,3-4 0,0-1 0,-3-4 0,1 1-1,-4-1 1,2 1 0,-5 1 0,-5-1-1,-1 1 1,-2 3 0,-1 2-1,-5 2 0,1 0 2,-5 3-2,1 6 0,-2-2 0,0 6 0,-2-2 0,-1 0 0,1 1 0,-4 1 0,2-2 0,-1 0 0,-3-2 0,1 0 0,3 0 0,-5 0 0,4 0 0,-5-2 0,1 0 0,0-1 0,0-1 0,-15-18 0,20 31 0,-20-31 0,15 22 0,-15-22 0,11 19 0,-11-19 0,0 0 0,7 20 0,-7-20 0,0 0 0,2 18 0,-2-18 0,0 0 0,0 0 0,0 0 0,0 0 0,0 0 0,0 0 0,0 0 0,0 0 0,0 0 0,0 0 0,0 0 0,0 0 0,0 0 0,0 0 0,0 0 0,-15-18 0,15 18-2,-7-18-2,-6-3-4,13 21-14,0 0-21,-11-16 1,-4-1 0,15 17 1</inkml:trace>
          <inkml:trace contextRef="#ctx0" brushRef="#br1" timeOffset="66091.7803">2194 4864 94,'0'0'38,"0"0"2,0 18-8,0-18-22,0 0-4,13 17-1,-13-17-2,21 27-1,-8-8 0,-4-3 0,-9-16 0,22 30 0,-22-30 0,28 25-1,-8-14 1,-2-2 0,4-1-1,1-5 0,-1 1 0,-2-6 0,2 0 0,-2-1 0,-20 3 0,28-6-1,-28 6 0,18-5 0,-18 5 1,0 0-1,17-4 0,-17 4 0,0 0 0,0 0 0,0 0 0,0 0 0,13-18 0,-13 18 0,0 0 0,6-17 0,-6 17 0,0 0 0,5-16 0,-5 16 0,6-17 0,-6 17 2,3-29-2,1 7 0,0-4 0,-3-5 0,5-2 0,-2-2 0,3 0 0,0 4 0,3 1 0,-1 7 0,-2 6 0,-7 17 0,13-16 0,-13 16 0,0 0 0,0 0 0,0 0 0,0 0 0,11 18 0,-11-18-2,0 0 1,0 0-1,0 0-1,0 0-3,-16-9-8,16 9-18,0 0-10,0 0 1,0 0-1</inkml:trace>
        </inkml:traceGroup>
        <inkml:traceGroup>
          <inkml:annotationXML>
            <emma:emma xmlns:emma="http://www.w3.org/2003/04/emma" version="1.0">
              <emma:interpretation id="{273F2836-E01E-49AD-B27B-6874804848F1}" emma:medium="tactile" emma:mode="ink">
                <msink:context xmlns:msink="http://schemas.microsoft.com/ink/2010/main" type="inkWord" rotatedBoundingBox="12282,12009 13703,11882 13759,12508 12338,12635"/>
              </emma:interpretation>
              <emma:one-of disjunction-type="recognition" id="oneOf7">
                <emma:interpretation id="interp35" emma:lang="en-US" emma:confidence="0">
                  <emma:literal>+</emma:literal>
                </emma:interpretation>
                <emma:interpretation id="interp36" emma:lang="en-US" emma:confidence="0">
                  <emma:literal>€</emma:literal>
                </emma:interpretation>
                <emma:interpretation id="interp37" emma:lang="en-US" emma:confidence="0">
                  <emma:literal>{</emma:literal>
                </emma:interpretation>
                <emma:interpretation id="interp38" emma:lang="en-US" emma:confidence="0">
                  <emma:literal>t</emma:literal>
                </emma:interpretation>
                <emma:interpretation id="interp3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49208.8146">8428 5215 80,'0'0'38,"-19"1"0,19-1-1,-18 2-23,18-2-5,0 0-3,37 15-1,-11-15-2,20 0-1,11-7 0,19-1 0,10-3 0,14 2 0,1-2-1,1 0 0,-5 0 0,-6 2-1,-10 1-1,-18 3-1,-10 3-1,-16-5-2,0 9-2,-20-15-2,10 20-5,-27-7-7,0 0-19,11-18 2,-11 18 0,0 0 2</inkml:trace>
          <inkml:trace contextRef="#ctx0" brushRef="#br0" timeOffset="50330.8788">9339 4833 66,'-17'-2'37,"17"2"2,-24 0 0,21 16-14,3-16-13,0 0-4,0 0-2,18 19-3,-18-19 0,41 14-1,-14-6-1,7 3 1,1 0-1,3 2 0,3 1-1,-1 1 1,-1 0 0,-4 1 0,-3-1 0,-5 0 0,-1-3-1,-4 3 1,-3-4-1,-3 0 0,-16-11 1,21 20-1,-21-20 0,7 19 0,-7-19 0,-11 25 0,-4-6 0,-5 3 1,-8 2-2,-7 3 2,-4 3-1,-3 3 0,-6 2 0,2-2 2,3-4-2,7-2 0,6-5 0,6-9 0,24-13 0,-20 15 0,20-15 0,0 0-3,31-13 0,-16-3-3,13 27-11,-28-11-25,27-6 0,-27 6 1,33-7-2</inkml:trace>
        </inkml:traceGroup>
        <inkml:traceGroup>
          <inkml:annotationXML>
            <emma:emma xmlns:emma="http://www.w3.org/2003/04/emma" version="1.0">
              <emma:interpretation id="{E2BEFA02-8321-41F8-8C40-76A8FFF26338}" emma:medium="tactile" emma:mode="ink">
                <msink:context xmlns:msink="http://schemas.microsoft.com/ink/2010/main" type="inkWord" rotatedBoundingBox="14881,12066 19872,11892 19917,13200 14927,13374"/>
              </emma:interpretation>
              <emma:one-of disjunction-type="recognition" id="oneOf8">
                <emma:interpretation id="interp40" emma:lang="en-US" emma:confidence="0">
                  <emma:literal>azotize</emma:literal>
                </emma:interpretation>
                <emma:interpretation id="interp41" emma:lang="en-US" emma:confidence="0">
                  <emma:literal>attracters</emma:literal>
                </emma:interpretation>
                <emma:interpretation id="interp42" emma:lang="en-US" emma:confidence="0">
                  <emma:literal>octect</emma:literal>
                </emma:interpretation>
                <emma:interpretation id="interp43" emma:lang="en-US" emma:confidence="0">
                  <emma:literal>attractant</emma:literal>
                </emma:interpretation>
                <emma:interpretation id="interp44" emma:lang="en-US" emma:confidence="0">
                  <emma:literal>Catlett</emma:literal>
                </emma:interpretation>
              </emma:one-of>
            </emma:emma>
          </inkml:annotationXML>
          <inkml:trace contextRef="#ctx0" brushRef="#br0" timeOffset="52450">11642 5075 75,'-1'-18'40,"1"18"-1,0 0 1,0 0-13,-2 35-18,-2-15-4,11 15-1,-3 3-2,5 10 0,-1 0 0,3 7-1,0 2 0,2 1 0,0-1 0,0-5-1,-1-10-1,0-7 0,-3-2-1,-4-15 0,3 1-4,-8-19-4,3 16-13,-3-16-18,-18-13 1,-1-3-1,5-1 3</inkml:trace>
          <inkml:trace contextRef="#ctx0" brushRef="#br0" timeOffset="52905.026">11932 5099 77,'-13'-26'40,"6"10"-2,7 16 2,0 0-21,-19-22-10,19 22-3,0 0-1,13 27-2,-6-7-1,3 12 0,-1 6 0,2 15 0,0 2-1,2 8 0,0 1-1,2 2 1,-2-5-1,1-10-2,1-5 0,-2-17-3,7 10-6,-20-39-19,11 20-11,-11-20 0,21 4 0,-21-4 1</inkml:trace>
          <inkml:trace contextRef="#ctx0" brushRef="#br0" timeOffset="53475.0586">12234 5752 91,'0'0'37,"0"0"0,0 0-1,-11-18-27,30 13-3,-3-10-3,8 2 0,2-3-1,6 1-1,-3-2 0,2 8 0,-1 0 0,-4 5-1,-4 6 0,-4 2 0,-18-4 0,22 22 0,-22-22 0,6 31 0,-8-11 0,-3 0 0,-3 2 0,-1 4 1,-4 0-1,0 3 1,-3 1-1,-1 1 1,-1 2 0,-3 2 0,1 0 0,-2 5 0,2-3 0,1-1-1,2-3 1,6-3-1,-1-6 1,8-4-1,4-20 1,5 18-1,-5-18 2,30-3-1,-6-7-1,5 3 2,6-4-1,0 4 0,4-4-1,-2 7 0,-2 0-1,-4 1-1,1 6-2,-16-17-6,18 28-13,-34-14-18,20-14 0,-15-7 2,5 3-2</inkml:trace>
          <inkml:trace contextRef="#ctx0" brushRef="#br0" timeOffset="53840.0795">12775 5158 83,'0'0'42,"-17"-4"-2,17 4 3,0 0-19,0 0-17,35-15-2,-7 4-2,12 2-1,1-2-1,3 2 0,-1 2-1,-5 1-1,-3 4 0,-7 4-1,-2 4-2,-26-6-1,26 20-6,-26-20-20,-9 16-11,9-16 1,-13 26 0,13-26 2</inkml:trace>
          <inkml:trace contextRef="#ctx0" brushRef="#br0" timeOffset="54070.0926">12832 5411 88,'0'0'38,"0"0"1,0 0 1,5 20-24,-5-20-10,34-7-3,-9 3-2,5-1-1,-1 3-1,1-7-2,7 14-6,-21-21-17,16 14-14,-12-7 1,8 1-1,-2-5 2</inkml:trace>
          <inkml:trace contextRef="#ctx0" brushRef="#br0" timeOffset="54490.1167">13704 5044 86,'4'-19'38,"-4"19"-1,-4-31 1,4 31-29,0 0-4,-22-16-2,4 14-2,-1 6 0,-1 5 0,-2 5 0,-4 5 1,0 6 0,-1 5 0,3 8 1,0 3 0,5 7 0,-1-1-1,11 5 0,5-3 0,9 3 0,10-8-1,7-2 0,6-11-1,11-3 1,3-14-1,6-4 0,2-9-1,-4-8-1,0-2-1,-9-13-2,7 13-6,-29-28-18,11 17-12,-11-13 0,1 3 0,-7-8 2</inkml:trace>
          <inkml:trace contextRef="#ctx0" brushRef="#br0" timeOffset="54985.145">13905 5312 92,'0'0'39,"9"-17"1,-9 17-1,48-11-28,-25 0-6,15 9-2,1 1-1,5-1-2,1 4 1,-1-2-2,0 1-1,-7-4-2,5 8-5,-25-21-11,12 10-20,-12-7 1,0 1-1,-6-9 2</inkml:trace>
          <inkml:trace contextRef="#ctx0" brushRef="#br0" timeOffset="54759.1321">14007 4985 92,'-6'-20'39,"6"20"2,-4-18-1,21 27-27,-17-9-7,0 0-2,13 29-1,-2-5-1,-4 5-1,4 10 1,-3 3 0,1 11-1,-3-1 0,3 5 1,0-6-2,6-1 1,-4-6-1,5-8-1,3-10-1,-19-26-1,33 31-4,-33-31-10,0 0-23,6-16-3,-6 16 2,-19-26 0</inkml:trace>
          <inkml:trace contextRef="#ctx0" brushRef="#br0" timeOffset="55240.1596">14398 4871 89,'0'0'41,"-22"-14"-1,22 14 0,-21-4-29,21 4-4,8 27-2,1 1-1,-4 1-1,6 12-1,-1 5 0,1 9 0,-2 3-1,2 7 0,-2-3-2,2-7 0,4-2-1,-6-12-1,12 7-7,-25-30-20,19 6-12,-15-24 1,27 13 0,-27-13 0</inkml:trace>
          <inkml:trace contextRef="#ctx0" brushRef="#br0" timeOffset="55848.1943">14656 5560 78,'0'0'37,"0"0"1,-13-22 0,35 23-25,-18-17-6,12 14-3,-16 2-1,37-20-1,-16 7 0,6 6-1,-3-4 0,2 3 0,-2 5 0,4-3 0,-6 4-1,-4 4 0,-18-2 0,22 11 0,-22-11 0,4 19 1,-4-19-1,-11 29 0,0-11 0,0 4 1,-6 0-1,2 6 0,-3 3 1,-2-2 0,-2 1-1,1-1 1,3 2-1,-1-3 0,5-2 1,-1-1-1,4-4 1,4-3-1,7-18 1,-4 27 0,4-27 0,0 0 0,0 0 1,20 11-1,-20-11 0,37-3 0,-15-1 0,4 2-1,-2 0 1,5 1-1,-1 1 0,-4 0 0,-2 0 0,-2 0 0,-3 1-1,-17-1-1,31 0-1,-31 0-2,32 10-8,-32-10-18,0 0-10,0 0 0,0 0 0</inkml:trace>
          <inkml:trace contextRef="#ctx0" brushRef="#br0" timeOffset="52169.984">11392 4992 88,'-24'-11'36,"0"4"0,-4 14-7,-13-16-18,23 17-3,-15-8-4,7 11-1,-7-6 0,5 12 0,-5-3-1,7 10 1,-3 6-1,5 14 1,0 5 0,9 12 0,6 5-1,9 11 0,7-2 0,11 0 0,10-8-1,11-9 0,7-12-1,7-13 1,5-14-1,2-14 0,-1-12-1,-3-10-1,-5-5 0,-8-9-2,-1 5-4,-23-20-7,14 13-24,-22-5-2,2 1 2,-11-7-1</inkml:trace>
          <inkml:trace contextRef="#ctx0" brushRef="#br0" timeOffset="52645.0112">11569 5495 81,'-13'-16'38,"13"16"0,-4-20 1,26 22-22,-13-21-8,25 10-5,2 0-2,12 0-1,2-6 0,2 0-2,1 4 0,-7-2-2,2 10-2,-18-12-5,7 26-10,-37-11-19,24-5 1,-24 5-1,0 0 2</inkml:trace>
          <inkml:trace contextRef="#ctx0" brushRef="#br0" timeOffset="57879.3105">15491 5253 78,'-29'-4'40,"29"4"0,0 0 0,0 0-20,0 0-11,26 8-4,1-12-3,12 4 0,7-2-2,8-7-3,12 11-7,-20-17-23,24 8-8,-7-10 1,5 3-1</inkml:trace>
          <inkml:trace contextRef="#ctx0" brushRef="#br0" timeOffset="57697.3001">15576 4996 70,'-5'-20'41,"5"20"-3,-6-35 3,6 35-21,0 0-9,0 0-3,0 0-2,19 31-2,-16-3-1,5 8-1,-3 5 1,6 5-2,-2 0 0,4-4-1,-2-5-1,0-4 1,2-4-2,-5-11-1,5 3-3,-13-21-6,14 20-18,-14-20-12,0 0 2,-20-11-2,20 11 3</inkml:trace>
        </inkml:traceGroup>
        <inkml:traceGroup>
          <inkml:annotationXML>
            <emma:emma xmlns:emma="http://www.w3.org/2003/04/emma" version="1.0">
              <emma:interpretation id="{832A9591-7335-49B3-9D90-C4C64ED570CA}" emma:medium="tactile" emma:mode="ink">
                <msink:context xmlns:msink="http://schemas.microsoft.com/ink/2010/main" type="inkWord" rotatedBoundingBox="20371,11559 22312,11657 22257,12747 20316,12649"/>
              </emma:interpretation>
              <emma:one-of disjunction-type="recognition" id="oneOf9">
                <emma:interpretation id="interp45" emma:lang="en-US" emma:confidence="0">
                  <emma:literal>Ht+</emma:literal>
                </emma:interpretation>
                <emma:interpretation id="interp46" emma:lang="en-US" emma:confidence="0">
                  <emma:literal>Hot</emma:literal>
                </emma:interpretation>
                <emma:interpretation id="interp47" emma:lang="en-US" emma:confidence="0">
                  <emma:literal>Hit</emma:literal>
                </emma:interpretation>
                <emma:interpretation id="interp48" emma:lang="en-US" emma:confidence="0">
                  <emma:literal>Hat</emma:literal>
                </emma:interpretation>
                <emma:interpretation id="interp4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58934.3709">16908 4790 86,'-11'-27'38,"-2"1"0,13 26-7,-24-16-16,24 16-6,5 27-2,4 3-2,-3 6 0,9 18-1,-2 2 0,5 11-1,2 0-1,4 1 0,2-1 0,0-7-1,0-10-1,-2-12 0,-2-8-1,-5-12-1,-1-7-1,-16-11-3,26 5-9,-37-21-27,16-2-1,-10-17 2,7 0-2</inkml:trace>
          <inkml:trace contextRef="#ctx0" brushRef="#br0" timeOffset="59484.4023">17223 4763 70,'0'0'40,"-22"-2"-1,22 2 1,-17-9-20,17 9-11,19 0-3,1-4-3,0-3 0,12 0-2,1-4 1,4 1-2,1 3 0,1 0-1,2 5-4,-17-13-12,13 17-23,-15-6-2,0 6 3,-5-9-3</inkml:trace>
          <inkml:trace contextRef="#ctx0" brushRef="#br0" timeOffset="59263.3897">17273 4524 91,'2'-18'39,"-2"18"-1,0 0-5,0 0-21,14 24-4,-12-4-3,11 13-1,-4 2-1,4 7 0,-2 2-2,0 2 2,1-4-2,-1-3 0,-2-8-1,-4-7-1,3-6 0,-8-18-1,9 20-3,-9-20-4,0 0-13,0 0-21,0 0 3,-17-29-2,17 29 3</inkml:trace>
          <inkml:trace contextRef="#ctx0" brushRef="#br0" timeOffset="60205.4436">18012 5295 72,'-24'-20'38,"24"20"-1,4-24 0,18 24-23,-22 0-8,35-18-3,-5 12-2,5 1-2,5 10-6,-10-14-18,10 9-13,3-3 1,3-3-1,2-3 1</inkml:trace>
          <inkml:trace contextRef="#ctx0" brushRef="#br0" timeOffset="60016.4328">18116 5060 90,'0'0'40,"0"0"1,0 0 0,0 0-28,0 0-7,1 32-2,5-10-1,3 9-1,0 2 0,4 5 0,-2 3-2,1 3 1,0-4 0,-1-7-1,1 0-1,-7-7-1,8-4 0,-13-22-4,15 20-6,-15-20-21,0 0-9,-21-29 1,21 29 0</inkml:trace>
          <inkml:trace contextRef="#ctx0" brushRef="#br0" timeOffset="58667.3556">16413 5240 76,'0'0'39,"0"0"0,0 0 1,6-35-20,25 34-12,-5-12-2,17 5-3,3-3-1,9 4 0,2 0-1,6 3-1,-6 0 0,0 2-1,-5 4 0,-10-5-2,-3 4-2,-19-10-3,8 18-6,-28-9-16,-2-18-11,2 18 2,-11-20-1,11 20 3</inkml:trace>
          <inkml:trace contextRef="#ctx0" brushRef="#br0" timeOffset="58419.3414">16544 4917 72,'-1'-27'38,"-7"1"1,8 26 1,-13-28-23,13 28-5,9 21-4,-1 6-2,-4 1 0,7 14-2,-2 4 0,6 9-1,-3 4 0,7 7-2,-2-2 1,1-2-2,-3-8 0,-2-1 0,-2-9 0,-6-7 0,1-6-3,-6-15 0,0-16-2,0 0-4,-11 28-9,-10-37-24,21 9-1,-31-39 2,14 12-1</inkml:trace>
        </inkml:traceGroup>
        <inkml:traceGroup>
          <inkml:annotationXML>
            <emma:emma xmlns:emma="http://www.w3.org/2003/04/emma" version="1.0">
              <emma:interpretation id="{FDA3314B-6E4B-4046-AB80-60267A6B50BA}" emma:medium="tactile" emma:mode="ink">
                <msink:context xmlns:msink="http://schemas.microsoft.com/ink/2010/main" type="inkWord" rotatedBoundingBox="22960,11757 24607,11779 24591,13008 22944,12986"/>
              </emma:interpretation>
              <emma:one-of disjunction-type="recognition" id="oneOf10">
                <emma:interpretation id="interp50" emma:lang="en-US" emma:confidence="0">
                  <emma:literal>+120</emma:literal>
                </emma:interpretation>
                <emma:interpretation id="interp51" emma:lang="en-US" emma:confidence="0">
                  <emma:literal>1120</emma:literal>
                </emma:interpretation>
                <emma:interpretation id="interp52" emma:lang="en-US" emma:confidence="0">
                  <emma:literal>#20</emma:literal>
                </emma:interpretation>
                <emma:interpretation id="interp53" emma:lang="en-US" emma:confidence="0">
                  <emma:literal>+420</emma:literal>
                </emma:interpretation>
                <emma:interpretation id="interp54" emma:lang="en-US" emma:confidence="0">
                  <emma:literal>+020</emma:literal>
                </emma:interpretation>
              </emma:one-of>
            </emma:emma>
          </inkml:annotationXML>
          <inkml:trace contextRef="#ctx0" brushRef="#br0" timeOffset="60927.4849">19056 5229 73,'-22'0'39,"22"0"1,0 0 0,11-20-20,22 22-13,-1-9-3,16 1-2,1 1-1,10-1 0,2 2 0,0 2-2,-2 2 0,-9-1-3,2 10-4,-34-22-16,13 15-17,-12-10 2,-3 3-1,-16 5 1</inkml:trace>
          <inkml:trace contextRef="#ctx0" brushRef="#br0" timeOffset="60706.4722">19143 4849 70,'0'0'41,"-6"-18"0,6 18 1,0 0-21,0 0-12,10 27-3,-1 5-2,-2 2 0,4 12-1,-2 2 0,6 9-1,-2 0-1,6-2 0,-7-4-1,5 1 1,-4-6-2,0-8 0,-4-7-1,-3-9 0,1-1-3,-7-21-3,4 20-12,-21-27-23,17 7 2,-26-24 0,13 5-1</inkml:trace>
          <inkml:trace contextRef="#ctx0" brushRef="#br0" timeOffset="61194.5002">19560 4686 57,'0'0'40,"-24"-17"-1,24 17 3,-17 6-14,28 21-18,-16-6-3,10 13-2,-3 5-2,9 7 0,-2 5 0,4 6-1,-2 4-1,2 3 1,2-2-2,0 3 0,-1-10-1,-1-6-1,2-3-2,-9-20-6,23 12-22,-29-38-10,28 32 0,-28-32 0</inkml:trace>
          <inkml:trace contextRef="#ctx0" brushRef="#br0" timeOffset="61803.535">19838 5462 86,'0'0'38,"0"0"1,0 0 0,-16-3-30,32 3-3,-16 0-3,26-15-1,-9 6 0,3 1 0,-2 1-2,3 0 1,-3 3-1,4 2 0,-22 2 0,33 8 0,-33-8 0,22 16 0,-22-16 0,8 28 0,-10-10 0,-4 2 0,1 0 0,-6 2 0,5 1 0,-7 0 0,4 3 0,-2 0 0,0-2 0,-2 1 1,-2 1-1,1 0 0,-3 1 0,2-1 0,-1 0 0,3-4 0,2-2 1,2-4 0,9-16-1,-10 21 1,10-21 0,0 0 0,0 0 0,21 7 1,-21-7-1,33-7 0,-9 1 1,7 1-2,0-1 1,5 2-1,-3-1 0,0 1 0,0 4-1,-9-3-1,2 4-2,-26-1-3,33 10-12,-33-10-23,0 0 2,9-19-3,-9 19 3</inkml:trace>
          <inkml:trace contextRef="#ctx0" brushRef="#br0" timeOffset="62302.5635">20321 4906 76,'0'0'39,"-29"-2"-2,29 2 1,-19 24-28,-1-5-4,11 12-2,-8 2 0,8 11 0,-4-2 0,8 6-1,-3 0 0,12 7 0,3-8-1,10 1 0,7-8 0,9-10-1,6-8 0,7-11-1,4-11 0,1-11 0,-5-13 0,1-4 0,-7-8 0,-7-3 0,-7-5 0,-7-4 0,-12 1 0,-5-3 0,-6-1-1,-11 3 1,-7 4 0,-7 3 0,-6 7-1,-6 2 1,1 9-1,-7 2 0,1 12-1,2-4-1,13 22-10,-15-20-23,22 13-5,-6-5-1,14 1 1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0:57:33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81235EC-73F2-42B0-95CE-9419705F65D7}" emma:medium="tactile" emma:mode="ink">
          <msink:context xmlns:msink="http://schemas.microsoft.com/ink/2010/main" type="inkDrawing" rotatedBoundingBox="20253,11290 20802,11157 20810,11190 20260,11322" shapeName="Other">
            <msink:destinationLink direction="with" ref="{9B176A52-69EA-4061-8B13-B7F866B9F5B7}"/>
          </msink:context>
        </emma:interpretation>
      </emma:emma>
    </inkml:annotationXML>
    <inkml:trace contextRef="#ctx0" brushRef="#br0">13867 419 67,'0'0'38,"0"0"-1,0 0 3,0 0-18,0 0-10,29 5-4,-8-16-2,14 4-2,5-8-1,12 3-1,3-5-1,2 1-1,2 1 0,-3 0-3,-3 10-2,-18-14-11,0 25-24,-35-6-1,28 13 1,-28-13-1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8:43.086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467059-CAD8-4003-8CCD-517BF887ACE0}" emma:medium="tactile" emma:mode="ink">
          <msink:context xmlns:msink="http://schemas.microsoft.com/ink/2010/main" type="writingRegion" rotatedBoundingBox="3448,9255 6134,9255 6134,10188 3448,10188"/>
        </emma:interpretation>
      </emma:emma>
    </inkml:annotationXML>
    <inkml:traceGroup>
      <inkml:annotationXML>
        <emma:emma xmlns:emma="http://www.w3.org/2003/04/emma" version="1.0">
          <emma:interpretation id="{517E9DF7-782A-490A-A5CB-EB184B7484EB}" emma:medium="tactile" emma:mode="ink">
            <msink:context xmlns:msink="http://schemas.microsoft.com/ink/2010/main" type="paragraph" rotatedBoundingBox="3448,9255 6134,9255 6134,10188 3448,10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DE7C7-987D-4925-8069-F1A04F26ADAE}" emma:medium="tactile" emma:mode="ink">
              <msink:context xmlns:msink="http://schemas.microsoft.com/ink/2010/main" type="line" rotatedBoundingBox="3448,9255 6134,9255 6134,10188 3448,10188"/>
            </emma:interpretation>
          </emma:emma>
        </inkml:annotationXML>
        <inkml:traceGroup>
          <inkml:annotationXML>
            <emma:emma xmlns:emma="http://www.w3.org/2003/04/emma" version="1.0">
              <emma:interpretation id="{22B0A47A-F212-4D39-91D7-64A38119BE35}" emma:medium="tactile" emma:mode="ink">
                <msink:context xmlns:msink="http://schemas.microsoft.com/ink/2010/main" type="inkWord" rotatedBoundingBox="3507,9175 4484,9267 4408,10075 3431,9983"/>
              </emma:interpretation>
              <emma:one-of disjunction-type="recognition" id="oneOf0">
                <emma:interpretation id="interp0" emma:lang="en-US" emma:confidence="0">
                  <emma:literal>OH</emma:literal>
                </emma:interpretation>
                <emma:interpretation id="interp1" emma:lang="en-US" emma:confidence="0">
                  <emma:literal>Ott</emma:literal>
                </emma:interpretation>
                <emma:interpretation id="interp2" emma:lang="en-US" emma:confidence="0">
                  <emma:literal>0*</emma:literal>
                </emma:interpretation>
                <emma:interpretation id="interp3" emma:lang="en-US" emma:confidence="0">
                  <emma:literal>OHM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2480-1526 69,'0'0'39,"-20"-18"-2,20 18 2,-33-8-20,24 28-10,-15-9-3,9 17-2,-6 1 0,9 17-1,-7 2-1,4 9 1,1 2-1,6 5 1,3-4-1,10-3 0,4-7-1,12-13 1,6-13-1,8-13-1,8-13 1,1-13-1,4-11-1,-5-5 2,-3-13-2,-8-4 1,-6-1-1,-8 1 0,-9 0 0,-9 6 1,-9-2-1,-7 4 0,-5 7 1,-8 1-1,-3 3 1,-3 3 0,0 2-1,-2 4 1,2 9-1,2 6 0,7 12 0,2 4-2,9 17-1,0-10-6,30 28-22,-11-15-9,14 8 2,1-10-2</inkml:trace>
          <inkml:trace contextRef="#ctx0" brushRef="#br0" timeOffset="848.0485">3184-1690 87,'0'0'39,"-17"5"1,15 17 1,-20 0-29,28 30-4,-8 3-2,9 13-3,-1 3 0,5 6 0,-2-1-1,4-1-1,0-7 0,-2-9-2,2-10 0,-7-12-2,8 1-7,-14-38-22,-3 33-10,3-33 2,0 0-2</inkml:trace>
          <inkml:trace contextRef="#ctx0" brushRef="#br0" timeOffset="366.0209">2870-1527 69,'-6'-26'38,"3"10"0,-5-4 1,8 20-21,0 0-8,0 0-2,0 0-4,8 36 0,-5-6-1,7 12 0,-1 4-1,6 11-1,-6 2 1,4 1-1,-2-3 0,-2-4-1,-2-3-1,-3-12-1,0-3 0,-4-35-5,0 42-9,0-42-23,-19 10-3,19-10 3,-20-28-2</inkml:trace>
          <inkml:trace contextRef="#ctx0" brushRef="#br0" timeOffset="595.034">2833-1206 71,'0'0'38,"-13"24"0,13-24 0,0 0-13,0 0-17,41-5-4,-17-10-2,13-2 0,1-3-2,7-2 1,3 4-2,-2-4-1,0 9-2,-13-9-4,13 24-12,-23-15-20,-1 9 2,-22 4-2,16-11 2</inkml:trace>
        </inkml:traceGroup>
        <inkml:traceGroup>
          <inkml:annotationXML>
            <emma:emma xmlns:emma="http://www.w3.org/2003/04/emma" version="1.0">
              <emma:interpretation id="{AC5F4D16-A395-46EE-9A87-24F762FD760B}" emma:medium="tactile" emma:mode="ink">
                <msink:context xmlns:msink="http://schemas.microsoft.com/ink/2010/main" type="inkWord" rotatedBoundingBox="5408,10087 5673,9335 6348,9573 6083,10324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K</emma:literal>
                </emma:interpretation>
                <emma:interpretation id="interp8" emma:lang="en-US" emma:confidence="0">
                  <emma:literal>4</emma:literal>
                </emma:interpretation>
                <emma:interpretation id="interp9" emma:lang="en-US" emma:confidence="0">
                  <emma:literal>d</emma:literal>
                </emma:interpretation>
              </emma:one-of>
            </emma:emma>
          </inkml:annotationXML>
          <inkml:trace contextRef="#ctx0" brushRef="#br1" timeOffset="10803.6179">4455-1287 83,'0'0'39,"-19"-24"-1,19 24 3,-24-19-29,24 19-4,0 0-3,0 0-2,-3 24-1,6-4 0,-1 6 1,4 9-1,-4 4 1,5 10-1,-2 4 0,-1 6 0,4-2-1,-1-4 0,4-5-1,-2-8 0,2-8-2,-1-12 0,-10-20-2,20 9-2,-2 0-9,-18-9-25,0-27-2,-5-1 2,5 6-1</inkml:trace>
          <inkml:trace contextRef="#ctx0" brushRef="#br1" timeOffset="11062.6328">4346-992 100,'-19'26'38,"19"-26"3,0 0-3,0 0-31,21 11-2,3-18-3,9-1 0,6-5-1,5-1 0,6-1-1,0-2 0,1 3-1,-3-3 0,-2 8-3,-11-11-4,13 27-15,-26-16-17,4 7 0,-26 2 1,26-9 0</inkml:trace>
          <inkml:trace contextRef="#ctx0" brushRef="#br1" timeOffset="11405.6524">4816-1471 80,'-11'-20'39,"11"20"-1,-16-20 2,16 20-27,0 0-4,5 36-3,-7-12-1,8 11-2,-2 5 1,7 14-2,-2 3 2,4 5-2,-2 0 0,5 6 0,-1-5 0,4-3-1,-5-8 0,1-10 1,0-11-2,-4-5 0,-2-8-2,-9-18 0,11 17-1,-11-17-2,0 0-14,0 0-22,-16-11-2,1-6 2,15 17-2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8:52.6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BE7439-FCAD-443F-A0D9-A5DC125976E9}" emma:medium="tactile" emma:mode="ink">
          <msink:context xmlns:msink="http://schemas.microsoft.com/ink/2010/main" type="writingRegion" rotatedBoundingBox="1571,8889 6063,13541 4391,15156 -100,10504"/>
        </emma:interpretation>
      </emma:emma>
    </inkml:annotationXML>
    <inkml:traceGroup>
      <inkml:annotationXML>
        <emma:emma xmlns:emma="http://www.w3.org/2003/04/emma" version="1.0">
          <emma:interpretation id="{23F31377-72A5-4644-A4DC-351F64A03B4F}" emma:medium="tactile" emma:mode="ink">
            <msink:context xmlns:msink="http://schemas.microsoft.com/ink/2010/main" type="paragraph" rotatedBoundingBox="1571,8889 6063,13541 4391,15156 -100,10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7D2BE4-4048-4807-9171-C3673059E5A6}" emma:medium="tactile" emma:mode="ink">
              <msink:context xmlns:msink="http://schemas.microsoft.com/ink/2010/main" type="line" rotatedBoundingBox="1571,8889 6063,13541 4391,15156 -100,10504"/>
            </emma:interpretation>
          </emma:emma>
        </inkml:annotationXML>
        <inkml:traceGroup>
          <inkml:annotationXML>
            <emma:emma xmlns:emma="http://www.w3.org/2003/04/emma" version="1.0">
              <emma:interpretation id="{0C059C76-808A-4D55-BB1F-2ACBEEB0CD19}" emma:medium="tactile" emma:mode="ink">
                <msink:context xmlns:msink="http://schemas.microsoft.com/ink/2010/main" type="inkWord" rotatedBoundingBox="1571,8889 6063,13541 4391,15156 -100,10504"/>
              </emma:interpretation>
              <emma:one-of disjunction-type="recognition" id="oneOf0">
                <emma:interpretation id="interp0" emma:lang="en-US" emma:confidence="0">
                  <emma:literal>(tabby</emma:literal>
                </emma:interpretation>
                <emma:interpretation id="interp1" emma:lang="en-US" emma:confidence="0">
                  <emma:literal>[tabby</emma:literal>
                </emma:interpretation>
                <emma:interpretation id="interp2" emma:lang="en-US" emma:confidence="0">
                  <emma:literal>in-cats</emma:literal>
                </emma:interpretation>
                <emma:interpretation id="interp3" emma:lang="en-US" emma:confidence="0">
                  <emma:literal>it-cats</emma:literal>
                </emma:interpretation>
                <emma:interpretation id="interp4" emma:lang="en-US" emma:confidence="0">
                  <emma:literal>Hi-cats</emma:literal>
                </emma:interpretation>
              </emma:one-of>
            </emma:emma>
          </inkml:annotationXML>
          <inkml:trace contextRef="#ctx0" brushRef="#br0">-116-1492 86,'-9'-29'38,"9"29"1,0-19 0,17 30-26,-17-11-6,0 0-2,13 31-1,-2 1-2,-4 12 0,4 11 0,-4 9-1,5 6 0,-7 3 0,1-1-1,3-4-1,-5-11-1,3-10-1,-7-17-3,13 5-6,-30-34-21,17-1-8,0 0 2,-7-22-1</inkml:trace>
          <inkml:trace contextRef="#ctx0" brushRef="#br0" timeOffset="222.0127">-165-1057 97,'0'0'39,"0"0"0,-10-18-8,32 21-21,-22-3-3,39-12-3,-7 2-2,12 7 0,4-5-1,7 3 0,4-3-2,4 1 1,1-2-3,-7-9-1,8 18-7,-30-26-20,9 13-9,-18-9 1,0 4 0</inkml:trace>
          <inkml:trace contextRef="#ctx0" brushRef="#br0" timeOffset="468.0268">379-1536 73,'-15'-26'39,"15"26"1,0 0 0,3 17-16,-3-17-15,4 46-3,0-8-2,9 21-1,-8 5-1,8 10 0,-4-1 0,1 6-1,1-7 0,-4-5-2,6-8-1,-9-28-7,23 2-31,-27-33-2,19 19 1,-19-19-2</inkml:trace>
          <inkml:trace contextRef="#ctx0" brushRef="#br1" timeOffset="-15800.9037">239 131 66,'0'0'37,"0"0"-1,0 0 3,0 0-21,0 0-7,13 31-3,-15-13-2,9 10-1,-5-6-1,4 4-1,-3-6-1,1-2 0,-4-18-1,4 17 0,-4-17-1,0 0 1,0 0-1,0-31 0,-2 9 0,0-6-1,-2-1 0,-3-4 0,-2-2 0,-2 2 0,-1-2 0,-8 9 0,4 2 0,-8 13 1,3 7 0,-1 12 0,0 8 1,2 14 0,1 16 0,6 9 0,-3 14 1,6 7-1,-1 6 1,6 10-1,-3 0 0,8-2 0,4-9 0,3-10 0,8-14 0,6-9 0,3-17 0,5-11 0,4-14-1,-1-8-1,-1-5 1,-1-6-1,-5-2-1,-6-5-1,3 3-3,-18-16-6,23 17-27,-23-12-2,9 6 1,-9-11-1</inkml:trace>
          <inkml:trace contextRef="#ctx0" brushRef="#br1" timeOffset="-15486.8857">538 129 97,'-4'-17'36,"4"17"3,0 0-10,-20-14-18,25 32-4,-8 2-2,10 15 0,-5 6-2,5 10 0,-5 4-1,4 11 1,-3 4-1,1 3-1,0-1 0,1-4 0,-1-8-1,0-3 0,3-9-1,-3-13 0,3-6-1,-5-12-2,7 1-5,-9-18-11,0 0-20,-11-20 0,11 20 1,-13-31-1</inkml:trace>
          <inkml:trace contextRef="#ctx0" brushRef="#br1" timeOffset="-15012.8587">848 89 77,'-7'-24'37,"-6"4"0,13 20 1,-19-19-23,30 38-6,-11-19-1,6 47-3,-2-4 0,5 17-2,-4 8 1,3 15-1,-1 5-2,2 4 1,-1-4-1,1-6-1,0-8-1,-3-19 0,7-7-2,-6-25-3,13 9-10,-20-32-24,0 0-1,0 0 1,23-30-1</inkml:trace>
          <inkml:trace contextRef="#ctx0" brushRef="#br1" timeOffset="-15264.8731">455 702 103,'0'0'38,"0"0"1,0 0-6,0 0-24,35-11-4,-6 2-2,12 1-1,5-3-1,8-2-2,1 1 0,-3-7-2,1 10-2,-14-15-5,13 22-13,-28-18-16,-2 5 1,-13-10-1,-3 1 2</inkml:trace>
          <inkml:trace contextRef="#ctx0" brushRef="#br1" timeOffset="-14399.8236">1077 924 82,'0'0'37,"0"0"-1,-17 16 1,17-16-28,0 0-3,0 0-2,0 0-1,6-22 0,-6 22-1,20-11 0,-20 11 0,30-11-1,-12 8 0,1-1 0,1 0-1,2 3 1,0-1-1,-1 2 0,-5 2 0,-16-2 0,22 12 0,-22-12-1,8 24 2,-8-24-1,-6 31 0,-1-12 0,-1-1 0,-1 2 0,-2 4 1,0 0 0,-2 4-1,-2-3 1,-1 3-1,-1-1 1,1-1-1,1-2 1,4-4 0,0-3 0,11-17 0,-15 25 0,15-25 0,0 19 0,0-19 0,0 0 0,26 9 0,-10-9 0,5-2 0,3-2 0,3-1-1,3-1 0,3 1 1,0-1-2,-1-1 1,-1 2-2,-5-5-1,5 14-8,-31-4-22,24-16-9,-24 16 2,17-21-2</inkml:trace>
          <inkml:trace contextRef="#ctx0" brushRef="#br1" timeOffset="-11505.658">1528 524 81,'-17'-6'39,"17"6"-1,0 0 1,17 19-25,-17-19-5,18 0-3,-18 0-1,42-6-2,-16 1-1,6-1 0,1 1-1,-2-5-1,3 9-1,-7-5 0,-1 6-2,-6-9-3,10 18-12,-30-9-21,37-15-1,-37 15 1,35-27-2</inkml:trace>
          <inkml:trace contextRef="#ctx0" brushRef="#br1" timeOffset="-1551.0887">137-609 76,'6'-17'38,"-5"1"-1,-1 16-5,-7-20-17,7 20-5,0 0-2,0 0-3,11 16-1,-5 6-1,-6 0 0,5 11 1,-3 4-2,3 9 1,-1 0-2,0 2 1,0-1-1,3-3 0,-2-7 0,1-4-1,0-7-1,-3-8 0,-3-18-1,4 20-2,7 2-10,-11-22-27,0 0 0,-18-20-1,21 2 1</inkml:trace>
          <inkml:trace contextRef="#ctx0" brushRef="#br1" timeOffset="-10861.6212">2477 283 96,'0'0'39,"0"0"1,0 0-2,0 0-28,0 0-3,9 20-4,-9-20-1,11 28-1,-11-28 1,11 20-2,-11-20 1,0 0-1,0 0 0,17-15 1,-14-7-1,-1-1 0,0-7-1,-4 1 1,0-4 0,-1 3 0,-3 5 0,-1 4 0,7 21-1,-26-22 1,26 22 0,-32 6 0,16 7 1,-4 5-1,1 10 0,-1 7 1,1 10 0,-1 5 0,-2 12 0,2 6 0,3 8 1,4-1 0,7 0 0,8-7-1,8-7 1,12-8 0,9-13-2,12-12 0,5-13 0,7-12 0,6-12 0,-4-4 0,-1-9 0,-7-2 0,-10-5 0,-4 1-4,-11-5-1,2 15-8,-37-17-25,20 8-4,-16-14 1,9 8-1</inkml:trace>
          <inkml:trace contextRef="#ctx0" brushRef="#br1" timeOffset="-6837.3911">3043 2788 81,'0'0'39,"-22"-5"0,22 5 1,0 0-27,28-2-5,-4-4-4,15 4-1,2-5-2,5-2-1,4 0-1,-2-6-2,3 11-5,-21-20-9,12 19-23,-19-8 2,-1 6-2,-22 7 1</inkml:trace>
          <inkml:trace contextRef="#ctx0" brushRef="#br1" timeOffset="-6572.3759">3371 2345 80,'-15'-22'40,"15"22"0,-17-17 0,26 39-25,-9-22-7,-3 46-2,3-7-2,7 12-2,-1 5 0,3 10 0,-2 0-1,2 6 0,3 0 0,-1-4-1,0-8-1,-2-10 0,8-8-3,-10-23-5,23 14-22,-30-33-10,29 0 0,-18-17-1,8 2 2</inkml:trace>
          <inkml:trace contextRef="#ctx0" brushRef="#br1" timeOffset="-5988.3425">3690 3053 87,'0'0'38,"0"0"0,0 0 2,33 2-30,-33-2-4,26-17-3,-5 6-1,3 4-1,0-2 0,7 1-1,-1 1 1,-3 1-1,-1 1 0,-4 1 0,-3 2 1,-19 2-1,22 2 0,-22-2 0,-11 21 0,-2-3 0,-5 4 0,-5 2 0,-1 3 1,2 3-1,-2-2 0,4-3 1,7-5-1,13-20 1,-17 26-1,17-26 1,0 0 0,17 8 0,-17-8-1,39-11 1,-12 3-1,7 1 1,3 1-1,0 6 0,-2 2 0,-2 6 1,-4 4-1,-10 7 0,-8 3 1,-7 5 0,-8 1-1,-7 0 1,-4-4-2,-9-4 1,-4-2-2,-7-10-2,4 8-7,-26-31-23,16 2-7,-13-21 0,8-9 0</inkml:trace>
          <inkml:trace contextRef="#ctx0" brushRef="#br1" timeOffset="-8048.4603">2623 1400 49,'-4'-22'34,"2"6"3,2 16-4,-4-28-7,23 30-9,-28-20-3,9 18-4,0 0-2,22 0-2,-22 0-1,7 18-1,-5 4-1,5 15 0,-3 9-1,2 12 2,-3 10-4,1 6 0,-2 3 0,3-2 0,-1-7 0,0-13 0,-1-11 0,1-14 0,2-12 0,-6-18 0,0 0-6,2-22-3,14 18-20,-23-29-14,9 6 2,-12-17-1,9 7 1</inkml:trace>
          <inkml:trace contextRef="#ctx0" brushRef="#br1" timeOffset="-7039.4026">3071 2516 56,'-5'-19'37,"-5"1"0,10 18 0,-14-31-12,14 31-14,0 0-3,0 0-2,0 0-1,1 33-1,-2-9-1,4 12 0,-3 10 0,4 11-1,-2 4 0,3 8 0,-1-1-1,2-2 0,3-3-2,-2-14 1,2-6-2,-1-18-1,3-4-1,-11-21-5,20 12-12,-22-28-20,2 16 1,-2-46-1,4 15 2</inkml:trace>
          <inkml:trace contextRef="#ctx0" brushRef="#br1" timeOffset="-7340.4198">2844 2563 69,'2'-29'38,"2"7"-1,-6-4 2,19 17-24,-30-15-6,13 24-3,-11-26-2,11 26-1,-28-18-1,8 13 0,-6-1-1,0 6 0,-5 4 0,-1 7 0,-1 3-1,4 9 1,-1 6 0,8 9 0,2 7 0,5 8 1,4 6 0,9 8-1,8 1 1,6 0-1,7-3 0,7-9 0,1-6 0,12-10-1,0-12 0,-2-10-1,-2-10 0,-8-10-1,3-6-2,-12-14-4,12 19-13,-23-28-20,8 1 1,-6-10-2,12 1 3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9:31.7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D98DF2-574D-4372-8A5D-44E462DC0AC7}" emma:medium="tactile" emma:mode="ink">
          <msink:context xmlns:msink="http://schemas.microsoft.com/ink/2010/main" type="writingRegion" rotatedBoundingBox="3662,10372 22459,10204 22478,12328 3681,12496"/>
        </emma:interpretation>
      </emma:emma>
    </inkml:annotationXML>
    <inkml:traceGroup>
      <inkml:annotationXML>
        <emma:emma xmlns:emma="http://www.w3.org/2003/04/emma" version="1.0">
          <emma:interpretation id="{B921FF6B-EDA1-4A11-BB43-52E6BF55A26E}" emma:medium="tactile" emma:mode="ink">
            <msink:context xmlns:msink="http://schemas.microsoft.com/ink/2010/main" type="paragraph" rotatedBoundingBox="10313,10781 9223,11378 8880,10751 9970,101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586FE9B-546F-44E2-B4A2-0583A8DFE62B}" emma:medium="tactile" emma:mode="ink">
              <msink:context xmlns:msink="http://schemas.microsoft.com/ink/2010/main" type="line" rotatedBoundingBox="10313,10781 9223,11378 8880,10751 9970,10155"/>
            </emma:interpretation>
          </emma:emma>
        </inkml:annotationXML>
        <inkml:traceGroup>
          <inkml:annotationXML>
            <emma:emma xmlns:emma="http://www.w3.org/2003/04/emma" version="1.0">
              <emma:interpretation id="{16837EDB-C009-44E8-A105-ADA00784356A}" emma:medium="tactile" emma:mode="ink">
                <msink:context xmlns:msink="http://schemas.microsoft.com/ink/2010/main" type="inkWord" rotatedBoundingBox="10313,10781 9223,11378 8880,10751 9970,10155"/>
              </emma:interpretation>
              <emma:one-of disjunction-type="recognition" id="oneOf0">
                <emma:interpretation id="interp0" emma:lang="en-US" emma:confidence="0">
                  <emma:literal>Ht</emma:literal>
                </emma:interpretation>
                <emma:interpretation id="interp1" emma:lang="en-US" emma:confidence="0">
                  <emma:literal>H +</emma:literal>
                </emma:interpretation>
                <emma:interpretation id="interp2" emma:lang="en-US" emma:confidence="0">
                  <emma:literal>M +</emma:literal>
                </emma:interpretation>
                <emma:interpretation id="interp3" emma:lang="en-US" emma:confidence="0">
                  <emma:literal>H+</emma:literal>
                </emma:interpretation>
                <emma:interpretation id="interp4" emma:lang="en-US" emma:confidence="0">
                  <emma:literal>N +</emma:literal>
                </emma:interpretation>
              </emma:one-of>
            </emma:emma>
          </inkml:annotationXML>
          <inkml:trace contextRef="#ctx0" brushRef="#br0">8006-308 81,'-22'-7'39,"22"7"-1,-22 3 1,0-6-25,26 21-5,-4-18-2,1 29-2,5-10-1,7 10 0,3 8-1,1 7 0,-2 6-1,0 5 0,-3 2 0,1-1-1,-5-2-1,3-5 0,-9-12-1,1-10-1,3-4 0,-6-23-2,2 22-3,-2-22-4,0 0-22,-19-13-8,19 13 1,-31-32 0</inkml:trace>
          <inkml:trace contextRef="#ctx0" brushRef="#br0" timeOffset="248.0142">7846 17 76,'0'0'39,"0"0"-1,-17-7 2,32 23-21,-15-16-9,30-7-3,-7-6-3,22 7-2,1-8 0,11 3 0,2-4-1,2 4 0,-4 0-2,-5 2 0,-6 9-1,-17-9 0,3 20-4,-32-11-4,18 11-10,-34-11-21,16 0 3,-21-6-2,21 6 3</inkml:trace>
          <inkml:trace contextRef="#ctx0" brushRef="#br0" timeOffset="481.0276">8274-229 83,'-10'-20'37,"10"20"2,-11-24-3,11 24-19,0 0-7,8 27-4,-8-27-1,11 41-1,-2-14 0,8 16-2,-4 3 0,5 3 0,-1 3-1,-1-1 0,1-3-1,-1-6 0,-3-4-2,-3-19-1,4 1-5,-14-20-15,0 0-18,4-28 0,0 8 0,-6-15 1</inkml:trace>
          <inkml:trace contextRef="#ctx0" brushRef="#br0" timeOffset="744.0423">8596-627 102,'0'0'38,"0"0"1,0 0-8,26 25-23,-18-1-2,8 17-2,-5-3-1,4 10-1,0-4 0,-2 2-1,0-2-1,-6-6 0,0-5-2,-5-12-2,9 8-8,-11-29-23,-14 17-5,14-17 1,-17-8-1</inkml:trace>
          <inkml:trace contextRef="#ctx0" brushRef="#br0" timeOffset="932.0534">8506-315 117,'0'0'40,"43"11"0,-14-30-9,19 18-25,0-10-4,7 0-3,10 3-4,-15-19-15,9 19-19,-15-3-1,-4 4 1,-14 0-2</inkml:trace>
        </inkml:traceGroup>
      </inkml:traceGroup>
    </inkml:traceGroup>
    <inkml:traceGroup>
      <inkml:annotationXML>
        <emma:emma xmlns:emma="http://www.w3.org/2003/04/emma" version="1.0">
          <emma:interpretation id="{CAA8D884-B7F3-4A98-BDB4-FF2742F38616}" emma:medium="tactile" emma:mode="ink">
            <msink:context xmlns:msink="http://schemas.microsoft.com/ink/2010/main" type="paragraph" rotatedBoundingBox="8946,11177 11218,11177 11218,11737 8946,11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167966-96A3-4962-81E4-987E603BFE06}" emma:medium="tactile" emma:mode="ink">
              <msink:context xmlns:msink="http://schemas.microsoft.com/ink/2010/main" type="inkBullet" rotatedBoundingBox="8932,11266 11207,11142 11238,11718 8963,11842"/>
            </emma:interpretation>
            <emma:one-of disjunction-type="recognition" id="oneOf1">
              <emma:interpretation id="interp5" emma:lang="en-US" emma:confidence="0">
                <emma:literal>1</emma:literal>
              </emma:interpretation>
              <emma:interpretation id="interp6" emma:lang="en-US" emma:confidence="0">
                <emma:literal>k</emma:literal>
              </emma:interpretation>
              <emma:interpretation id="interp7" emma:lang="en-US" emma:confidence="0">
                <emma:literal>x</emma:literal>
              </emma:interpretation>
              <emma:interpretation id="interp8" emma:lang="en-US" emma:confidence="0">
                <emma:literal>A</emma:literal>
              </emma:interpretation>
              <emma:interpretation id="interp9" emma:lang="en-US" emma:confidence="0">
                <emma:literal>+</emma:literal>
              </emma:interpretation>
            </emma:one-of>
          </emma:emma>
        </inkml:annotationXML>
        <inkml:trace contextRef="#ctx0" brushRef="#br0" timeOffset="-1122.0638">7824 566 82,'-17'7'39,"17"-7"0,0 0 1,-24 2-25,52 13-5,1-19-4,27 8-1,16-8-2,23 2 0,20-9-1,19 0 0,12-5 0,11-3-1,5 3 0,4-2 0,-4-3-1,-8 1 0,-16 2 0,-13 1-1,-18 4 0,-22 1 0,-19 4-2,-25 3 0,-13 12-3,-28-7-4,11 28-15,-28-21-15,4 11 0,-7-9 0,20-9 2</inkml:trace>
        <inkml:trace contextRef="#ctx0" brushRef="#br0" timeOffset="-609.0348">9408 232 88,'-19'7'39,"19"-7"0,0 0 1,45 30-25,-29-30-7,27 11-3,-3-10-2,12 5-1,5-4-1,4 0 0,-2-1 0,-2 3-1,-5 0 1,-6 1-1,-7 4 1,-4 2-1,-11 4 0,-6 2 1,-5-1 0,-4 4-1,-9 1 1,-3 2 0,-9 1 0,-2 4 0,-8-1 0,-2 5 1,-6 1 0,4 2-2,-5-2 0,1-2 0,1 0 0,5-7 0,4-2 0,1-9 0,19-13-2,-24 14-2,24-14-13,-16 8-24,16-8-1,-11-26 1,5 6-1</inkml:trace>
      </inkml:traceGroup>
    </inkml:traceGroup>
    <inkml:traceGroup>
      <inkml:annotationXML>
        <emma:emma xmlns:emma="http://www.w3.org/2003/04/emma" version="1.0">
          <emma:interpretation id="{82A64EB0-C4D5-4EF0-82E0-75CA81F2CA16}" emma:medium="tactile" emma:mode="ink">
            <msink:context xmlns:msink="http://schemas.microsoft.com/ink/2010/main" type="paragraph" rotatedBoundingBox="3663,10428 22460,10259 22478,12328 3681,12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21B6D5-0CDD-4DB4-A9A1-788F235CE722}" emma:medium="tactile" emma:mode="ink">
              <msink:context xmlns:msink="http://schemas.microsoft.com/ink/2010/main" type="line" rotatedBoundingBox="3663,10428 22460,10259 22478,12328 3681,12496"/>
            </emma:interpretation>
          </emma:emma>
        </inkml:annotationXML>
        <inkml:traceGroup>
          <inkml:annotationXML>
            <emma:emma xmlns:emma="http://www.w3.org/2003/04/emma" version="1.0">
              <emma:interpretation id="{CCA33A54-6219-49E5-A3F3-65BED325D79F}" emma:medium="tactile" emma:mode="ink">
                <msink:context xmlns:msink="http://schemas.microsoft.com/ink/2010/main" type="inkWord" rotatedBoundingBox="3663,10428 8655,10383 8672,12328 3680,12372"/>
              </emma:interpretation>
              <emma:one-of disjunction-type="recognition" id="oneOf2">
                <emma:interpretation id="interp10" emma:lang="en-US" emma:confidence="0">
                  <emma:literal>'tactic*</emma:literal>
                </emma:interpretation>
                <emma:interpretation id="interp11" emma:lang="en-US" emma:confidence="0">
                  <emma:literal>'-cite*</emma:literal>
                </emma:interpretation>
                <emma:interpretation id="interp12" emma:lang="en-US" emma:confidence="0">
                  <emma:literal>'tactic*'</emma:literal>
                </emma:interpretation>
                <emma:interpretation id="interp13" emma:lang="en-US" emma:confidence="0">
                  <emma:literal>'-cite*'</emma:literal>
                </emma:interpretation>
                <emma:interpretation id="interp14" emma:lang="en-US" emma:confidence="0">
                  <emma:literal>'-lactic*</emma:literal>
                </emma:interpretation>
              </emma:one-of>
            </emma:emma>
          </inkml:annotationXML>
          <inkml:trace contextRef="#ctx0" brushRef="#br0" timeOffset="-43672.4978">4715 354 79,'0'0'40,"0"0"0,16-6 1,-16 6-19,0 0-13,15 26-3,-4-6-2,-1-3-1,-10-17-1,22 29-1,-22-29 0,20 11-1,-20-11 0,0 0 0,13-16 0,-13 16 0,-6-33 0,3 11 0,-7-1-1,-1-2 1,-2 1 0,-1 2-1,-7 0 1,1 3-1,-4 5 1,0 5 0,0 3 0,-2 6 0,2 6 0,0 6 0,4 9 1,5 10-1,-1 7 1,3 14 0,2 7 0,5 9 0,4 1 0,4 5 0,6-3 0,1-6-1,9-9 2,4-10-2,6-11 0,3-13 0,6-11 0,4-11-2,1-11 1,1-5-1,-6-8 0,0 2-1,-8-9-2,4 18-7,-27-20-19,12 22-10,-10-8 0,-8 19 1,13-25 0</inkml:trace>
          <inkml:trace contextRef="#ctx0" brushRef="#br0" timeOffset="-41533.3755">4560-447 55,'0'0'37,"-7"-22"1,7 22-1,0 0-12,-12-20-11,12 20-5,0 0-2,28 13-2,-28-13-1,17 15-1,-17-15 0,16 33-1,-10-9 0,1 7 0,-3 6 0,0 8-1,-3 1 0,5 2 0,-2-2 0,1-4 0,3-7-1,-3-9-1,3-6 0,-8-20-1,16 9-2,-16-25-7,22 16-22,-22-22-10,8 5 3,-12-9-2</inkml:trace>
          <inkml:trace contextRef="#ctx0" brushRef="#br0" timeOffset="-43143.4675">4973 688 98,'0'0'39,"0"0"2,0 0-1,20-6-29,21 6-6,1-11-2,14 2-1,5-4-2,5-1 0,4-1-3,-7-9-2,1 19-5,-32-21-17,6 13-13,-17-5 0,-1 5 0,-14-11 2</inkml:trace>
          <inkml:trace contextRef="#ctx0" brushRef="#br0" timeOffset="-43364.4803">5062 304 96,'-17'-24'39,"17"24"0,-17-25 0,17 25-29,0 0-4,21-10-1,-21 10-2,18 15 0,-9 2 0,6 14-1,-6 9 0,6 12 1,-6 8-2,-3 8 1,5 0 0,-4 0-2,4-4 0,-1-12 0,4-8-3,-4-13 0,4-5-1,-14-26-6,26 22-20,-26-22-12,0 0 2,0-26-2,0 26 3</inkml:trace>
          <inkml:trace contextRef="#ctx0" brushRef="#br0" timeOffset="-42905.454">5490 168 94,'0'0'39,"-26"0"2,22 17-2,-20-6-25,28 24-6,-8 0-3,10 12 0,-3 5-3,8 10 1,-1 3-2,3 2 1,1 0-2,1-9 0,3-3-2,-1-7-1,3-4-3,-14-27-10,16 8-25,-22-25-1,20 19 1,-20-19-1</inkml:trace>
          <inkml:trace contextRef="#ctx0" brushRef="#br0" timeOffset="-3315.1895">6216 408 61,'0'-20'36,"0"-2"-1,-4 0 1,4 22-19,-6-42-6,6 42-3,-5-44-2,3 25-2,-11-5 0,4 8-1,-8-1 0,17 17-1,-35-16 0,15 16 0,-4 7-1,0 6 1,-2 7-1,4 8 0,-2 8 0,2 8 1,0 4-1,3 11 0,3 1 1,6 7-1,3 1 0,9-2 1,5-6-1,12-1 0,7-8-1,9-8 1,5-9 0,6-10-1,4-9 0,2-8 0,-2-7-1,-8-7 0,-5-4 0,-9-7-2,-6 3-2,-13-13-4,11 23-18,-24-19-15,4 6 3,-5-10-2,3 4 2</inkml:trace>
          <inkml:trace contextRef="#ctx0" brushRef="#br0" timeOffset="-2759.1578">6393 678 106,'0'0'39,"-17"9"1,23 11-6,-6-20-25,27 8-3,3-10-2,10 2-2,6-4-1,10-5 0,3-2-2,-2-4 0,-4 4-1,-7-7-2,-3 11-3,-23-19-4,17 26-17,-31-19-12,-6 19 1,-6-27-1,1 10 3</inkml:trace>
          <inkml:trace contextRef="#ctx0" brushRef="#br0" timeOffset="-2987.1708">6496 320 85,'-4'-22'38,"4"22"0,0 0 1,0 0-26,0 0-5,0 0-2,0 0-2,17 16-1,-14 6 0,7 12-1,-5 6 0,4 11 1,-3 8-2,3 5 1,0 1-1,1-1 0,-1-7-1,2-8 0,-2-8-1,-1-12 0,1-9-2,-9-20 0,11 19-3,-11-19-5,0 0-17,0-21-14,0 21 3,-20-34-1,8 13 2</inkml:trace>
          <inkml:trace contextRef="#ctx0" brushRef="#br0" timeOffset="-2506.1433">6761 270 90,'-11'-27'38,"-3"1"0,14 26 0,-23-29-25,23 29-4,0 0-3,0 0-2,19 31-1,-6 0 0,-2 11-1,4 12 0,-2 8-1,-2 10 1,2 3-1,-2 0 0,2-3-1,-2-10 0,1-9-1,-2-12-1,4-10-2,-14-31-3,34 35-15,-34-35-19,24-7 0,-17-10 0,-7 17 0</inkml:trace>
          <inkml:trace contextRef="#ctx0" brushRef="#br0" timeOffset="-1805.103">7092 845 93,'0'0'37,"0"0"1,-17 11 0,35-2-29,-18-9-3,24-5-2,-5-1-2,7 4 0,-2-5 0,3 5-1,1-2 0,-2 3 0,-4 1-1,-4 3 1,-18-3-1,26 13 0,-26-13 0,6 22 0,-6-22 0,-11 28 0,1-10 0,-1-1 0,0 1 1,-2 0-1,2-1 0,-2 3 0,2-2 0,0-1-1,11-17 2,-16 29-2,16-29 1,-10 21 0,10-21-1,0 0 1,4 16 0,-4-16 0,0 0 0,22 2 0,-22-2 0,28-6 0,-11 3 1,1-1-2,2 0 1,2 1 0,1 3 1,-1 2-1,-2 3-1,4 4 1,-6 2 0,1 4 1,-6 3-1,1 2 1,-8 2-1,1 1 1,-7-1-1,-7 1 1,0-1-1,-8-1 1,2-3-1,-7-1 0,-1-5 0,-4 1 0,1-5-1,-4-5-1,4 3-2,-11-19-9,35 13-21,-44-7-6,20-1-1,-4-8 1</inkml:trace>
          <inkml:trace contextRef="#ctx0" brushRef="#br0" timeOffset="-49354.8229">2501-468 71,'0'0'38,"1"-25"-1,-1 25 2,-1-24-23,17 35-4,-16-11-4,0 0-1,8 27-2,-3 1 0,-7 1-2,4 12 1,-6 1-1,3 6-1,-5-3-1,4 5 1,-1-6-2,-1-9-1,2-4-1,2-31-1,4 30-5,-4-30-21,-4-22-13,0-4 0,12 0-1,-8-14 2</inkml:trace>
          <inkml:trace contextRef="#ctx0" brushRef="#br0" timeOffset="-44468.5433">3365 684 11,'0'-25'15,"-4"8"3,4 17 3,-9-24 5,9 24 1,-13-16 0,13 16-2,0 0-6,0 0-5,0 0-4,16 11-1,-16-11-2,39 2-2,-9-6 0,10 4-1,4-6-1,8 3 0,2-5-2,3 3 1,-2-1-2,0 1 0,-3 1-1,-9 0 0,-5 6-1,-6-5-1,-3 10-5,-29-7-13,35-13-20,-35 13-1,30-15 2,-30 15-2</inkml:trace>
        </inkml:traceGroup>
        <inkml:traceGroup>
          <inkml:annotationXML>
            <emma:emma xmlns:emma="http://www.w3.org/2003/04/emma" version="1.0">
              <emma:interpretation id="{BB93707E-060E-4F55-B1BF-7B366D1D2963}" emma:medium="tactile" emma:mode="ink">
                <msink:context xmlns:msink="http://schemas.microsoft.com/ink/2010/main" type="inkWord" rotatedBoundingBox="9247,11764 11188,11746 11194,12414 9252,12431"/>
              </emma:interpretation>
              <emma:one-of disjunction-type="recognition" id="oneOf3">
                <emma:interpretation id="interp15" emma:lang="en-US" emma:confidence="0.5">
                  <emma:literal>heat</emma:literal>
                </emma:interpretation>
                <emma:interpretation id="interp16" emma:lang="en-US" emma:confidence="0">
                  <emma:literal>neat</emma:literal>
                </emma:interpretation>
                <emma:interpretation id="interp17" emma:lang="en-US" emma:confidence="0">
                  <emma:literal>meat</emma:literal>
                </emma:interpretation>
                <emma:interpretation id="interp18" emma:lang="en-US" emma:confidence="0">
                  <emma:literal>Heat</emma:literal>
                </emma:interpretation>
                <emma:interpretation id="interp19" emma:lang="en-US" emma:confidence="0">
                  <emma:literal>Neat</emma:literal>
                </emma:interpretation>
              </emma:one-of>
            </emma:emma>
          </inkml:annotationXML>
          <inkml:trace contextRef="#ctx0" brushRef="#br0" timeOffset="1757.1005">8093 854 95,'-7'-18'38,"7"18"2,-2-17-1,2 17-27,13 22-4,5 8-2,-3 5-2,9 12-2,-2 5 0,7 8 0,-3 3-1,2 1 0,-4-2-1,-2-1 0,-3-13 0,-3-4 0,-5-11 0,-2-6 0,-1-10 0,-8-17-1,0 0 0,0 0 0,0 0 0,9-31-1,-7 5 2,-4-7-2,4 0 2,0-6-1,1 3 0,3-3 1,1 6 0,2 2 0,4 0 1,4 9 0,1 1 0,3 10-1,-1 8 2,4 6-2,-2 7 1,0 8 0,-1 9-1,3-1 0,-8 9 0,4-4 0,-1-1 0,-3-5 0,1-1-1,-6-7 0,-11-17-2,20 24 0,-20-24-6,0 0-12,0 0-20,0 0 0,0 0 1,10-21 0</inkml:trace>
          <inkml:trace contextRef="#ctx0" brushRef="#br0" timeOffset="2199.1257">8831 1227 76,'0'0'39,"0"0"-2,0 0 1,25 11-24,-25-11-5,23 5-3,-23-5-3,35 2 0,-15-5-2,4-3 0,-2-1-1,-2-2 0,1-4 0,-7-4-1,-1 1-1,-7-3 0,-1 3 0,-5-1 0,0 17 1,-13-27-1,13 27 1,-22-13 1,22 13 0,-27 2 2,10 5-1,4 10 1,-2-1 0,8 8 1,-4 0-2,7 7 2,1 0-2,4 0 0,3-3-1,7-2 0,4-6 0,3-5-2,12-4-1,-6-17-4,20 10-5,-20-23-18,15 8-10,-6-9 2,8 4-1</inkml:trace>
          <inkml:trace contextRef="#ctx0" brushRef="#br0" timeOffset="2620.1499">9384 1186 73,'15'-25'36,"-15"25"-2,3-30-2,-3 30-20,4-18-3,-4 18-3,0 0-1,0 0-1,-33 4 0,22 12 0,-9 4-1,7 6 0,-6 3-1,8 5 0,2-5 0,5 2-1,6-5 0,7-8-1,-9-18 0,33 19 0,-10-21 0,-1-7-1,2-4 1,-4-6-1,0 1 0,-5-4 0,-2 0 1,-4 4-1,-3 1 0,-6 17 1,3-22 1,-3 22-1,0 0 1,0 0 0,0 0 0,13 22 0,-13-22 0,15 29 0,-6-12-1,-9-17-1,22 29-1,-22-29-4,26 24-8,-26-24-20,0 0-6,0 0 2,0 0-3</inkml:trace>
          <inkml:trace contextRef="#ctx0" brushRef="#br0" timeOffset="3157.1805">9666 1174 69,'-33'5'39,"33"-5"-1,-17 7 2,17-7-12,0 0-20,22 13-2,-1-18-3,8 3-1,4-9 0,8 0-2,1 0 1,1-2-1,-1 0-1,-5 0 0,-2 4-3,-15-9-5,14 22-27,-34-4-6,0 0 2,13-17 0</inkml:trace>
          <inkml:trace contextRef="#ctx0" brushRef="#br0" timeOffset="2916.1665">9714 887 95,'-11'-20'39,"11"20"-1,0 0 0,-18 0-28,27 18-3,-9-18-3,13 33-1,-6-11 0,6 10-1,-4 3-1,6 3 0,-4 4-1,2 4 1,0 0-1,3-2-1,-5-2 0,2-9 0,0-1-2,-5-14-1,5 6-5,-13-24-14,0 0-17,-21 0 1,21 0-2,-18-20 3</inkml:trace>
        </inkml:traceGroup>
        <inkml:traceGroup>
          <inkml:annotationXML>
            <emma:emma xmlns:emma="http://www.w3.org/2003/04/emma" version="1.0">
              <emma:interpretation id="{24AF6005-6DCC-4543-8994-27E6A6F8A90F}" emma:medium="tactile" emma:mode="ink">
                <msink:context xmlns:msink="http://schemas.microsoft.com/ink/2010/main" type="inkWord" rotatedBoundingBox="12373,11078 14614,11058 14626,12398 12385,12418"/>
              </emma:interpretation>
              <emma:one-of disjunction-type="recognition" id="oneOf4">
                <emma:interpretation id="interp20" emma:lang="en-US" emma:confidence="0">
                  <emma:literal>Cts</emma:literal>
                </emma:interpretation>
                <emma:interpretation id="interp21" emma:lang="en-US" emma:confidence="0">
                  <emma:literal>GHz</emma:literal>
                </emma:interpretation>
                <emma:interpretation id="interp22" emma:lang="en-US" emma:confidence="0">
                  <emma:literal>CAE</emma:literal>
                </emma:interpretation>
                <emma:interpretation id="interp23" emma:lang="en-US" emma:confidence="0">
                  <emma:literal>CHIE</emma:literal>
                </emma:interpretation>
                <emma:interpretation id="interp24" emma:lang="en-US" emma:confidence="0">
                  <emma:literal>Cty.</emma:literal>
                </emma:interpretation>
              </emma:one-of>
            </emma:emma>
          </inkml:annotationXML>
          <inkml:trace contextRef="#ctx0" brushRef="#br0" timeOffset="4846.2769">11580 307 57,'0'-26'37,"4"3"0,-4-3 0,0 26-11,-15-41-13,15 41-4,-14-25-3,14 25-2,-35-11-1,12 13-1,-8 1 0,0 8-1,-4 6 0,1 5 1,1 3-1,4 12 0,1 7 1,4 11 0,6 8-1,5 8 1,7 5 0,6 3 0,6-4 0,10-5 1,7-8-3,10-14 0,4-13 0,7-10 0,2-14 0,0-7 0,-4-8 0,-5-7 0,-3-3-2,-12-7-1,-2 1-1,-14-11-3,10 13-7,-25-21-23,18 6-4,-11-11 1,10 4 0</inkml:trace>
          <inkml:trace contextRef="#ctx0" brushRef="#br0" timeOffset="5147.2944">11772 267 79,'0'-24'38,"0"24"-1,4-30 2,14 34-23,-18-4-7,0 0-2,22 11-3,-7 11 0,-4 8-1,4 12-1,-6 7 1,4 12-1,-5 5 0,3 4-1,-4 0 1,2-3-1,0-6-1,1-8 0,1-7 0,-6-15-2,4-3 0,-9-28-1,6 27-4,-6-27-4,0 0-19,0 0-11,-24-23 2,4 1-1,3-6 2</inkml:trace>
          <inkml:trace contextRef="#ctx0" brushRef="#br0" timeOffset="5360.3066">11710 669 99,'0'0'40,"0"0"0,1 20-1,-1-20-29,41 4-4,1-6-2,16 2-3,2-8 0,10-1-1,2 0-1,-5-4-1,-3 4-2,-14-7-3,0 19-6,-32-17-21,6 10-6,-24 4 1,0 0 0</inkml:trace>
          <inkml:trace contextRef="#ctx0" brushRef="#br0" timeOffset="5634.3223">12217 147 94,'-19'-22'40,"19"22"1,-18 15-1,18 16-26,-8-7-7,18 16-3,-5 1-1,4 18 0,4 5-2,0 7 1,2 8-1,-2 4 1,2-2-2,-4-8 1,3-3-1,1-15-1,-2-9-1,-2-17-2,8 1-4,-19-30-18,0 0-14,16 0-2,-16 0 2,9-24-2</inkml:trace>
          <inkml:trace contextRef="#ctx0" brushRef="#br0" timeOffset="6276.359">12473 964 74,'-17'22'38,"17"-22"0,0 0 0,-3 21-16,3-21-14,0 0-2,22-19-3,-6 14-1,3-6 0,3 3-1,0-1 0,4 2 0,2-1 0,-3 1 0,3 2-1,2 3 0,-6 2 1,-2 3-2,-6 1 1,-16-4 0,19 18 0,-19-18 0,3 30 0,-8-12 1,-2 1-1,-1 1 1,-1 2 0,-2 2-1,-2 1 1,-2 3-1,-3-1 1,1-1-2,-3 5 2,-2-1-2,0-1 1,-2 0 0,2 1 0,1-3 0,3-5 0,3 0 1,4-5-1,11-17 1,-9 24 0,9-24 0,0 0 0,26 11 0,-4-13 0,7-2-1,6-1 1,8-1 0,3-1-1,5-2 1,-1 3-2,-4 1 1,-3 1-1,-10-1-1,-4 6-1,-29-1-3,37 11-13,-37-11-20,0 0-3,0 0 2,-16-14-1</inkml:trace>
          <inkml:trace contextRef="#ctx0" brushRef="#br0" timeOffset="6704.3835">12752 454 83,'0'0'39,"0"0"0,20-2 2,15 13-26,-11-20-6,24 9-2,0-7-4,9 3-1,2-5-1,-2 3 0,-2-3-1,-5-2-2,-6 7 0,-14-3-3,1 14-4,-31-7-10,19-7-21,-19 7 1,0 0 0,-17 20 0</inkml:trace>
          <inkml:trace contextRef="#ctx0" brushRef="#br0" timeOffset="6973.3989">13002 669 82,'0'0'40,"-14"25"0,14-25 0,12 28-21,-12-28-9,32 5-4,-8-5-3,11 0-1,2-3 0,7-3-2,0 1-1,-3-1-2,1 3-1,-12-12-4,14 22-20,-18-18-13,0 6 1,-26 5-1,31-22 2</inkml:trace>
        </inkml:traceGroup>
        <inkml:traceGroup>
          <inkml:annotationXML>
            <emma:emma xmlns:emma="http://www.w3.org/2003/04/emma" version="1.0">
              <emma:interpretation id="{7A53A5A4-5D7A-43B7-98A6-C185BABE5438}" emma:medium="tactile" emma:mode="ink">
                <msink:context xmlns:msink="http://schemas.microsoft.com/ink/2010/main" type="inkWord" rotatedBoundingBox="15011,10965 18782,10932 18793,12172 15022,12206"/>
              </emma:interpretation>
              <emma:one-of disjunction-type="recognition" id="oneOf5">
                <emma:interpretation id="interp25" emma:lang="en-US" emma:confidence="0">
                  <emma:literal>contacts</emma:literal>
                </emma:interpretation>
                <emma:interpretation id="interp26" emma:lang="en-US" emma:confidence="0">
                  <emma:literal>octects</emma:literal>
                </emma:interpretation>
                <emma:interpretation id="interp27" emma:lang="en-US" emma:confidence="0">
                  <emma:literal>catalectic</emma:literal>
                </emma:interpretation>
                <emma:interpretation id="interp28" emma:lang="en-US" emma:confidence="0">
                  <emma:literal>octets</emma:literal>
                </emma:interpretation>
                <emma:interpretation id="interp29" emma:lang="en-US" emma:confidence="0">
                  <emma:literal>cutlets</emma:literal>
                </emma:interpretation>
              </emma:one-of>
            </emma:emma>
          </inkml:annotationXML>
          <inkml:trace contextRef="#ctx0" brushRef="#br0" timeOffset="7754.4436">14315 289 87,'4'-17'38,"-8"-3"0,4 20 1,-20-33-28,20 33-3,-20-6-4,20 6-1,-39 8-2,17-1 0,-6 4 1,-1 6-1,-6 1 0,2 4 0,-4 2 0,2 2 0,0-1 0,1 10 1,3 0-1,7 5 1,2 3 0,11 4 0,5-1 0,12 6 1,9-3 0,12-1-3,12-8 0,9-5 0,9-9 0,6-9 0,3-10 0,2-11 0,-5-5 0,-6-9 0,-9-3 0,-5-4 0,-12 1 0,-11-2-3,-3 8-2,-15-8-4,14 30-17,-16-4-16,-9-17 0,9 17 1,-20-9 0</inkml:trace>
          <inkml:trace contextRef="#ctx0" brushRef="#br0" timeOffset="9532.5453">15105 221 55,'3'-19'37,"-3"-1"-2,0-5 2,0 25-19,0-46-6,10 29-4,-20-12-1,10 12-2,-11-3-1,11 20-1,-27-18-1,10 18 1,-9 5-2,0 10 1,-3 3-1,-1 8 0,-1 1 0,2 7 0,-1 2-1,1 6 1,3 3 0,2 0 0,2 1 0,5 4 0,4-1 0,8 3 0,6-4 0,11-6 0,6-4 0,10-5 0,7-5-1,7-8 0,6-7 0,0-6 0,-2-3-1,-3-6 0,-5 0 0,-10-1-2,-2 1 0,-26 2-3,29-6-6,-38-10-18,9 16-10,0-20 0,0 20-1,9-33 3</inkml:trace>
          <inkml:trace contextRef="#ctx0" brushRef="#br0" timeOffset="10111.5784">15166 526 96,'-17'5'38,"17"-5"2,0 0-9,0 0-22,30 11-3,6-7-3,9-8-1,10 0 0,2-1-2,4-1 0,0 1-1,-2-6-2,0 9-2,-17-14-5,12 21-12,-25-14-18,-1 0 2,-11-4-2,-17 13 2</inkml:trace>
          <inkml:trace contextRef="#ctx0" brushRef="#br0" timeOffset="9867.5644">15348 215 88,'0'0'37,"-18"-29"0,18 29-7,-19-18-20,19 18-3,0 0-2,0 0-1,0 0-1,24 27 0,-20-5 0,5 13 0,-5 2-1,5 14 1,-3 2-2,3 6 1,0 0-1,2-2-1,0-4 1,2-7-1,2-6-1,-4-8 0,2-9-1,-13-23-1,16 26-2,-16-26-7,0 0-21,0 0-8,0 0 2,-9-33-2</inkml:trace>
          <inkml:trace contextRef="#ctx0" brushRef="#br0" timeOffset="10381.5938">15664 157 72,'0'0'39,"-21"-21"0,21 21 1,0 0-22,0 0-8,0 0-4,15 28-2,-9-6-1,8 13 0,-4 5-2,6 8 1,-1 7-1,0 6 0,-1-1-1,-3-1 0,4-2-1,-6-11-1,6-4-1,-9-18-5,14 13-13,-20-37-21,13 25 2,-13-25-1,0 0 2</inkml:trace>
          <inkml:trace contextRef="#ctx0" brushRef="#br0" timeOffset="10882.6225">15911 854 55,'0'0'38,"-17"9"-2,17-9 2,0 0-11,0 0-18,20-11-2,1 8-3,-3-5-2,6 3 0,0-3-1,2 3 0,0-1 0,-1 5-1,-2 1 1,-1 3-1,-6 1 0,-16-4 0,19 16 0,-19-16 0,0 28 0,0-28 1,-19 33-1,5-13 0,-5 0 0,1 8 1,-3 1 0,1 3 0,-2-3 0,2 4-1,-2 0 1,3-2 0,3-3 1,1-6-1,6-4 0,9-18 1,-2 20-1,2-20 0,27 0 1,-1-5-2,7-4 1,6-2-2,4 0 1,-1-2-2,0 5 0,-5-3-3,4 13-7,-41-2-20,29-16-9,-29 16 1,0 0-1</inkml:trace>
          <inkml:trace contextRef="#ctx0" brushRef="#br0" timeOffset="11302.6465">16580 355 73,'-16'-30'38,"-7"3"0,-1 7 0,-16-12-26,20 27-6,-15-6-1,7 11-2,-3 2 0,5 9-1,-4 4 0,6 8 0,-5 7 1,8 6 0,-3 3-1,10 9 0,-3 3 0,10 2-1,7-1 1,11-3-1,9-5-1,8-3 1,12-10-1,6-11 0,8-7-1,-1-9-1,5-4-1,-14-17-5,15 19-16,-26-24-17,4 2 1,-15-10-1,2 1 1</inkml:trace>
          <inkml:trace contextRef="#ctx0" brushRef="#br0" timeOffset="11767.6731">16683 570 82,'0'0'40,"-27"-13"0,27 13 0,-17-6-25,17 6-8,28 11-2,-4-5-3,5-4 0,10-2-2,3-2 0,5-6-2,2 5-1,-10-12-5,15 21-8,-29-23-25,9 6 2,-18-5-2,-16 16 2</inkml:trace>
          <inkml:trace contextRef="#ctx0" brushRef="#br0" timeOffset="11570.6618">16777 226 90,'-9'-25'40,"9"25"0,-9-26 0,9 26-29,0 0-5,13 26-2,-8-8-2,3 9 0,-1 5-1,4 8 1,0 2-2,0 8 1,-1 1 0,4 3-1,-4-5 0,4-5 0,-1-5-2,-4-8-1,3-4-2,-12-27-3,11 32-13,-11-32-21,-19 5 2,-1-12-1,3-2 3</inkml:trace>
          <inkml:trace contextRef="#ctx0" brushRef="#br0" timeOffset="12005.6867">17015 188 77,'-7'-24'39,"-2"0"2,9 24 0,-9-26-23,20 45-8,-11-3-4,13 19-2,-6 7-1,8 8-1,-1 1-1,3 10 1,1-2-2,1-4 1,1-6-2,-1-8 0,3-5-3,-8-15-2,14 15-12,-28-36-23,19 17-1,-19-17 0,0 0 1</inkml:trace>
          <inkml:trace contextRef="#ctx0" brushRef="#br0" timeOffset="12527.7166">17270 687 82,'22'-2'40,"-22"2"-2,26-5 2,-26 5-28,29-8-6,-8 5-1,3 6-2,-4-3-2,4 4 0,-4-2 0,0 0 0,-20-2-1,23 11 1,-23-11-1,1 16 0,-1-16 0,-14 24 0,-3-9 0,-3 1 0,-2 1 0,-2-1 1,2 1-1,1-2 0,1-3 0,3-1 1,17-11-1,0 0 0,-11 21 0,11-21 0,21 2 1,1-4-1,0-4 0,5 1-1,7-1 1,-1 2 0,2 3 1,-4 4-1,-3 5 1,-6 3-1,-2 5 1,-5 4 0,-9 4-1,-6 0 2,-4 0-2,-5 4 1,-4-1-1,-7-3 0,-1 0-1,-10-4-1,0 0-1,-17-12-7,18 15-20,-27-21-11,2-2 1,-17-14-3</inkml:trace>
        </inkml:traceGroup>
        <inkml:traceGroup>
          <inkml:annotationXML>
            <emma:emma xmlns:emma="http://www.w3.org/2003/04/emma" version="1.0">
              <emma:interpretation id="{E1B3C0C3-5B5B-4FF1-A1C9-CE913351B027}" emma:medium="tactile" emma:mode="ink">
                <msink:context xmlns:msink="http://schemas.microsoft.com/ink/2010/main" type="inkWord" rotatedBoundingBox="19768,10799 22464,10774 22475,11923 19778,11947"/>
              </emma:interpretation>
              <emma:one-of disjunction-type="recognition" id="oneOf6">
                <emma:interpretation id="interp30" emma:lang="en-US" emma:confidence="1">
                  <emma:literal>and/or</emma:literal>
                </emma:interpretation>
                <emma:interpretation id="interp31" emma:lang="en-US" emma:confidence="0">
                  <emma:literal>anaphor</emma:literal>
                </emma:interpretation>
                <emma:interpretation id="interp32" emma:lang="en-US" emma:confidence="0">
                  <emma:literal>•And/or</emma:literal>
                </emma:interpretation>
                <emma:interpretation id="interp33" emma:lang="en-US" emma:confidence="0">
                  <emma:literal>anchor</emma:literal>
                </emma:interpretation>
                <emma:interpretation id="interp34" emma:lang="en-US" emma:confidence="0">
                  <emma:literal>analog</emma:literal>
                </emma:interpretation>
              </emma:one-of>
            </emma:emma>
          </inkml:annotationXML>
          <inkml:trace contextRef="#ctx0" brushRef="#br0" timeOffset="20733.1859">18906 448 37,'0'-20'32,"0"20"2,-6-22 0,-9 0-15,15 22-7,-13-20-3,13 20-3,-22-20-1,22 20-2,-31-15 0,14 13-1,-8 0 0,2 8 0,-4 1-1,7 10 1,-4 1 0,5 10 0,-1 1 0,7 8 0,0 1 0,9 1 0,2-4 0,2-4-1,6-5 0,7-8 0,4-9-1,3-7 0,2-7 0,2-5 0,-6-4 0,4-3 0,-5-1-1,-4-4 1,-6 0 0,1-2-1,-5 2 1,-1 0 0,2 2-1,-4 20 1,4-28 1,-4 28 0,0 0 0,0 0 1,11 28 0,-2-3 1,-2 5-1,4 3 0,2 0 0,0 0 0,0-4-2,0-3 1,0-8-2,-13-18 0,18 24-1,-18-24-1,0 0-5,0 0-14,0 0-19,0 0 1,0 0 0,13-29 0</inkml:trace>
          <inkml:trace contextRef="#ctx0" brushRef="#br0" timeOffset="21210.2131">19051 403 83,'0'0'39,"-7"27"-1,7-27 2,20 37-30,-14-21-5,10 6-1,-1 0-2,4 0 0,-3-1-1,3-3 0,-19-18-1,25 26 0,-25-26 0,0 0 0,17 14-1,-17-14 1,0 0-1,0 0 0,-4-24 0,4 24-1,-3-31 1,3 11 1,3 0-1,1-4 1,0 2 1,7 0-1,-2 2 2,4 1-1,0 3 1,3 5-1,-16 11 1,34-17 0,-14 16 0,-3 8-1,1 6 0,-1 7 0,-1 2 0,-3 5-1,-2 5 0,-2-1 0,-3-4-1,-1-6 0,-5-21-2,0 0-2,30 25-8,-30-25-21,7-29-6,-1 3 0,7-1-1</inkml:trace>
          <inkml:trace contextRef="#ctx0" brushRef="#br0" timeOffset="21838.2491">19712-113 80,'1'-19'40,"-1"19"-2,-3 17 2,14 14-29,-19-3-3,18 12-3,-5 2-1,8 8-1,-2-8 0,8 6-1,1-6 0,2 2-1,0-7 0,0-2-1,-3-8 1,3-1-1,-2-8 0,-5 1 0,-15-19-1,18 22 1,-18-22 0,4 16-1,-4-16 1,-9 17-1,9-17 0,-19 7 1,19-7-1,-24 0 1,24 0-1,-29-17 1,29 17 0,-26-29-1,11 13 1,15 16 0,-31-26 0,13 17 0,-1 7 0,-3 6 0,-4 5 0,6 2 0,-4 5 0,4 6 0,1-2 0,6 6 1,4-2-1,5 0 1,4-2-1,4 0 1,5-4 0,-9-18 0,32 24-1,-8-18 0,3-4 1,5-4-1,-3-4 0,4-3-1,0 2 1,-5-3-1,0 1-2,-10-4-1,8 17-6,-28-26-19,19 13-12,-17 9 1,18-29-2,-8 5 3</inkml:trace>
          <inkml:trace contextRef="#ctx0" brushRef="#br0" timeOffset="22173.2683">20291-102 78,'5'-21'39,"-5"5"-1,0 16 2,-7-22-30,14 40-3,-10-1-2,3 14-1,-6 4-1,0 14 0,-6 8 0,1 17-1,-6 5 0,-2 9 1,-3 6-2,0 3 1,-4 0-2,2-3 2,2-6-2,2-15 0,3-10 0,4-17-1,8-15 0,5-31-1,2 20-2,-2-20-2,26-26-6,-28-12-21,22 3-8,-5-15 1,7 3-1</inkml:trace>
          <inkml:trace contextRef="#ctx0" brushRef="#br0" timeOffset="22612.2934">20433 338 80,'22'-27'36,"-22"27"1,0 0-10,0 0-16,0 0-3,-20 18-1,14 8-1,-7-2-2,6 11 1,-4-2-2,11 5 0,2-7 0,9-1-2,3-8 1,8 0-2,2-11 1,8-8-1,1-10 0,2-4 0,0-5 0,-4-8-1,-5 0 1,-5-4 0,-5-1-1,-8 1 1,-10 5-1,-8 1 0,-4 3 1,-10 8-1,-4 2 1,-1 3-1,-6 10 0,-2 0 0,5 7 0,1 0 0,9 4-1,1-6 0,21-9-4,-7 18-2,27 4-8,-20-22-17,24 6-5,0-5-1,8 1 2</inkml:trace>
          <inkml:trace contextRef="#ctx0" brushRef="#br0" timeOffset="23007.316">20776 450 72,'0'0'38,"0"0"1,18 4-1,-18-4-24,0 0-5,0 0-3,30 5-1,-30-5-1,35 17-2,-13-6 1,0 6-2,-2-3 1,1 5-1,-21-19 0,25 27-1,-25-27 0,4 22 0,-4-22 0,0 0 0,-29 6 0,29-6-1,-30-11 1,30 11 0,-26-28 0,17 8-1,7 2 1,4-4 0,5-4 0,4-4 0,8 1 0,5-4 0,11 0 0,4 0 0,3 0 0,0 3-1,5 7 0,-7-1-1,1 13-3,-19-8-5,15 29-21,-37-10-10,20 1 1,-20-1-1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9:45.24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590DA3B-776A-4435-8EB0-7394EDF9089F}" emma:medium="tactile" emma:mode="ink">
          <msink:context xmlns:msink="http://schemas.microsoft.com/ink/2010/main" type="writingRegion" rotatedBoundingBox="15395,12106 17149,13565 16483,14366 14729,12907"/>
        </emma:interpretation>
      </emma:emma>
    </inkml:annotationXML>
    <inkml:traceGroup>
      <inkml:annotationXML>
        <emma:emma xmlns:emma="http://www.w3.org/2003/04/emma" version="1.0">
          <emma:interpretation id="{D35F6976-A2BA-4114-B92D-1E3BDB66343A}" emma:medium="tactile" emma:mode="ink">
            <msink:context xmlns:msink="http://schemas.microsoft.com/ink/2010/main" type="paragraph" rotatedBoundingBox="15395,12106 17149,13565 16483,14366 14729,12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AF35F4-4E76-415B-8C00-356992D013D7}" emma:medium="tactile" emma:mode="ink">
              <msink:context xmlns:msink="http://schemas.microsoft.com/ink/2010/main" type="line" rotatedBoundingBox="15395,12106 17149,13565 16483,14366 14729,12907"/>
            </emma:interpretation>
          </emma:emma>
        </inkml:annotationXML>
        <inkml:traceGroup>
          <inkml:annotationXML>
            <emma:emma xmlns:emma="http://www.w3.org/2003/04/emma" version="1.0">
              <emma:interpretation id="{39602767-96B4-4351-B129-4A8070E250C2}" emma:medium="tactile" emma:mode="ink">
                <msink:context xmlns:msink="http://schemas.microsoft.com/ink/2010/main" type="inkWord" rotatedBoundingBox="15395,12106 17149,13565 16483,14366 14729,12907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 3</emma:literal>
                </emma:interpretation>
                <emma:interpretation id="interp2" emma:lang="en-US" emma:confidence="0">
                  <emma:literal>its 3</emma:literal>
                </emma:interpretation>
                <emma:interpretation id="interp3" emma:lang="en-US" emma:confidence="0">
                  <emma:literal>its</emma:literal>
                </emma:interpretation>
                <emma:interpretation id="interp4" emma:lang="en-US" emma:confidence="0">
                  <emma:literal>int 3</emma:literal>
                </emma:interpretation>
              </emma:one-of>
            </emma:emma>
          </inkml:annotationXML>
          <inkml:trace contextRef="#ctx0" brushRef="#br0">1 66 60,'8'-24'36,"-8"24"2,7-21 1,-14 1-19,25 28-6,-18-8-5,0 0-1,0 0-2,28 34-1,-23-8-1,5 9 0,-5 2-1,4 9 0,-1-2-1,3 2-1,-4-6 0,4-7 1,-2-5-4,3-8 2,-12-20-1,18 18-2,-18-18 0,0 0-5,26 4-15,-26-4-18,0 0-1,-9-30 1,9 30 0</inkml:trace>
          <inkml:trace contextRef="#ctx0" brushRef="#br0" timeOffset="728.0417">335 899 66,'0'-17'37,"-5"-3"0,5 4 1,-19-12-21,19 28-6,-11-24-3,11 24-3,-22-7-1,22 7-2,-30 11 0,12 6 0,-4 1 0,2 8-1,-6 3 0,6 6 1,-4 2 0,5 10-1,-1 1 1,3 5-1,2 1 1,8-3-2,3-2 2,10 1-2,5-6 1,7-5-1,10-10 1,9-5 0,4-6-1,7-5 0,1-7 0,-3-6-1,1-6 0,-11-5-1,-1 0 0,-11-9-3,2 13-6,-28-25-18,12 16-12,-10-8 1,5 4-1,-5-8 2</inkml:trace>
          <inkml:trace contextRef="#ctx0" brushRef="#br0" timeOffset="1036.0592">573 846 73,'-2'-17'38,"2"17"-1,-5-18 1,-12 5-23,17 13-5,6 17-3,-1 3-2,-5 0-1,6 11 0,-4 4-1,3 15 0,-1 3 0,3 4-2,1 1 2,3 3-3,0-4 2,2-4-3,1-7 1,-1-13-2,4-7 0,-17-26 0,24 26-3,-24-26-3,20-2-7,-31-17-21,11 19-5,-7-38 2,1 18-1</inkml:trace>
          <inkml:trace contextRef="#ctx0" brushRef="#br0" timeOffset="1535.0878">852 763 76,'-13'-16'38,"13"16"1,-19-15-1,17 31-20,2-16-10,0 0-2,4 24-2,9 2 0,0 3-1,3 12 0,1 3 0,1 13-1,-1 3 0,3 5-1,-3-5 0,0-3-2,-3-4 1,-1-12-2,2-5-1,-8-17-4,10 6-3,-17-25-21,0 0-10,0 0 1,0 0-1,17 0 2</inkml:trace>
          <inkml:trace contextRef="#ctx0" brushRef="#br0" timeOffset="1249.0715">514 1180 62,'-24'-11'37,"24"11"0,0 0 1,4-35-15,25 39-12,-8-19-5,17 9-1,1-3-2,11 4-1,0-1-1,-1 6-1,3 8-3,-13-10-4,9 16-5,-32-17-20,12 5-8,-28-2 3,26-10-2</inkml:trace>
          <inkml:trace contextRef="#ctx0" brushRef="#br0" timeOffset="2240.1281">1196 1395 73,'0'0'39,"0"0"-1,0 0 1,0 0-22,11-21-7,8 20-4,-19 1-2,35-21-2,-15 10 0,6 2-1,0 2 0,0 3-1,0 1 1,-4 3-1,-6 1 0,-16-1 0,24 13-1,-24-13 1,2 22 0,-2-22 0,-15 30 0,15-30 0,-26 31 0,14-11 0,-3-3 0,0 3 0,2-4 0,2 3 0,2-3 0,2 1 1,7-17-1,-8 22 0,8-22 0,0 0 0,0 0 0,0 0 0,17 7 0,-17-7 0,20-7 0,-20 7 0,28-9 1,-12 3-1,1 6 0,7 0 0,-2 2 0,2 2 0,-4 1 0,1 4 0,-5 0 0,-16-9 1,26 24 0,-24-7 0,-2 3 0,-4 2 0,-7 0-1,2 4 1,-6-2 0,-2 1-1,-3 1 0,0-6 0,-2-3 0,0-4-1,1-2 0,-4-8 0,4 3-3,-6-15-4,27 9-17,-37 5-16,18-9 1,-5-8-1,24 12 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9:57.3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E66824-43DD-4FAE-B243-AFBF4FD1DFAE}" emma:medium="tactile" emma:mode="ink">
          <msink:context xmlns:msink="http://schemas.microsoft.com/ink/2010/main" type="writingRegion" rotatedBoundingBox="18424,15806 24807,15748 24818,16944 18435,17002"/>
        </emma:interpretation>
      </emma:emma>
    </inkml:annotationXML>
    <inkml:traceGroup>
      <inkml:annotationXML>
        <emma:emma xmlns:emma="http://www.w3.org/2003/04/emma" version="1.0">
          <emma:interpretation id="{403819BC-2F93-4C31-AA54-B11966676060}" emma:medium="tactile" emma:mode="ink">
            <msink:context xmlns:msink="http://schemas.microsoft.com/ink/2010/main" type="paragraph" rotatedBoundingBox="18424,15806 24807,15748 24818,16944 18435,17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FBB3AD-9D29-4F7D-A70C-A0CD249DEB76}" emma:medium="tactile" emma:mode="ink">
              <msink:context xmlns:msink="http://schemas.microsoft.com/ink/2010/main" type="line" rotatedBoundingBox="18424,15806 24807,15748 24818,16944 18435,17002"/>
            </emma:interpretation>
          </emma:emma>
        </inkml:annotationXML>
        <inkml:traceGroup>
          <inkml:annotationXML>
            <emma:emma xmlns:emma="http://www.w3.org/2003/04/emma" version="1.0">
              <emma:interpretation id="{CAD2FD7B-44EA-4F9E-8B2E-787BFB915642}" emma:medium="tactile" emma:mode="ink">
                <msink:context xmlns:msink="http://schemas.microsoft.com/ink/2010/main" type="inkWord" rotatedBoundingBox="18738,15512 20328,16284 19841,17285 18252,16513"/>
              </emma:interpretation>
              <emma:one-of disjunction-type="recognition" id="oneOf0">
                <emma:interpretation id="interp0" emma:lang="en-US" emma:confidence="0">
                  <emma:literal>Cts</emma:literal>
                </emma:interpretation>
                <emma:interpretation id="interp1" emma:lang="en-US" emma:confidence="0">
                  <emma:literal>Ctt3</emma:literal>
                </emma:interpretation>
                <emma:interpretation id="interp2" emma:lang="en-US" emma:confidence="0">
                  <emma:literal>Ct.</emma:literal>
                </emma:interpretation>
                <emma:interpretation id="interp3" emma:lang="en-US" emma:confidence="0">
                  <emma:literal>Cty.</emma:literal>
                </emma:interpretation>
                <emma:interpretation id="interp4" emma:lang="en-US" emma:confidence="0">
                  <emma:literal>Ctn.</emma:literal>
                </emma:interpretation>
              </emma:one-of>
            </emma:emma>
          </inkml:annotationXML>
          <inkml:trace contextRef="#ctx0" brushRef="#br0">3253 3816 70,'0'0'40,"0"0"0,0 0 1,13 41-18,-17-23-15,15 8-3,-5-3-2,6 0-1,-2-3-1,-10-20 0,22 24-1,-22-24 0,18 1 0,-18-1 0,0 0 0,9-23 0,-10 4-1,-5 1 1,1-4-1,-5 0-1,1 0 1,-4 0 0,-2 5 0,-3 4 0,0 6 1,-6 5-1,1 8 1,-1 8-1,-1 7 2,1 2-1,2 10 0,3 8 1,3 5 0,3 9 1,2 4 0,5 3 0,4 0 0,8 4 0,3-3 0,9-6-1,6-8 0,6-5 0,3-10-1,6-7 0,1-9 1,-1-5-2,-2-7 1,-6-6-1,-3-4 0,-4-7-1,0 2-1,-11-13-1,11 11-7,-26-30-15,19 18-15,-8-18 0,9 4 0,-7-12 1</inkml:trace>
          <inkml:trace contextRef="#ctx0" brushRef="#br0" timeOffset="308.0176">3640 3937 70,'-6'-20'38,"6"20"0,-5-27 0,5 27-24,0 0-6,0 0-2,0 0-2,17 12-1,-14 5 0,5 12 0,-3 6 0,4 15 0,-1 3-1,3 8 1,-2-1-2,2 4 1,2-5-1,4-6-1,-3-10 0,3-12 0,0-9-1,-17-22-1,25 22 0,-25-22-1,19-7-3,-23-14-3,21 23-15,-23-24-18,3 6 3,-10-12-2,2 4 2</inkml:trace>
          <inkml:trace contextRef="#ctx0" brushRef="#br0" timeOffset="888.0508">3985 3735 47,'-13'-18'36,"13"18"1,-18-24 1,18 24-12,-17-5-16,17 5-2,0 0-1,17 35-2,-16-13-1,9 18 0,-1 0-1,4 19 1,-4 4-1,6 10 0,-4 0-1,5 1 0,-3-6-1,4-8 0,-2-8-1,-2-14 1,-2-10-2,-2-12 1,-9-16-1,16 6-1,-16-6 0,11-20-2,-11 20-6,-1-37-17,1 37-15,1-42 1,5 23 0,-8-8 0</inkml:trace>
          <inkml:trace contextRef="#ctx0" brushRef="#br0" timeOffset="549.0314">3566 4182 85,'0'0'39,"0"0"-1,0 0 3,13-34-32,20 31-3,1-12-3,10 6-2,7-2 0,5 4-1,-1 3 0,-3 2-1,-2 4 0,-8-6-1,-3 8-2,-13-13-3,7 22-8,-33-13-22,18-15-1,-16-3-2,-2 18 2</inkml:trace>
          <inkml:trace contextRef="#ctx0" brushRef="#br0" timeOffset="1889.1081">4214 4462 46,'-19'-5'35,"19"5"4,0 0-2,0 0-11,0 0-13,0 0-4,0 0-3,20-4-2,-20 4 0,30-9-2,-12 4 0,8-1 0,2-1-1,0-1-1,-1 3 1,1-1-1,-2 4 0,-6 2 0,-3 2 0,-17-2 0,0 0 0,14 26 0,-14-26 0,-9 29 0,0-12 0,-4-1 0,2 3 0,-4-1 0,2-1 0,13-17-1,-22 27 2,22-27-2,-18 20 1,18-20 0,0 0 0,-11 17 0,11-17 0,0 0 0,0 0 0,16 4 0,-16-4 0,19-4 0,-19 4 0,29-6 0,-29 6 0,31-7 0,-10 3 0,-1 3 0,2-1 0,4 2 1,-4 2-1,2 1 0,-4 5 0,3-1 1,-7 4-1,-16-11 0,24 29 1,-15-12-1,-7 1 1,-2 2-1,-5 1 1,-5 1-1,-3 0 0,-3 0 1,-3-2-1,-1 0 0,-2-3-1,-2-5 1,6-2-1,-6-7 0,7-1-1,0-9-1,17 7-2,-29-26-4,29 26-13,-9-18-19,9 18 1,-6-31 0,6 31 1</inkml:trace>
        </inkml:traceGroup>
        <inkml:traceGroup>
          <inkml:annotationXML>
            <emma:emma xmlns:emma="http://www.w3.org/2003/04/emma" version="1.0">
              <emma:interpretation id="{188897D7-C127-4741-80E2-2741368D03DA}" emma:medium="tactile" emma:mode="ink">
                <msink:context xmlns:msink="http://schemas.microsoft.com/ink/2010/main" type="inkWord" rotatedBoundingBox="20552,15808 20717,16502 20214,16622 20049,15927"/>
              </emma:interpretation>
              <emma:one-of disjunction-type="recognition" id="oneOf1">
                <emma:interpretation id="interp5" emma:lang="en-US" emma:confidence="1">
                  <emma:literal>C</emma:literal>
                </emma:interpretation>
                <emma:interpretation id="interp6" emma:lang="en-US" emma:confidence="0">
                  <emma:literal>c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(</emma:literal>
                </emma:interpretation>
                <emma:interpretation id="interp9" emma:lang="en-US" emma:confidence="0">
                  <emma:literal>{</emma:literal>
                </emma:interpretation>
              </emma:one-of>
            </emma:emma>
          </inkml:annotationXML>
          <inkml:trace contextRef="#ctx0" brushRef="#br0" timeOffset="2833.1621">5031 3910 47,'16'-24'34,"-5"6"2,-11 18-7,6-43-11,10 36-4,-25-22-5,9 29-2,-5-32-2,5 32 0,-26-18-2,9 18 0,-7 0 0,0 9-1,-3 4-1,1 7 0,0 6 0,4 3 1,0 6-1,3 9 1,1 2-1,5 7 1,-2 1-1,6 4 1,3-2 0,6-1 0,6-4 0,9-5 0,7-8-1,9-6 0,8-8 0,11-10 0,3-8-1,2-4 0,-1-6 0,-4-5 0,-4-4 0,-9-2-2,-4 0 1,-15-1-1,-18 16-2,19-31-5,1 36-16,-20-5-17,0-22 1,-7 6-1,7 16 2</inkml:trace>
        </inkml:traceGroup>
        <inkml:traceGroup>
          <inkml:annotationXML>
            <emma:emma xmlns:emma="http://www.w3.org/2003/04/emma" version="1.0">
              <emma:interpretation id="{C4437A8A-B5BB-425C-8CF5-4644FE0D6A42}" emma:medium="tactile" emma:mode="ink">
                <msink:context xmlns:msink="http://schemas.microsoft.com/ink/2010/main" type="inkWord" rotatedBoundingBox="21104,15854 21684,16114 21522,16476 20941,16216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5487.3139">5645 3956 43,'0'0'33,"0"0"-1,0 0-5,-10-19-4,10 19-4,0 0-6,0 0-3,0 0-3,24 6-1,-24-6-1,28 0-2,-11-2-1,9 6 0,1-4-1,5 0-1,1-2 0,0 0 0,0 0 0,-2-3-1,1-1 0,-8-3 0,0 3-2,-24 6 0,35-11-4,-31-5-4,19 27-18,-23-11-11,0 0 1,0 0-1</inkml:trace>
          <inkml:trace contextRef="#ctx0" brushRef="#br0" timeOffset="5894.3372">5801 4154 38,'-18'15'34,"18"-15"2,0 0 0,-31 5-16,44 14-6,-13-19-4,0 0-2,0 0-1,0 0-2,0 0 0,27 18-1,-27-18-1,28 4-1,-10-4 0,4 0-1,6-4 1,2 2-2,1-3 1,2-1-1,2-1 0,0-1-1,-2 3 0,-3-3-1,-2 7-2,-12-14-4,21 26-22,-20-18-11,3 7 1,-20 0-1</inkml:trace>
        </inkml:traceGroup>
        <inkml:traceGroup>
          <inkml:annotationXML>
            <emma:emma xmlns:emma="http://www.w3.org/2003/04/emma" version="1.0">
              <emma:interpretation id="{E6D7DAFE-B94F-4BBC-B971-615A0E6DA2AC}" emma:medium="tactile" emma:mode="ink">
                <msink:context xmlns:msink="http://schemas.microsoft.com/ink/2010/main" type="inkWord" rotatedBoundingBox="21937,15792 24807,15766 24817,16826 21946,16852"/>
              </emma:interpretation>
              <emma:one-of disjunction-type="recognition" id="oneOf3">
                <emma:interpretation id="interp15" emma:lang="en-US" emma:confidence="0">
                  <emma:literal>cutlets</emma:literal>
                </emma:interpretation>
                <emma:interpretation id="interp16" emma:lang="en-US" emma:confidence="0">
                  <emma:literal>octets</emma:literal>
                </emma:interpretation>
                <emma:interpretation id="interp17" emma:lang="en-US" emma:confidence="0">
                  <emma:literal>attests</emma:literal>
                </emma:interpretation>
                <emma:interpretation id="interp18" emma:lang="en-US" emma:confidence="0">
                  <emma:literal>chats</emma:literal>
                </emma:interpretation>
                <emma:interpretation id="interp19" emma:lang="en-US" emma:confidence="0">
                  <emma:literal>chits</emma:literal>
                </emma:interpretation>
              </emma:one-of>
            </emma:emma>
          </inkml:annotationXML>
          <inkml:trace contextRef="#ctx0" brushRef="#br0" timeOffset="6684.3823">6934 3926 49,'11'-20'36,"-2"0"-1,-9 0 2,0 20-21,-2-30-6,2 30-2,-20-16-3,3 16 0,-8-2-2,1 8 0,-10 1 0,5 8-2,-6-1 1,5 5-1,-1 1 0,5-2 1,0 4-1,4 4 0,2 1 1,3 6-1,1 2 1,5 4-1,3-1 1,6 5 0,2-1-1,8-2 1,8-5-1,8-2 1,6-5-1,5-4 0,6-8 0,3-3 0,2-6-1,4-5 1,-2-7-1,-2-5-1,-2-2 1,-3-5 0,-5 2-1,-6-1 0,-6 3-1,-24 13-1,29-20-1,-29 20-4,0 0-12,0 0-22,0 0 1,0 0-1,0 0 2</inkml:trace>
          <inkml:trace contextRef="#ctx0" brushRef="#br0" timeOffset="7806.4465">7144 4104 45,'0'0'35,"-20"0"2,20 0 0,0 0-17,0 0-8,33-12-4,-15-5-2,16 10-1,-1-8-2,13 8-1,0-4-1,4 5 0,-2 4-2,-2 0 0,-6 6-1,-8-6-2,1 13-2,-33-11-5,35 9-19,-35-9-8,0 0-1,0 0 1</inkml:trace>
          <inkml:trace contextRef="#ctx0" brushRef="#br0" timeOffset="7526.4305">7162 3847 56,'0'0'38,"0"0"-2,0-18-5,0 18-13,0 0-7,17 20-3,-17-20-3,0 0 0,11 24-2,-11-24 0,19 31 0,-8-7-1,0 2 0,0 5-1,0 6 0,0 3 0,0 2 0,-2 2-1,0-3 1,-1-1-1,-1-7-1,-3-7 0,1-6 0,-5-20-2,10 22-1,-10-22-4,0 0-9,0 0-22,1-24 0,-6 4-1,5 4 1</inkml:trace>
          <inkml:trace contextRef="#ctx0" brushRef="#br0" timeOffset="8114.4641">7535 3772 67,'0'0'39,"-13"-26"-1,13 26 1,-15-16-26,15 16-5,0 0-2,19 29-2,-12-10-1,4 12 1,0 2-1,2 15 0,0 3-1,2 10 1,-2 3-1,3-2-1,-1-3 0,2-6 0,-4-3-2,1-15 1,-1-8-2,-2-10-1,-11-17-1,17 5-5,7 4-18,-19-25-15,-5 16 1,17-44-1,0 16 2</inkml:trace>
          <inkml:trace contextRef="#ctx0" brushRef="#br0" timeOffset="8561.4897">8177 3901 61,'0'0'37,"16"-35"-1,-16 35 0,-3-35-27,3 35-3,-6-31-1,6 31-2,-22-28-1,22 28 0,-39-18 0,19 16-1,-6 0 1,2 8 0,0 1-1,4 6 1,-2 1 0,5 10 0,-1-2 0,5 6 1,0 1-1,6 12 0,-4-1 0,5 6 0,0 0-1,10 2 1,0-4 0,7 0-1,4-6 0,9-7 0,5-5-1,6-9 0,6-3 0,-2-8-1,3-4-1,-5-8-1,3 4-2,-16-20-4,17 22-14,-24-24-18,8 4 1,-10-11-2,7 0 3</inkml:trace>
          <inkml:trace contextRef="#ctx0" brushRef="#br0" timeOffset="9103.5207">8428 4110 43,'-19'-4'36,"-1"-3"2,20 7-1,-37-11-16,43 29-7,-6-18-5,0 0-2,0 0-2,25 0-2,1-3 0,11 1-1,2-2-1,9-1 0,2 1-1,1-2 0,-1 5-1,-6-1-1,-1 5-1,-16-4-1,5 12-3,-32-11-2,35 12-7,-35-12-16,0 0-6,-2-18-1,2 18 2</inkml:trace>
          <inkml:trace contextRef="#ctx0" brushRef="#br0" timeOffset="8862.5067">8481 3835 55,'-2'-30'39,"2"30"0,-2-33 1,2 33-19,0 0-10,0 0-4,2 17-2,2 1-1,-2 0-2,5 8 1,-3 2-1,1 10 0,1 4-1,1 6 1,-1 4-2,3-1 1,-2 0 0,1 1-1,-3-8 0,5-8 0,-3-8-2,0-10 1,-7-18-2,0 0-1,17 15-2,-23-31-3,6 16-10,-7-22-22,3 3 2,-10-10-2,1 5 2</inkml:trace>
          <inkml:trace contextRef="#ctx0" brushRef="#br0" timeOffset="9391.5372">8800 3677 72,'0'0'40,"-18"-15"-1,18 15 1,-19 5-28,29 18-4,-10-5-3,11 9 0,-2 3-2,6 10-1,-3-3 0,7 11 0,-6-1-1,3 7 0,-5 1-1,1-2 0,-3 0 0,0-7-1,-2-2-1,-3-15 0,7-1-3,-11-28-3,26 29-11,-26-29-23,17-5 2,-8-12-2,9 6 3</inkml:trace>
          <inkml:trace contextRef="#ctx0" brushRef="#br0" timeOffset="10026.5735">9082 4264 37,'0'0'36,"0"0"2,0 0 0,0 0-12,22 6-12,-22-6-5,0 0-2,19-13-1,1 11-2,-3-5-2,9 1 0,1-1 0,3-1-1,1-1-1,0 4 0,-3-1 0,-6 6 0,-22 0 0,21 8 0,-21-8 0,-13 22 0,-2-6 0,-4 2 0,-3 3 0,0-3 0,0 2 0,2-1 0,1-3 0,1 2 1,18-18-1,-24 26 0,24-26 0,-15 20 0,15-20 1,0 0-1,0 0 0,0 0 0,0 0 0,20 11 0,-20-11 0,30-5 0,-12 5 0,1 2 0,3 0 0,-2 1 0,2 3 0,1 3 1,-1 2-1,-4 2 0,-1 1 2,-1 3-2,-5-1 1,-3 3-1,-8-3 1,0 5-1,-6-5 0,-5 1 0,-4-1 0,-5-1-1,-4 1 1,-5-5-1,1 2 0,-7-5-1,4 1-1,-10-9-3,15 14-9,-27-21-20,19 9-5,-12-11 0,10 5-1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10:08.3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FBDFE0-9474-4B2D-BFEE-F13CF2B6BA3A}" emma:medium="tactile" emma:mode="ink">
          <msink:context xmlns:msink="http://schemas.microsoft.com/ink/2010/main" type="writingRegion" rotatedBoundingBox="20363,16770 22627,17868 22146,18860 19882,17763"/>
        </emma:interpretation>
      </emma:emma>
    </inkml:annotationXML>
    <inkml:traceGroup>
      <inkml:annotationXML>
        <emma:emma xmlns:emma="http://www.w3.org/2003/04/emma" version="1.0">
          <emma:interpretation id="{2323F119-11C5-46A6-8345-5287D60D85CC}" emma:medium="tactile" emma:mode="ink">
            <msink:context xmlns:msink="http://schemas.microsoft.com/ink/2010/main" type="paragraph" rotatedBoundingBox="20363,16770 22627,17868 22146,18860 19882,17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042C5-E0A0-46EC-B663-5F7EB39DBCA1}" emma:medium="tactile" emma:mode="ink">
              <msink:context xmlns:msink="http://schemas.microsoft.com/ink/2010/main" type="line" rotatedBoundingBox="20363,16770 22627,17868 22146,18860 19882,17763"/>
            </emma:interpretation>
          </emma:emma>
        </inkml:annotationXML>
        <inkml:traceGroup>
          <inkml:annotationXML>
            <emma:emma xmlns:emma="http://www.w3.org/2003/04/emma" version="1.0">
              <emma:interpretation id="{C8E37667-BA25-431B-926D-37F3B8F5025B}" emma:medium="tactile" emma:mode="ink">
                <msink:context xmlns:msink="http://schemas.microsoft.com/ink/2010/main" type="inkWord" rotatedBoundingBox="20363,16770 22627,17868 22146,18860 19882,17763"/>
              </emma:interpretation>
              <emma:one-of disjunction-type="recognition" id="oneOf0">
                <emma:interpretation id="interp0" emma:lang="en-US" emma:confidence="0">
                  <emma:literal>acts</emma:literal>
                </emma:interpretation>
                <emma:interpretation id="interp1" emma:lang="en-US" emma:confidence="0">
                  <emma:literal>'at 3</emma:literal>
                </emma:interpretation>
                <emma:interpretation id="interp2" emma:lang="en-US" emma:confidence="0">
                  <emma:literal>It 13</emma:literal>
                </emma:interpretation>
                <emma:interpretation id="interp3" emma:lang="en-US" emma:confidence="0">
                  <emma:literal>'CH 3</emma:literal>
                </emma:interpretation>
                <emma:interpretation id="interp4" emma:lang="en-US" emma:confidence="0">
                  <emma:literal>it 13</emma:literal>
                </emma:interpretation>
              </emma:one-of>
            </emma:emma>
          </inkml:annotationXML>
          <inkml:trace contextRef="#ctx0" brushRef="#br0">0 11 59,'17'-15'39,"1"14"0,-18 1 1,31 12-18,-31-12-13,34 26-3,-21-2-1,5 11-2,-5 5 0,-4 8 0,-2 2-2,-1-1 0,-2-3 0,1-9 0,-1-2-1,1-10-1,3-5 0,-8-20-2,0 0-2,0 0-7,37 8-27,-37-8-3,0 0 1,18-26 0</inkml:trace>
          <inkml:trace contextRef="#ctx0" brushRef="#br0" timeOffset="587.0336">522 876 65,'-6'-17'37,"-5"-1"-2,11 18-2,-37-24-22,37 24-3,-31-6-3,15 12-1,-8-2 0,3 9-1,-5 1-1,4 10 1,-2 4 0,4 10-1,-2 3 0,5 10 0,3-1 1,6 3-2,4-4 1,12 1-1,1-8 1,11-5-2,8-11 1,7-8-1,6-7 0,5-4 0,0-5-1,0-2 0,-2-4-1,-9-5-1,-2 6-3,-18-23-8,15 19-27,-25-17 1,4 5-2,-9-12 2</inkml:trace>
          <inkml:trace contextRef="#ctx0" brushRef="#br0" timeOffset="888.0508">791 900 62,'0'0'38,"8"-22"0,-8 22 1,-4-22-24,20 27-6,-16-5-3,19 2-2,-19-2 0,22 26-1,-13-3 0,2 14-1,-1 5 0,-1 12-1,-2-1 1,2 4-2,1-4 1,1-2-2,0-8 1,0-8-1,-2-12-1,-9-23 0,17 26-2,-17-26-2,0 0-5,-8-26-15,8 26-16,-13-33 3,6 15-2,-10-11 3</inkml:trace>
          <inkml:trace contextRef="#ctx0" brushRef="#br0" timeOffset="1100.0628">786 1109 69,'0'0'38,"-19"-2"1,19 2-5,0 0-21,21 17-6,-3-19-2,17 7-2,6-3-1,8 0 0,5-2-2,7 0 0,3 0-1,-7-6-2,4 10-4,-22-26-7,11 24-25,-23-13 1,-3 7-3,-24 4 4</inkml:trace>
          <inkml:trace contextRef="#ctx0" brushRef="#br0" timeOffset="1361.0778">1247 705 78,'0'0'40,"0"0"-1,0 0 1,-28 22-30,39 11-3,-7 0-3,9 8 0,0 3-2,5 7 0,-1 0 0,3 4-2,0-5 1,-1 0-1,1-6-1,-5-6-1,1-5 0,-6-14-2,8 4-6,-18-23-21,0 0-11,0 0 2,18-11-2</inkml:trace>
          <inkml:trace contextRef="#ctx0" brushRef="#br0" timeOffset="2129.1218">1616 1193 55,'0'0'39,"0"0"0,0 0 0,0 0-19,20-5-12,-20 5-3,24-4-1,-24 4-2,37-4 0,-15 1-1,4-1 0,-1 2 0,-2-1-1,-3 3 0,0 0 0,-20 0 0,28 3 0,-28-3 0,7 19 1,-7-19-1,-3 25 0,-3-8 0,-5-1 0,2 1 0,-4-1 1,0 1-1,-2 0 0,15-17 0,-26 29 0,26-29 0,-18 26 1,18-26-1,-11 20 0,11-20 0,0 0 0,0 18 0,0-18 0,0 0 0,22 4 0,-22-4 0,22-8 1,-5 5-1,-17 3 0,31-4 0,-13 2 0,1 2 0,3-2 0,-2 2 0,2 0 0,-1 2 1,3 2-1,-2 0 0,-4 1 0,1 2 0,-19-7 0,24 23 0,-24-23 0,13 29 0,-13-13 1,-6 1-1,1 1 0,-8 2 0,0-1 1,-6-1-1,-1 1 1,-2-3-1,-4 1 1,-2-3-1,1-5 0,-1-5 0,2-4 0,2-4 0,2-10-1,4-1-1,-1-11-2,19 26-10,-29-40-19,29 40-9,-24-39 2,18 23-3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9:08.2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6B6DA7-3602-450F-A786-B82A932B26BE}" emma:medium="tactile" emma:mode="ink">
          <msink:context xmlns:msink="http://schemas.microsoft.com/ink/2010/main" type="inkDrawing" rotatedBoundingBox="6976,14952 7339,12210 8010,12298 7647,15041" semanticType="verticalRange" shapeName="Other">
            <msink:sourceLink direction="with" ref="{65B26E0A-C181-4013-9E68-62D575E6EBDB}"/>
          </msink:context>
        </emma:interpretation>
      </emma:emma>
    </inkml:annotationXML>
    <inkml:trace contextRef="#ctx0" brushRef="#br0">4097-4115 78,'0'0'41,"0"0"-1,16-5 1,-16 5-18,26 22-14,-18 0-4,8 16 0,-3 3-3,0 4 0,0 3-1,-4 4-1,2-3-1,-9-8-2,11 4-5,-30-26-24,23 10-9,-10-12-1,4-1 0</inkml:trace>
    <inkml:trace contextRef="#ctx0" brushRef="#br0" timeOffset="969.0554">4438-3447 74,'-24'-14'39,"24"14"-1,0 0 2,0 0-18,0 0-14,0 16-2,0-16-1,13 42-1,-8-7-1,7 19 0,-7 4 0,2 8-1,-3 4 0,4 2-2,-1-4 1,0-6-1,1-9 0,-1-14-1,0-10 0,1-12-1,-8-17-2,0 0-5,31-8-28,-35-17-5,8 1-1,-8-15 0</inkml:trace>
    <inkml:trace contextRef="#ctx0" brushRef="#br0" timeOffset="441.0252">3984-3340 93,'0'0'40,"-16"13"0,16 5-1,0-18-29,-6 42-4,6-11-2,8 10-2,-3 3 1,2 5-3,-1 3 2,1 1-2,-1-1 1,1-3-2,-3-10 1,2-10-1,-1-7-1,-5-22-1,0 0-3,0 0-5,22-9-28,-25-13-2,4 3 0,-10-12 1</inkml:trace>
    <inkml:trace contextRef="#ctx0" brushRef="#br0" timeOffset="669.0382">3903-3114 88,'0'0'40,"6"23"-1,-6-23 2,44-1-28,-20-14-7,20 4-1,4-4-2,8 1 0,1-1-3,4 2 1,-2 9-2,-10 1-1,-1 6-3,-20-10-2,14 25-25,-42-18-10,28 0 3,-28 0-2</inkml:trace>
    <inkml:trace contextRef="#ctx0" brushRef="#br0" timeOffset="77861.4534">3737-1389 60,'0'0'37,"0"0"0,-18-5 1,34 20-19,-16-15-11,35-12-4,-5 7-1,9-4-2,3 0-2,0-6-2,8 8-3,-17-25-10,14 21-22,-14-9 1,-2 5-1,-12-7 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1:20.51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2CEE3C-B0BE-4D81-BC70-FBC87D76E701}" emma:medium="tactile" emma:mode="ink">
          <msink:context xmlns:msink="http://schemas.microsoft.com/ink/2010/main" type="writingRegion" rotatedBoundingBox="633,6144 24907,6118 24909,8034 635,8060"/>
        </emma:interpretation>
      </emma:emma>
    </inkml:annotationXML>
    <inkml:traceGroup>
      <inkml:annotationXML>
        <emma:emma xmlns:emma="http://www.w3.org/2003/04/emma" version="1.0">
          <emma:interpretation id="{B4E2053D-1DC5-4697-8B99-37C494B672BA}" emma:medium="tactile" emma:mode="ink">
            <msink:context xmlns:msink="http://schemas.microsoft.com/ink/2010/main" type="paragraph" rotatedBoundingBox="633,6144 24907,6118 24909,8034 635,8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92DF2-0D20-4F59-82B0-AD1875C88C90}" emma:medium="tactile" emma:mode="ink">
              <msink:context xmlns:msink="http://schemas.microsoft.com/ink/2010/main" type="line" rotatedBoundingBox="633,6144 24907,6118 24909,8034 635,8060"/>
            </emma:interpretation>
          </emma:emma>
        </inkml:annotationXML>
        <inkml:traceGroup>
          <inkml:annotationXML>
            <emma:emma xmlns:emma="http://www.w3.org/2003/04/emma" version="1.0">
              <emma:interpretation id="{E65D4F35-F8DA-475A-AE89-3705BD9E727C}" emma:medium="tactile" emma:mode="ink">
                <msink:context xmlns:msink="http://schemas.microsoft.com/ink/2010/main" type="inkWord" rotatedBoundingBox="633,6719 1137,6718 1138,7535 634,7536"/>
              </emma:interpretation>
              <emma:one-of disjunction-type="recognition" id="oneOf0">
                <emma:interpretation id="interp0" emma:lang="en-US" emma:confidence="0">
                  <emma:literal>1:</emma:literal>
                </emma:interpretation>
                <emma:interpretation id="interp1" emma:lang="en-US" emma:confidence="0">
                  <emma:literal>I:</emma:literal>
                </emma:interpretation>
                <emma:interpretation id="interp2" emma:lang="en-US" emma:confidence="0">
                  <emma:literal>l:</emma:literal>
                </emma:interpretation>
                <emma:interpretation id="interp3" emma:lang="en-US" emma:confidence="0">
                  <emma:literal>1!</emma:literal>
                </emma:interpretation>
                <emma:interpretation id="interp4" emma:lang="en-US" emma:confidence="0">
                  <emma:literal>1"</emma:literal>
                </emma:interpretation>
              </emma:one-of>
            </emma:emma>
          </inkml:annotationXML>
          <inkml:trace contextRef="#ctx0" brushRef="#br0">-2058 298 50,'-3'-26'35,"1"10"0,2 16-1,-15-33-11,15 33-8,0-24-4,0 24-3,0 0-2,9-17-1,-9 17-1,0 0 0,0 0-1,8 26 0,-8-6 0,3 11 0,-1 6-1,4 9 0,-2 4 0,1 8 0,-1 3-1,3 1 1,-1-3 0,1 5-2,-1-5 0,-1-4 0,-3-7 0,4-8-2,-3-5 2,1-7-2,0-6 2,-4-22 0,5 16-1,-5-16 1,0 0-2,0 0 0,13-16-2,-17-4-3,4 20-18,13-21-18,-13 21 1,-2-42 0,2 18 3</inkml:trace>
          <inkml:trace contextRef="#ctx0" brushRef="#br0" timeOffset="363.0208">-1668 474 63,'0'0'37,"0"0"0,9-20 2,-9 20-13,0 0-16,15 18-2,-15-18-3,7 19-1,-7-19-1,6 27-1,-6-27 0,-2 28-2,2-28-1,-4 20-2,10 0-12,-6-20-25,0 0 0,-23 15-1,23-15 1</inkml:trace>
          <inkml:trace contextRef="#ctx0" brushRef="#br0" timeOffset="537.0308">-1622 695 91,'2'20'38,"3"2"1,-5-22 0,15 33-25,-6-15-16,-9-18-19,0 0-17,17 4-1,-17-4 1,0 0-1</inkml:trace>
        </inkml:traceGroup>
        <inkml:traceGroup>
          <inkml:annotationXML>
            <emma:emma xmlns:emma="http://www.w3.org/2003/04/emma" version="1.0">
              <emma:interpretation id="{F74610A3-AE65-4A80-81BE-F31B26100902}" emma:medium="tactile" emma:mode="ink">
                <msink:context xmlns:msink="http://schemas.microsoft.com/ink/2010/main" type="inkWord" rotatedBoundingBox="2688,6544 9762,6302 9817,7900 2743,8142"/>
              </emma:interpretation>
              <emma:one-of disjunction-type="recognition" id="oneOf1">
                <emma:interpretation id="interp5" emma:lang="en-US" emma:confidence="0">
                  <emma:literal>(CH3)3C-"0t..t+</emma:literal>
                </emma:interpretation>
                <emma:interpretation id="interp6" emma:lang="en-US" emma:confidence="0">
                  <emma:literal>(CH3)3C-"0t,.t+</emma:literal>
                </emma:interpretation>
                <emma:interpretation id="interp7" emma:lang="en-US" emma:confidence="0">
                  <emma:literal>(CH3)3c-"0t..t+</emma:literal>
                </emma:interpretation>
                <emma:interpretation id="interp8" emma:lang="en-US" emma:confidence="0">
                  <emma:literal>(CHz)3C-"0t..t+</emma:literal>
                </emma:interpretation>
                <emma:interpretation id="interp9" emma:lang="en-US" emma:confidence="0">
                  <emma:literal>(CHg)3C-"0t..t+</emma:literal>
                </emma:interpretation>
              </emma:one-of>
            </emma:emma>
          </inkml:annotationXML>
          <inkml:trace contextRef="#ctx0" brushRef="#br1" timeOffset="-190620.9028">268 37 65,'-9'-18'36,"9"18"1,0 0 0,-20-20-19,20 20-9,0 0-3,-21 27-1,21-27-1,-26 33-1,12-11 0,-3 8 0,-1 3-1,1 7 0,-7 6 0,7 9 0,-5 2 0,4 9 0,-2 2 0,7 11 1,2-2-1,11 0 0,3-3 0,10-3-1,8-6 1,8-3-1,4-11 1,6-5-2,2-7 0,-3-4 0,1-8 0,-8-3 0,-5-6 0,-4-5 0,-5-4 0,-17-9 0,16 0 0,-16 0 0,0 0 0,0-31 0,-3 15 0,-6-8-4,5 6-1,-11-14-5,15 32-24,-9-40-9,3 20 1,-5-8 0</inkml:trace>
          <inkml:trace contextRef="#ctx0" brushRef="#br1" timeOffset="-189983.8663">930 410 81,'0'0'40,"0"0"-2,-15 26 3,15-26-24,-5 27-9,5-27-2,-6 35-3,6-35-1,4 26 0,-4-26-1,0 0 0,0 0-1,7-24 0,-7 2 0,-1-6-1,-1-3 0,-6-4 0,1 0 0,-4 1 0,0 2 0,-6 8 1,-1 6-1,-3 7 1,1 9 0,2 8 0,-4 8 1,3 8-1,-5 12 1,6 6 0,-4 9-1,0 8 2,-1 8-1,3 10 0,3 0 0,3 0-1,8-3 1,10-8-1,12-7 1,12-11-1,11-13 1,9-16-1,5-12 0,6-7 0,-1-7-1,-9-7-2,-3-3 0,-14-8-4,6 19-18,-26-14-17,-12 22 2,11-42-1,-10 20 1</inkml:trace>
          <inkml:trace contextRef="#ctx0" brushRef="#br1" timeOffset="-189690.8497">1155 342 73,'0'0'39,"0"0"0,-22 15 1,22 12-18,-9-10-13,18 18-2,-7 0-2,7 10-1,-2 3-1,5 13-1,-3-1-1,5 3 0,-2-3-1,-1-3 0,2-7-1,-4-8-2,0-5 1,-3-19-2,3 1-3,-9-19-9,0 0-25,-22-21 0,22 21 0,-28-42 0</inkml:trace>
          <inkml:trace contextRef="#ctx0" brushRef="#br1" timeOffset="-189483.8378">1041 755 75,'0'0'39,"0"0"0,0 0 0,29 17-16,-7-25-15,23 6-4,-1-7-2,6 0-1,1 0-3,-3-4-1,4 6-2,-19-13-3,10 18-11,-30-15-19,9 4 0,-13-9-1,2 0 2</inkml:trace>
          <inkml:trace contextRef="#ctx0" brushRef="#br1" timeOffset="-189243.8239">1498 386 53,'-13'-29'36,"2"5"1,-5 2-1,16 22-10,-30-22-13,30 22-3,0 0-4,-11 33 0,7-9-2,10 16 0,-4 4 0,7 9-1,0 4 0,2 8-1,0-3-1,4-5-1,2-6-1,-3-8-1,1-5-2,-7-16-4,15 13-19,-23-35-15,13 20 0,-13-20 1,0 0 0</inkml:trace>
          <inkml:trace contextRef="#ctx0" brushRef="#br1" timeOffset="-188613.788">1758 917 88,'0'0'38,"0"0"1,0 0-1,11-24-30,11 16-2,-1-6-3,3 6-1,0 1-1,3 2 1,-5 3-2,-5 2 0,-17 0 0,20 11-1,-20-11 1,0 24-1,0-24 1,-18 25-1,18-25 1,-28 26 1,12-11-1,-1-1 0,-1-1 0,1 2 0,0 0 0,17-15 0,-27 25 0,27-25 0,-17 21 0,17-21 0,0 0 0,-5 16 0,5-16 1,0 0-1,24-4 0,-8 1 1,3-3 0,5 1 0,1 1-1,5 4 2,-2 2-1,1 5 0,-5 6 1,-2 4-1,-5 3 0,-6 4 1,-6 0-2,-6 1 1,-7 1 0,-7-2-1,-3-2 0,-6-4-1,-7-1 0,-3-10-1,5 4-2,-12-20-3,23 18-18,-17-29-17,13-4 2,-4-16-1,17-4 1</inkml:trace>
          <inkml:trace contextRef="#ctx0" brushRef="#br1" timeOffset="-188273.7686">1673 91 77,'0'0'40,"0"0"-1,22-6 2,8 30-21,-10-13-11,28 15-1,-2-4-3,12 13-1,2 3-1,7 12 0,-5 5 0,-4 7 0,-7 2-3,-10 6 0,-13 7 0,-12 0 0,-12 0 0,-12-5-3,-4 2-1,-14-18-5,16 12-26,-21-22-9,7-13 2,-4-18-1</inkml:trace>
          <inkml:trace contextRef="#ctx0" brushRef="#br1" timeOffset="-187411.7193">2476 1084 78,'0'0'39,"0"0"-1,0 0 2,-4-20-28,21 20-4,-17 0-4,29-15 0,-11 8-2,6 1 0,-1 2-1,1 3 0,-4 1 0,0 1-1,-20-1 1,28 8-1,-28-8 0,0 0 0,13 20 1,-13-20-1,-8 16 0,8-16 0,-18 22-1,18-22 1,-28 24 0,12-9 0,-1 0 0,-1-1 0,-1 1 0,4 2 0,15-17 0,-27 22 0,27-22 0,-15 16 0,15-16 0,0 0 0,0 0 0,0 0 0,0 0 0,17 4 0,-17-4 1,33-6-1,-9 4 0,3 2 0,1 6 1,2 7-1,-6 3 1,0 3-1,-8 5 1,-5 3 0,-9 6-1,-8-2 1,-5-1-1,-5-5 0,-4-3 0,-6-3-2,4-3 0,-8-16-4,30 0-12,-48 6-24,32-23 2,-3-14 0,12-6-1</inkml:trace>
          <inkml:trace contextRef="#ctx0" brushRef="#br1" timeOffset="-186809.6849">3276 390 85,'0'0'40,"0"0"-1,0 0 3,0 0-24,9 22-10,-9-22-3,13 33-2,-13-33-1,13 29 0,-13-29-1,9 17-1,-9-17 1,0 0-1,13-19 0,-9 3 0,-2-8-1,0-2 0,-1-5 1,-4 0-1,-1 2 0,-5 3 1,-4 7-1,-4 3 1,-3 9-1,-4 7 1,0 7 0,-4 8 0,-1 5 0,-1 9 0,-1 8 1,0 9 0,-3 9 0,5 7 0,-1 8 0,8 2 0,6-3 0,12-4 0,10-10 0,16-9-1,11-11 1,11-13-1,10-13 1,3-11-2,2-7 1,-4-6-1,-1 0-1,-14-14-2,1 20-8,-34-24-25,12 11-4,-16-6-1,1 6 0</inkml:trace>
          <inkml:trace contextRef="#ctx0" brushRef="#br1" timeOffset="-184597.5583">3796 663 91,'0'0'40,"7"-16"0,-7 16 1,0 0-29,28-13-4,-28 13-3,39 0-2,-15 0 0,7 5-1,2-3 0,4 0-1,2-4 0,3-1-1,5-8-1,-1-2 0,0-2-1,-8-5-1,5 13-6,-27-12-26,16 16-7,-32 3 1,26-6-1</inkml:trace>
          <inkml:trace contextRef="#ctx0" brushRef="#br1" timeOffset="-183867.5166">4902 446 72,'-9'-26'37,"9"26"0,-18-9 1,20 25-22,-26-12-7,13 18-3,-15 0-2,4 11 0,-8 0-1,6 10 1,-5-1-1,7 8-1,-2-3 0,7 1-1,8-6 1,11-5-1,11-6 0,12-7-1,10-9 1,12-11 0,4-8-1,10-5 1,2-11-1,1-2 1,-3-4-1,-8 2 1,-6-2-2,-12-1 2,-8 1-2,-8-2 2,-10 4-2,-11-3 0,-7-3 0,-8-5 0,-1-3 1,-4-6-2,-4 0 2,-2-2-2,1 5 1,-3 4-1,4 14 0,-1 4-2,6 23-2,-12-8-13,18 26-21,-3 2 1,7 7 0,-2-5-1</inkml:trace>
          <inkml:trace contextRef="#ctx0" brushRef="#br1" timeOffset="-183400.4896">5566 381 91,'0'0'39,"0"0"1,0 0 0,-28-7-27,38 29-5,-10-4-3,9 10-1,-2 5-1,4 6 0,-2 5-1,2 9-1,-1-1 0,-1 1-1,0-3 0,2-6 0,-2-6-1,1-8-1,1-8 0,-11-22-1,20 15-3,-20-32-3,20 17-26,-25-22-7,7 2 2,-10-12-1</inkml:trace>
          <inkml:trace contextRef="#ctx0" brushRef="#br1" timeOffset="-181482.3799">5057 1163 89,'10'16'39,"-10"-16"0,3 19 1,-3-19-30,-7 20-5,7-20-4,5 18-4,12 2-16,-17-20-21,18-3 1,-18 3-1,21-30 1</inkml:trace>
          <inkml:trace contextRef="#ctx0" brushRef="#br1" timeOffset="-182385.4318">4799-139 66,'0'0'40,"0"0"-3,0 0 3,0 0-13,-22 0-18,22 0-3,6 26-2,-1-10-2,-5-16-1,8 32 0,-5-16-1,-3-16-1,11 24-1,-11-24-4,17 16-13,-17-16-20,0 0-1,13-18 2,-13 18-2</inkml:trace>
          <inkml:trace contextRef="#ctx0" brushRef="#br1" timeOffset="-181701.3927">4794 1256 85,'0'0'38,"0"0"0,0 0 2,0 0-30,15 19-6,-15-19-1,0 0-2,14 20-1,-14-20-1,0 0-2,17 4-5,1 5-23,-18-9-8,0 0 1,13-20-1</inkml:trace>
          <inkml:trace contextRef="#ctx0" brushRef="#br1" timeOffset="-182218.4223">4938-150 95,'0'0'38,"20"20"0,-20-20 0,15 22-31,-15-22-5,7 22-3,2 0-6,-9-22-20,0 21-12,0-21 2,8 25-2,-8-25 1</inkml:trace>
          <inkml:trace contextRef="#ctx0" brushRef="#br1" timeOffset="-183158.476">5474 630 78,'0'0'38,"0"0"0,0 0 0,27 7-24,-27-7-6,50-9-3,-13 0-2,11 1 0,2-3-2,7 0 0,0 0-2,-3-4-2,-1 12-2,-18-17-7,13 18-24,-22-4-4,-2 2 2,-24 4-1</inkml:trace>
          <inkml:trace contextRef="#ctx0" brushRef="#br1" timeOffset="-182878.46">5994 312 98,'0'0'38,"0"0"3,-19-13-6,28 29-25,-9-16-3,4 26-2,0-2-1,5 13-1,-3 5-1,3 8 1,0 3-1,-2 0-1,3 0 0,-1-1-2,0-8 0,-4-11-2,7-3-2,-12-30-14,0 0-22,0 0-3,0 0 4,-23-28-2</inkml:trace>
          <inkml:trace contextRef="#ctx0" brushRef="#br1" timeOffset="1.09794E6">6771 407 60,'0'0'35,"0"-22"1,-5 4-7,5 18-7,0 0-8,0 0-3,0 0-2,16 2-3,-16-2 0,6 45-2,-4-11-1,3 8 0,-1 2-1,3 4-1,-3-4 0,4-5-1,-1-8 0,-2-5 0,3-8-1,-8-18-1,0 0-1,0 0-2,18 4-4,-31-30-9,13 26-21,0-33-1,-3 14 2,-8-5-1</inkml:trace>
          <inkml:trace contextRef="#ctx0" brushRef="#br1" timeOffset="1.09823E6">6574 587 58,'-16'9'37,"16"-9"0,-21 13 1,25 4-12,-4-17-14,24-7-3,-4-4-3,21 5-1,-1-7-1,12 4-2,1-4 0,1 6-1,-6 1 0,-2 3-1,-9 1 0,-6 2 0,-7 0-2,-24 0 0,33 0-4,-33-21-10,0 21-23,15-25-2,-6 6 2,-3-8-1</inkml:trace>
        </inkml:traceGroup>
        <inkml:traceGroup>
          <inkml:annotationXML>
            <emma:emma xmlns:emma="http://www.w3.org/2003/04/emma" version="1.0">
              <emma:interpretation id="{274633F5-D608-4F3C-A518-483AEE1FF512}" emma:medium="tactile" emma:mode="ink">
                <msink:context xmlns:msink="http://schemas.microsoft.com/ink/2010/main" type="inkWord" rotatedBoundingBox="10187,6429 14375,6070 14495,7464 10307,7823"/>
              </emma:interpretation>
              <emma:one-of disjunction-type="recognition" id="oneOf2">
                <emma:interpretation id="interp10" emma:lang="en-US" emma:confidence="0">
                  <emma:literal>tiaras</emma:literal>
                </emma:interpretation>
                <emma:interpretation id="interp11" emma:lang="en-US" emma:confidence="0">
                  <emma:literal>Hircine</emma:literal>
                </emma:interpretation>
                <emma:interpretation id="interp12" emma:lang="en-US" emma:confidence="0">
                  <emma:literal>tidiest</emma:literal>
                </emma:interpretation>
                <emma:interpretation id="interp13" emma:lang="en-US" emma:confidence="0">
                  <emma:literal>Elicia</emma:literal>
                </emma:interpretation>
                <emma:interpretation id="interp14" emma:lang="en-US" emma:confidence="0">
                  <emma:literal>Tricia</emma:literal>
                </emma:interpretation>
              </emma:one-of>
            </emma:emma>
          </inkml:annotationXML>
          <inkml:trace contextRef="#ctx0" brushRef="#br1" timeOffset="-174317.9704">11256 916 45,'0'0'34,"-22"-3"3,22 3-1,-26-11-11,26 11-15,-30-6-3,30 6-1,-44-5-3,20 3 0,-11-4-1,0 6-1,-7-2 1,-6 6-1,-7 0 0,-6 3 0,-7 1-1,-1 1 1,-3 0-1,1 0 1,2-2-1,3 1 1,3-3-1,12 1 1,7-2 0,10-3 0,9-1-1,6-1 1,19 1 0,0 0 0,-16-8 0,16 8 0,0 0 0,16-7 1,-16 7-1,24-4 1,-7 2-1,5 4 1,2-2-1,5 2 0,4 2 0,2-1 0,2 3 0,6-1-1,-1 1 1,-1 1 0,-3 1-1,-1-1 1,-4 0-1,-5 1 0,-4-3 0,-24-5 0,26 9-1,-26-9-2,0 0-2,0 0-16,0 0-20,0 0 0,0 0 0,15-24-1</inkml:trace>
          <inkml:trace contextRef="#ctx0" brushRef="#br1" timeOffset="-175099.015">10163 576 77,'0'0'37,"0"0"0,0 0-1,22 11-25,-22-11-4,26-7-2,-10 1-1,12 6-1,-4-5 1,9 9-1,-2-6 0,10 4 0,0 1-1,8 3 0,5-1-1,3 1 0,6-1 0,3 1 0,2-2 0,6-3-1,-2-1 1,-4 0-1,-4-3 0,-1-1 0,-9-2 1,-5-3-1,-8 2 0,-6 0 0,-11 1-1,-4-1 1,-20 7 1,24-9-1,-24 9 0,0 0 0,0 0 0,0 0-1,17-6 1,-17 6 0,0 0 0,0 0 0,0 0 0,0 0 0,0 0 0,0 0 0,0 0 0,-10-17 0,10 17 0,0 0-1,-22-22 1,22 22-1,-27-18 1,8 9 0,-3 0 0,-5-1-1,-7 1 1,-3 4 0,-3-1 0,-4 1 0,1 1-1,3 0 1,5 3 0,2-1 0,10 2-1,5-4-2,18 4-1,0 0-9,0 0-25,15-17-3,5 16 1,2-5 0</inkml:trace>
          <inkml:trace contextRef="#ctx0" brushRef="#br1" timeOffset="1.09955E6">7540 641 75,'0'0'36,"0"0"2,0 0-1,35-8-22,-35 8-6,48-14-3,-15-1-1,13 6-2,0-4-1,4 2-1,-2 0 0,4 0 0,-8 2-1,-5-1-1,-4 5 0,-10-4-1,-3 3-1,-22 6-3,32-11-6,-38-7-15,6 18-12,10-19 1,-10 19 0,7-24 1</inkml:trace>
          <inkml:trace contextRef="#ctx0" brushRef="#br1" timeOffset="1.09925E6">7643 277 57,'0'0'36,"0"0"-1,-3-19 1,3 19-15,0 0-10,0 0-3,0 0-3,0 0-1,0 0 0,16-7-1,-16 7 0,13 27 0,-9 1 0,5 12-1,-4 8 1,5 11-1,-3 5 0,4 6-1,-2-2 0,2-5-1,-1-8 1,1-7-2,0-13 2,-2-10-3,0-6 2,-9-19-1,0 0-1,0 0-1,20-13-1,-27-11-2,7 24-6,-13-39-15,9 21-12,-8-6 1,4 2-1,-7-2 3</inkml:trace>
          <inkml:trace contextRef="#ctx0" brushRef="#br1" timeOffset="1.09986E6">8082 244 83,'-17'-4'37,"17"4"0,0 0-6,0 0-18,-18 11-3,23 7-4,-5-18-1,6 41-1,-4-14-1,7 14 0,-2 3-1,3 5 0,-1 3-1,4 3 0,-4-3 0,6 1-1,-8-11 0,4-3-1,-2-8 1,-1-11-3,-1-3 1,-7-17-2,0 0-4,-2-31-8,2 31-23,11-46 0,-9 13 0,-4-12 1</inkml:trace>
          <inkml:trace contextRef="#ctx0" brushRef="#br1" timeOffset="1.10041E6">8198-36 82,'-7'24'38,"7"-24"0,0 0 0,38 11-26,-19-26-6,14 8-3,2-6-2,2-5-3,11 12-6,-19-14-14,12 13-16,-12-1 1,3 6-2,-10 2 2</inkml:trace>
          <inkml:trace contextRef="#ctx0" brushRef="#br1" timeOffset="1.1002E6">8277-176 82,'0'0'39,"19"11"-2,-21 8 2,20 18-26,-23-8-5,18 17-3,-11-6-1,5 3-2,-2-7-1,3-2 0,-3-9-1,1-8-1,-6-17-2,0 0-1,18 14-6,-31-32-16,13 18-13,-1-29 0,-1 7 0,-6-10 2</inkml:trace>
          <inkml:trace contextRef="#ctx0" brushRef="#br1" timeOffset="1.101E6">8987 427 60,'-4'-20'37,"-1"0"-2,-5 0 1,-10-10-18,20 30-7,-22-35-4,22 35-4,-28-31 0,28 31-1,-31-15 0,31 15 0,-31 15 0,16 9 0,-3 5 0,3 12 1,-4 3-2,7 9 2,-3 1-2,4 1 1,3-2 0,8 4 0,4-7 0,3-4-2,10-10 2,9-6-3,5-8 2,12-7-1,3-10 1,2-7-2,-1-7 0,1-7 0,0 1-3,-16-9 0,8 18-9,-34-21-18,14 8-9,-9-3 1,2 6-1</inkml:trace>
          <inkml:trace contextRef="#ctx0" brushRef="#br1" timeOffset="1.10138E6">9354 365 55,'0'0'37,"0"0"0,-21-13 1,18 30-9,-18-21-17,27 20-5,-6-16-2,0 24-1,0-5-1,6 6-1,-3 5 1,5 10-1,-3 3 0,6 10 0,-3 0 0,6 4-2,-3-4 1,4-5-1,-4-5 1,4-10-2,0-6 0,-15-27-1,22 22-1,-22-22-3,18 0-12,-18 0-22,-2-27-1,-3-6 0,5-2 1</inkml:trace>
          <inkml:trace contextRef="#ctx0" brushRef="#br1" timeOffset="1.10209E6">9717-16 90,'-20'8'40,"20"-8"0,0 0-1,27 5-29,-27-5-3,41-11-3,-14 2-1,10 3-2,2-3 0,-4 2 0,0 3-2,-6-3 0,1 7-3,-30 0-4,48 0-22,-48 0-10,20-9 0,-20 9 0</inkml:trace>
          <inkml:trace contextRef="#ctx0" brushRef="#br1" timeOffset="1.21339E6">10703-181 71,'0'0'36,"0"0"-1,0 0-6,22 26-15,-22-26-4,5 31-2,-6-13-3,12 13 1,-10-3-2,7 9 0,-4-6-2,3 2 1,-3-6-2,-1-5 0,-1-1 0,-2-21-1,0 22 1,0-22-1,0 0-1,0 0 1,-16-19-1,16 19 0,-15-36 0,4 8 0,5-1-1,-3-8 1,5 0-1,-1-1 0,3 3 1,0-2 0,6 8 0,-1 1 0,3 6 1,3 4 0,-9 18 1,30-20 0,-12 14-1,4 2 1,0 4 0,2 4 0,-2 0 1,1 3-1,-5-3 0,0 3 1,-18-7-1,24 13 0,-24-13 0,0 0-1,17 11 1,-17-11-1,0 0 0,2 24 1,-2-24-1,-7 27 0,1-10 0,-1 1 0,-4 1 0,-1-1 0,0 0 0,-3-1 0,-2 1-1,1 1 1,-1-3 0,0 1-1,3-1 1,14-16 0,-26 26-1,26-26 1,-9 18 0,9-18 1,0 0-1,18 17 0,-1-14 1,3 1-1,4 0 0,2 5 0,0-2 0,-1 2 0,-1 2-1,-3-3-2,1 6-2,-22-14-8,33 8-23,-33-8-4,18 0 1,-18 0 0</inkml:trace>
          <inkml:trace contextRef="#ctx0" brushRef="#br1" timeOffset="1.21394E6">11155-289 94,'0'0'40,"-12"20"1,12-20-1,0 0-30,32-2-3,-1-9-4,15 2 0,6-11-2,5 1 0,2-1-1,-2 0-1,0 7-3,-18-7-3,11 23-27,-26-10-7,-2 13 1,-22-6-2</inkml:trace>
          <inkml:trace contextRef="#ctx0" brushRef="#br1" timeOffset="1.2137E6">11226-174 67,'0'0'37,"0"0"-2,24-5 2,-1 18-24,-23-13-3,18 18-3,-18-18-2,20 42 0,-16-14-1,7 8-1,-9-3-1,3 2 0,-1-3-2,0-7-1,0-1-2,-4-24-2,9 22-5,-9-22-18,-15-18-12,11 1 2,2-5-1,-3-7 1</inkml:trace>
        </inkml:traceGroup>
        <inkml:traceGroup>
          <inkml:annotationXML>
            <emma:emma xmlns:emma="http://www.w3.org/2003/04/emma" version="1.0">
              <emma:interpretation id="{4D583F56-3D4D-4DB8-AD55-21FB58ED714C}" emma:medium="tactile" emma:mode="ink">
                <msink:context xmlns:msink="http://schemas.microsoft.com/ink/2010/main" type="inkWord" rotatedBoundingBox="15006,6394 18525,6390 18527,8024 15007,8027"/>
              </emma:interpretation>
              <emma:one-of disjunction-type="recognition" id="oneOf3">
                <emma:interpretation id="interp15" emma:lang="en-US" emma:confidence="0">
                  <emma:literal>(Ott)</emma:literal>
                </emma:interpretation>
                <emma:interpretation id="interp16" emma:lang="en-US" emma:confidence="0">
                  <emma:literal>(arts)</emma:literal>
                </emma:interpretation>
                <emma:interpretation id="interp17" emma:lang="en-US" emma:confidence="0">
                  <emma:literal>(at)</emma:literal>
                </emma:interpretation>
                <emma:interpretation id="interp18" emma:lang="en-US" emma:confidence="0">
                  <emma:literal>(Cts!)</emma:literal>
                </emma:interpretation>
                <emma:interpretation id="interp19" emma:lang="en-US" emma:confidence="0">
                  <emma:literal>(orts)</emma:literal>
                </emma:interpretation>
              </emma:one-of>
            </emma:emma>
          </inkml:annotationXML>
          <inkml:trace contextRef="#ctx0" brushRef="#br1" timeOffset="-171183.7911">13140 418 88,'3'-18'39,"-1"-6"-1,-2 24-2,-7-44-23,7 44-5,2-39-3,-4 23-2,-6-5-1,8 21 0,-22-31-1,22 31 0,-35-20 0,13 13-1,-4 3 1,2 2-1,-3 6 0,1 5 1,-2 6-1,4 9 0,0 5 0,2 11 1,2 10-1,1 9 2,3 7-2,1 11 2,6-1 0,5-3-1,6-3 1,7-7-1,10-14 0,10-8 0,10-16 0,5-15-1,4-9 0,2-6-1,0-6 0,-6-6 0,-4 1-2,-10-6-1,-2 9-2,-17-22-7,16 28-18,-21-23-11,3 6 1,-5-5 0,3-1 2</inkml:trace>
          <inkml:trace contextRef="#ctx0" brushRef="#br1" timeOffset="-169391.6886">12671-143 81,'0'0'39,"0"0"-2,0 0 2,-9 23-28,-13-9-4,9 21-2,-14-2-1,1 13-1,-11 6 0,2 8-1,-6 10-1,1 7 1,-1 8-1,8 5 0,2 8 0,14 1 0,13-2 0,14-1 0,15-13 0,16-6 0,16-11-1,8-11-1,10-11-2,-5-16-3,17 12-24,-24-21-12,-8-3 1,-18-14-1,-6-4 1</inkml:trace>
          <inkml:trace contextRef="#ctx0" brushRef="#br1" timeOffset="-170685.7626">13288 724 83,'0'0'40,"0"0"1,0 0-1,30 37-23,-8-50-9,28 15-3,3-10-2,12-1-2,3-4-1,0-12-3,2 10-2,-20-20-5,11 29-18,-30-16-14,-7 8 2,-16-6-1,-3 3 3</inkml:trace>
          <inkml:trace contextRef="#ctx0" brushRef="#br1" timeOffset="-170880.7738">13333 496 38,'12'-25'34,"-4"-1"4,-1 4-2,-7 22-7,0-33-11,0 33-6,0 0-4,17-15-1,-17 15-2,0 0 0,2 20-1,3 4-1,-7 6 1,6 12-1,-2 6 0,5 12 0,-3 1-1,3 1-1,3-3 1,1-4-2,2-6 0,-2-8 0,0-8-2,-4-15 1,-7-18-1,13 19 0,-13-19-2,0 0-3,0 0-7,-20-19-27,20 19-2,-24-40 1,9 16 1</inkml:trace>
          <inkml:trace contextRef="#ctx0" brushRef="#br1" timeOffset="-170439.7486">13768 256 81,'-17'-17'40,"17"17"-1,-24-13 2,26 30-24,-2-17-9,-5 33-2,5-2-1,9 13-2,-4 6 0,8 9 0,-2-1-1,6 8 0,-2-3-2,1-4 0,3-10-1,-5-8-2,7-5-1,-21-36-9,38 39-28,-38-39-1,21 9 0,-21-9 0</inkml:trace>
          <inkml:trace contextRef="#ctx0" brushRef="#br1" timeOffset="-169898.7176">14019 827 75,'-11'18'40,"11"-18"-1,0 0 1,0 0-27,25-13-5,-25 13-3,37-22 0,-13 11-3,2 2 0,-2 0-1,4 5 0,-8 2-1,-3 4 0,-17-2 0,18 20 0,-18-20 0,-9 30-1,-4-14 1,13-16 0,-31 30 0,12-14 0,3-1 1,-1-2-1,17-13 0,-24 24 0,24-24 0,-17 18 0,17-18 0,0 0 1,0 0-1,0 0 0,0 0 0,22 7 1,-22-7-1,37-7 1,-13 5 0,2 4 0,-2 5-1,-2 4 2,-3 6-1,-3 5 0,-8 2-1,-8 7 1,-13-4 0,-2 1-1,-5-2-1,-6-8-1,-2 4-3,-12-20-6,14 16-23,-22-18-7,2 2 0,-17-11-1</inkml:trace>
          <inkml:trace contextRef="#ctx0" brushRef="#br1" timeOffset="-168735.6511">14039-93 90,'-17'18'40,"17"-18"1,19 21 0,19 6-29,-14-12-3,19 16-3,-1 0-2,10 6-1,0 3 0,1 8-1,1 5 0,-6 8 0,-8 3-2,-3 2 0,-11 6 0,-6 7 0,-9 1 0,-9 1 0,-8-5 0,-6-3 0,-3-7 0,-4-9-2,6-6-1,-7-21-3,18 10-10,-20-23-26,22-17-1,0 0 1,0 0-1</inkml:trace>
        </inkml:traceGroup>
        <inkml:traceGroup>
          <inkml:annotationXML>
            <emma:emma xmlns:emma="http://www.w3.org/2003/04/emma" version="1.0">
              <emma:interpretation id="{3C5A0904-76A9-4661-A126-D5DF91419FFF}" emma:medium="tactile" emma:mode="ink">
                <msink:context xmlns:msink="http://schemas.microsoft.com/ink/2010/main" type="inkWord" rotatedBoundingBox="18801,6763 21962,6759 21963,7615 18802,7619"/>
              </emma:interpretation>
              <emma:one-of disjunction-type="recognition" id="oneOf4">
                <emma:interpretation id="interp20" emma:lang="en-US" emma:confidence="0">
                  <emma:literal>3Com-tact</emma:literal>
                </emma:interpretation>
                <emma:interpretation id="interp21" emma:lang="en-US" emma:confidence="0">
                  <emma:literal>3D-OH-if</emma:literal>
                </emma:interpretation>
                <emma:interpretation id="interp22" emma:lang="en-US" emma:confidence="0">
                  <emma:literal>st-OH-if</emma:literal>
                </emma:interpretation>
                <emma:interpretation id="interp23" emma:lang="en-US" emma:confidence="0">
                  <emma:literal>•Co-tact</emma:literal>
                </emma:interpretation>
                <emma:interpretation id="interp24" emma:lang="en-US" emma:confidence="0">
                  <emma:literal>3Com-tacit</emma:literal>
                </emma:interpretation>
              </emma:one-of>
            </emma:emma>
          </inkml:annotationXML>
          <inkml:trace contextRef="#ctx0" brushRef="#br1" timeOffset="-161187.2193">16132 682 77,'-22'7'40,"22"-7"-1,-20 8 3,20-8-23,0 0-8,0 0-4,29-8-2,-1 3-2,12-1 0,5-1-1,5 2 0,1-1-1,1 3 0,-2 1-2,-8-2 0,-5 4-1,-9-5-1,-1 6-3,-16-19-7,17 14-27,-28 4-3,13-20 2,-13 20-1</inkml:trace>
          <inkml:trace contextRef="#ctx0" brushRef="#br1" timeOffset="-159879.1445">17237 409 70,'0'0'37,"-33"0"0,9 8 1,16 17-22,-29-12-7,19 18-3,-13-5-1,10 7-1,-5-2-1,10 7 1,-3 1-1,8 5-1,0 0 0,9 7 0,4-2 0,9 8-1,10-7 1,14-3-2,7-12 1,13-9 1,8-15-1,7-13-1,4-15 1,-2-10-1,-4-8 1,-7-9-1,-11-7 0,-8-2 1,-16-2-1,-11 2 1,-13 0-2,-8 5 2,-9 2-2,-10 6 1,-3 5 0,-11 6-1,2 1 0,-3 7 0,1 4 0,-3 2-1,3 8 0,-2 0 0,6 10 0,-2-1-3,15 17-2,-17-21-16,21 18-18,-2-3 1,20-13-1,-22 22 2</inkml:trace>
          <inkml:trace contextRef="#ctx0" brushRef="#br1" timeOffset="-156970.9782">18635 871 89,'0'0'38,"0"0"2,0 0 0,9-24-31,26 17-3,6-14-2,12 9-1,4-8-2,4 1 1,4 1-3,-6-2 0,2 5-4,-17-9-3,9 30-14,-23-21-20,-4 8 3,-26 7-2,22-20 3</inkml:trace>
          <inkml:trace contextRef="#ctx0" brushRef="#br1" timeOffset="-157211.992">18681 501 93,'9'-31'39,"-9"31"2,9-28-3,10 28-29,-19 0-4,0 0-1,22-3 0,-22 3-1,16 31 0,-10-2-1,-4 8 1,2 14-1,-4 4 0,3 5-1,1 1 0,1 3-1,5-7 0,1-6-1,3-7 0,3-13 0,-4-6-1,-4-8-1,-9-17-1,0 0-3,28 27-12,-28-27-23,0 0-1,-22-27 3,22 27-2</inkml:trace>
          <inkml:trace contextRef="#ctx0" brushRef="#br1" timeOffset="-156708.9632">19120 224 94,'-26'-1'41,"19"23"1,-4 3 0,16 32-31,-14 0-3,11 21-4,-4 5-1,7 3-2,1 2 1,3-4-2,0-9-1,2-11-1,2-13 0,-3-16-1,1-7-2,-11-28-6,16 12-31,-16-12-1,-9-16 1,-8-8 0</inkml:trace>
          <inkml:trace contextRef="#ctx0" brushRef="#br1" timeOffset="-157609.0147">17873 851 89,'0'0'40,"0"20"1,0-20 0,37 11-30,-15-17-6,17 3-2,3-7-1,4 3-1,6-2-1,-2 0-1,-2 5 0,-10-3-2,1 9-2,-22-10-4,16 19-25,-33-11-7,18 8 1,-18-8 0</inkml:trace>
          <inkml:trace contextRef="#ctx0" brushRef="#br1" timeOffset="-165907.489">15752 268 88,'0'0'40,"-7"24"2,7-24-2,-6 55-23,-1-33-10,12 11-2,-6-7-2,4-3-1,-3-6-1,0-17 1,8 20-2,-8-20 1,0 0-1,2-16 1,-2-1-1,-4-1 0,0-6-1,-1-2 1,-5-3-1,-4 2 0,-3 1 0,-5 4 1,-2 2-1,-4 3 0,-1 6 1,-3 4-1,3 5 1,-2 8 0,3 5-1,2 7 1,-3 10 0,5 8 1,0 10-1,1 9 1,3 7 0,5 10 0,-1 1 0,5 2 0,5-4 1,6-1-1,8-8 0,10-7 0,4-13 0,10-13-1,6-9 2,8-9-2,2-11 0,6-9 0,-1-5 0,-5-7 0,-2 0-2,-7-3 0,-4 4-1,-13-4-2,6 20-10,-28 4-24,-6-16-5,6 16 3,0 0-3</inkml:trace>
          <inkml:trace contextRef="#ctx0" brushRef="#br1" timeOffset="-166548.5259">14756 1098 75,'0'0'39,"0"0"-1,0 0 2,0 0-25,22-11-7,-22 11-3,41-15-2,-15 8-1,3 1 0,-3 3-1,0 1 0,-6 2-1,-3 3 1,-17-3-1,15 17 0,-15-17 0,-8 24 0,8-24 0,-22 31 0,7-15 0,-3 3-1,1-1 1,-1-2 0,-1 3-1,3-1 1,1-2-1,15-16 1,-22 24-1,22-24 1,0 0 0,0 0 0,0 0 0,0 0 0,26-2 0,-10-7 0,5 0 1,4-2-1,1 4 0,4 0 0,-1 3 0,1 6 1,-4 0-1,-4 9 1,-6 3 0,-5 8 0,-5 0 1,-6 6-1,-9 1 0,-2 0 0,-8-1-1,-1-3 0,-4-5 0,-2-3-1,0-4-1,-3-13-2,29 0-8,-50-6-23,39-10-7,0-15 2,15-8-1</inkml:trace>
          <inkml:trace contextRef="#ctx0" brushRef="#br1" timeOffset="1.10574E6">20012 620 56,'0'0'37,"0"0"2,0 0-1,-9 44-10,-6-28-16,25 22-6,-12-8-1,11 8-3,-3-7 0,8 2-2,-1-3 1,2-8-3,0-4 2,-15-18-1,26 25-1,-26-25-1,18 11-1,-18-11-3,0 0-8,0 0-19,-9-16-5,9 16 0,-21-24 0</inkml:trace>
          <inkml:trace contextRef="#ctx0" brushRef="#br1" timeOffset="1.10596E6">19939 854 54,'-17'15'36,"17"-15"2,0 0-1,0 0-17,0 0-9,20-4-4,10 0-1,-1-9-3,10 4 0,0-4-2,1 2-1,-1 8-2,-9-14-6,16 26-24,-24-7-7,-2 2-1,-20-4 0</inkml:trace>
          <inkml:trace contextRef="#ctx0" brushRef="#br1" timeOffset="1.1069E6">21429 524 78,'-9'26'40,"3"-9"-2,4 3 2,-14-11-27,23 16-5,-7-25-4,7 28-1,-7-28-1,0 0-1,22 2 0,-22-2-1,15-20 0,-15 20 0,8-35 0,-7 13 0,-2-6 0,-5-1-1,-1 0 1,-3-2-1,-1 1 0,-2 1 0,1 5 1,-5 6-1,0 7 1,1 9 0,-5 6 0,1 7 0,0 7 0,-2 10 1,1 6-1,3 12 1,0 9 0,1 7-1,4 4 1,6 6-1,3-3 1,4 3-1,6-12 1,10-3-1,3-19 0,8-7 1,6-12-1,4-8 0,6-10 0,-3-6 0,1-2-1,-6-4 0,-4 1-1,-9-2-2,2 4-1,-18-15-6,20 21-19,-23-18-11,5 1 1,-6-10 0</inkml:trace>
          <inkml:trace contextRef="#ctx0" brushRef="#br1" timeOffset="1.10726E6">21724 486 60,'-17'0'38,"17"0"-1,0 0 2,-16 2-20,29 22-8,-13-24-4,9 33-1,-7-11-2,11 10 0,-6 3-1,6 9-2,-4 2 1,0 3-2,0 3 1,-1 1-1,-1-6 0,-1 1-1,-3-11 1,5-8 0,-6-5-1,-2-24 0,9 23-1,-9-23-3,0 0-3,2-25-11,-2 25-22,13-35 1,-6 11-1,-5-9 2</inkml:trace>
          <inkml:trace contextRef="#ctx0" brushRef="#br1" timeOffset="1.11105E6">21777 188 68,'0'0'38,"0"0"-1,0 0-1,32-10-21,-23-6-5,24 14-4,-9-11-1,15 8-1,-4-4-1,5 7 0,-5-4-2,0 6 0,-3-2-1,-8-1-1,0 5-2,-24-2-4,37-4-21,-37 4-12,16-15 1,-16 15-1,4-23 1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2:00:25.9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6AFCE39-EDB1-495A-B961-E5AAD0D42530}" emma:medium="tactile" emma:mode="ink">
          <msink:context xmlns:msink="http://schemas.microsoft.com/ink/2010/main" type="writingRegion" rotatedBoundingBox="6339,14711 7809,14366 8105,15627 6635,15972"/>
        </emma:interpretation>
      </emma:emma>
    </inkml:annotationXML>
    <inkml:traceGroup>
      <inkml:annotationXML>
        <emma:emma xmlns:emma="http://www.w3.org/2003/04/emma" version="1.0">
          <emma:interpretation id="{600025D9-AF6D-449B-8615-417423751A22}" emma:medium="tactile" emma:mode="ink">
            <msink:context xmlns:msink="http://schemas.microsoft.com/ink/2010/main" type="paragraph" rotatedBoundingBox="6339,14711 7809,14366 8105,15627 6635,15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26E0A-C181-4013-9E68-62D575E6EBDB}" emma:medium="tactile" emma:mode="ink">
              <msink:context xmlns:msink="http://schemas.microsoft.com/ink/2010/main" type="line" rotatedBoundingBox="6339,14711 7809,14366 8105,15627 6635,15972">
                <msink:destinationLink direction="with" ref="{446B6DA7-3602-450F-A786-B82A932B26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79ED793-356F-48C8-A341-0D01BAE740FB}" emma:medium="tactile" emma:mode="ink">
                <msink:context xmlns:msink="http://schemas.microsoft.com/ink/2010/main" type="inkWord" rotatedBoundingBox="6339,14711 7809,14366 8105,15627 6635,15972">
                  <msink:destinationLink direction="with" ref="{50D13E4A-0D6E-4919-B686-FC4FCF62A48D}"/>
                </msink:context>
              </emma:interpretation>
              <emma:one-of disjunction-type="recognition" id="oneOf0">
                <emma:interpretation id="interp0" emma:lang="en-US" emma:confidence="0">
                  <emma:literal>4113</emma:literal>
                </emma:interpretation>
                <emma:interpretation id="interp1" emma:lang="en-US" emma:confidence="0">
                  <emma:literal>91 13</emma:literal>
                </emma:interpretation>
                <emma:interpretation id="interp2" emma:lang="en-US" emma:confidence="0">
                  <emma:literal>9, 13</emma:literal>
                </emma:interpretation>
                <emma:interpretation id="interp3" emma:lang="en-US" emma:confidence="0">
                  <emma:literal>413</emma:literal>
                </emma:interpretation>
                <emma:interpretation id="interp4" emma:lang="en-US" emma:confidence="0">
                  <emma:literal>9 13</emma:literal>
                </emma:interpretation>
              </emma:one-of>
            </emma:emma>
          </inkml:annotationXML>
          <inkml:trace contextRef="#ctx0" brushRef="#br0">3842-1715 71,'-22'-15'38,"22"15"-1,0 0 2,0 0-26,-9 20-5,16 0-3,-8-1-1,4 12 0,-3 6-2,6 8 1,-4 3-1,1 9 0,-1-2-1,4 2-1,-3-6 0,1-6-1,3-9-2,-5-8-1,6-1-2,-8-27-5,7 22-16,-7-22-13,0 0 1,-13-31-1,9 11 3</inkml:trace>
          <inkml:trace contextRef="#ctx0" brushRef="#br0" timeOffset="1164.0666">4436-1352 76,'0'0'37,"0"0"0,0 0 0,0 0-26,2-26-5,15 25-2,-17 1-1,33-19-1,-13 10 0,4 3-1,-2 1 0,2 3 0,-5-2-1,-1 6 0,-18-2 0,22 9 0,-22-9 0,6 17 0,-6-17 0,-9 26 0,9-26 0,-17 27 0,17-27 0,-19 30 0,19-30 0,-22 27 0,22-27 0,-16 24 0,16-24 0,-13 17 0,13-17 0,0 0 0,-9 16 0,9-16 0,0 0 0,0 0 0,0 0 0,0 0 0,16 4 0,-16-4 1,0 0-1,22 2 0,-22-2 1,19 7-1,-19-7 1,22 13-1,-22-13 1,28 18-1,-28-18 1,25 22-1,-25-22 1,21 28-1,-21-28 0,9 31 1,-9-31-1,-6 31 0,6-31 0,-22 29 0,22-29 0,-33 24 0,11-14-1,0-7 0,0 3-1,-4-10-2,26 4-5,-43-9-18,43 9-13,-27-11 1,27 11 0,-9-17 0</inkml:trace>
          <inkml:trace contextRef="#ctx0" brushRef="#br0" timeOffset="448.0256">4104-1772 72,'-18'-6'38,"18"6"1,0 0 1,-22 2-22,31 18-11,-9 0-2,7 15-1,-1 4-1,3 10 0,-3 6-2,1 8 1,-2-1-1,3-1 0,-1-4-2,4-11 0,4-10-2,-6-17-3,17 6-10,-26-25-25,28-1 1,-17-20 0,7 3-1</inkml:trace>
          <inkml:trace contextRef="#ctx0" brushRef="#br0" timeOffset="-307.0176">3457-1530 44,'-9'-28'33,"1"3"2,-3-1-2,-9-9-16,20 35-7,-24-37-3,24 37-1,-39-16-1,23 20 0,-14-1-1,8 16 1,-8 1-1,7 15-1,-5 1 1,8 10-1,-1 4 0,8 7-1,0 0 0,10 5 0,5-7 0,7-2-1,6-9 0,10-7 0,7-9-1,6-12 0,9-8 0,1-8-1,-1-6-2,-4-9-1,7 10-5,-24-26-14,9 18-18,-15-11 1,4 6 0,-15-14 1</inkml:trace>
          <inkml:trace contextRef="#ctx0" brushRef="#br0" timeOffset="-802.0459">3284-829 53,'0'0'37,"-4"-24"-1,4 24 1,0 0-17,0 0-8,0 0-4,0 0-2,0 0-1,11 33-2,-7-14 1,1 10-2,-3 2 1,4 10-1,-6 3 0,3 5-1,-1 1 1,0-2-2,2-6 1,1-5-1,1-8-1,-1-12 0,-5-17-2,0 0-1,22 11-2,-27-37-9,5 26-27,5-42 2,-1 16-2,-11-14 3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7-24T21:59:00.0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9C6E98-0026-4AD7-AC67-D7FB70D2CA94}" emma:medium="tactile" emma:mode="ink">
          <msink:context xmlns:msink="http://schemas.microsoft.com/ink/2010/main" type="inkDrawing" rotatedBoundingBox="4822,10803 5067,12042 4305,12193 4060,10953" semanticType="callout" shapeName="Other"/>
        </emma:interpretation>
      </emma:emma>
    </inkml:annotationXML>
    <inkml:trace contextRef="#ctx0" brushRef="#br0">1443 4447 72,'0'0'40,"0"0"0,-17 2 2,17-2-13,-7 44-21,1-4-1,10 19-3,-2 0 0,5 11-2,-1 1 0,5 3 0,-2-6-2,2-8 0,2-5-1,-2-16-1,4-3-3,-15-36-3,37 39-24,-37-39-10,20 2 1,-20-2-1</inkml:trace>
    <inkml:trace contextRef="#ctx0" brushRef="#br0" timeOffset="579.0332">1666 5145 82,'0'0'39,"0"0"-2,17 2 2,-17-2-26,16-13-6,-16 13-3,32-17-1,-12 8-1,6 5-1,-4-1 0,-2 1-1,-3 6 1,-17-2-1,22 13 0,-22-13 1,-2 25-1,2-25 0,-24 32 0,7-14 0,3-1 1,-3-1-1,2 1 0,15-17 1,-24 25-1,24-25 1,-11 22-1,11-22 1,-3 17-1,3-17 1,0 0-1,0 0 1,16 13 0,-16-13-1,26-4 1,-26 4-1,33-5 1,-11 6-1,-1 1 1,3 4 0,0 3 0,-6 6 0,0 1 0,-1 10 1,-10 3-2,-1 2 1,-10 1 0,-1-1-1,-10-2 1,-2-1-1,-7-4-1,-5-10 0,3-3-1,-3-11-2,6 2-4,-23-28-24,22 4-9,-7-14 0,13-8 0</inkml:trace>
    <inkml:trace contextRef="#ctx0" brushRef="#br0" timeOffset="895.051">1716 4361 90,'16'-15'38,"18"8"1,-3-4 1,26 20-29,-13-4-3,14 21-2,-3 7-1,4 24-1,-9 11-1,-4 20 1,-15 9-2,-9 8 1,-11 2-1,-9-5-2,-9-3 0,-4-5 0,-6-19-3,-5-12-2,7-3-7,-23-27-28,19-11-2,-7-20 0,26-2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104E3-3037-49AA-BB59-B48FF5FF039B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2B91-D3EC-49FE-A50D-B6C0E08C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6935-3706-43C0-B094-095DDF900D53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B840-9907-4B09-B7AB-8923B69DEEBB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F422-79B2-49BB-84B1-2E63B73A25FA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BFE3-58EC-4018-8230-0B3FAC258C4B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E605-4581-49F8-B333-50ADE707EA77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20D-00E7-40DD-A3E7-63D8F801F711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689D-C9A5-41A0-B040-BCE2B2BD1D8D}" type="datetime1">
              <a:rPr lang="en-US" smtClean="0"/>
              <a:t>9/24/2013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53B1-691B-44A6-8484-1A84CC37E399}" type="datetime1">
              <a:rPr lang="en-US" smtClean="0"/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4633-0D01-4630-8536-A027B2EC8F0D}" type="datetime1">
              <a:rPr lang="en-US" smtClean="0"/>
              <a:t>9/24/2013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278-40BF-4101-B826-1055C100A506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D4CC-4B09-4F44-91C1-8DC8A5AFC864}" type="datetime1">
              <a:rPr lang="en-US" smtClean="0"/>
              <a:t>9/24/2013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3146882-4F46-4B73-BC4C-E1D850BEC327}" type="datetime1">
              <a:rPr lang="en-US" smtClean="0"/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A9E720A-CEC2-4673-B2B1-ADBB55DC94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.emf"/><Relationship Id="rId21" Type="http://schemas.openxmlformats.org/officeDocument/2006/relationships/customXml" Target="../ink/ink11.xml"/><Relationship Id="rId42" Type="http://schemas.openxmlformats.org/officeDocument/2006/relationships/image" Target="../media/image45.emf"/><Relationship Id="rId47" Type="http://schemas.openxmlformats.org/officeDocument/2006/relationships/customXml" Target="../ink/ink24.xml"/><Relationship Id="rId63" Type="http://schemas.openxmlformats.org/officeDocument/2006/relationships/customXml" Target="../ink/ink32.xml"/><Relationship Id="rId68" Type="http://schemas.openxmlformats.org/officeDocument/2006/relationships/image" Target="../media/image58.emf"/><Relationship Id="rId84" Type="http://schemas.openxmlformats.org/officeDocument/2006/relationships/image" Target="../media/image66.emf"/><Relationship Id="rId89" Type="http://schemas.openxmlformats.org/officeDocument/2006/relationships/customXml" Target="../ink/ink45.xml"/><Relationship Id="rId16" Type="http://schemas.openxmlformats.org/officeDocument/2006/relationships/image" Target="../media/image32.emf"/><Relationship Id="rId11" Type="http://schemas.openxmlformats.org/officeDocument/2006/relationships/customXml" Target="../ink/ink6.xml"/><Relationship Id="rId32" Type="http://schemas.openxmlformats.org/officeDocument/2006/relationships/image" Target="../media/image40.emf"/><Relationship Id="rId37" Type="http://schemas.openxmlformats.org/officeDocument/2006/relationships/customXml" Target="../ink/ink19.xml"/><Relationship Id="rId53" Type="http://schemas.openxmlformats.org/officeDocument/2006/relationships/customXml" Target="../ink/ink27.xml"/><Relationship Id="rId58" Type="http://schemas.openxmlformats.org/officeDocument/2006/relationships/image" Target="../media/image53.emf"/><Relationship Id="rId74" Type="http://schemas.openxmlformats.org/officeDocument/2006/relationships/image" Target="../media/image61.emf"/><Relationship Id="rId79" Type="http://schemas.openxmlformats.org/officeDocument/2006/relationships/customXml" Target="../ink/ink40.xml"/><Relationship Id="rId5" Type="http://schemas.openxmlformats.org/officeDocument/2006/relationships/customXml" Target="../ink/ink3.xml"/><Relationship Id="rId90" Type="http://schemas.openxmlformats.org/officeDocument/2006/relationships/image" Target="../media/image69.emf"/><Relationship Id="rId95" Type="http://schemas.openxmlformats.org/officeDocument/2006/relationships/customXml" Target="../ink/ink48.xml"/><Relationship Id="rId22" Type="http://schemas.openxmlformats.org/officeDocument/2006/relationships/image" Target="../media/image35.emf"/><Relationship Id="rId27" Type="http://schemas.openxmlformats.org/officeDocument/2006/relationships/customXml" Target="../ink/ink14.xml"/><Relationship Id="rId43" Type="http://schemas.openxmlformats.org/officeDocument/2006/relationships/customXml" Target="../ink/ink22.xml"/><Relationship Id="rId48" Type="http://schemas.openxmlformats.org/officeDocument/2006/relationships/image" Target="../media/image48.emf"/><Relationship Id="rId64" Type="http://schemas.openxmlformats.org/officeDocument/2006/relationships/image" Target="../media/image56.emf"/><Relationship Id="rId69" Type="http://schemas.openxmlformats.org/officeDocument/2006/relationships/customXml" Target="../ink/ink35.xml"/><Relationship Id="rId8" Type="http://schemas.openxmlformats.org/officeDocument/2006/relationships/image" Target="../media/image28.emf"/><Relationship Id="rId51" Type="http://schemas.openxmlformats.org/officeDocument/2006/relationships/customXml" Target="../ink/ink26.xml"/><Relationship Id="rId72" Type="http://schemas.openxmlformats.org/officeDocument/2006/relationships/image" Target="../media/image60.emf"/><Relationship Id="rId80" Type="http://schemas.openxmlformats.org/officeDocument/2006/relationships/image" Target="../media/image64.emf"/><Relationship Id="rId85" Type="http://schemas.openxmlformats.org/officeDocument/2006/relationships/customXml" Target="../ink/ink43.xml"/><Relationship Id="rId93" Type="http://schemas.openxmlformats.org/officeDocument/2006/relationships/customXml" Target="../ink/ink47.xml"/><Relationship Id="rId3" Type="http://schemas.openxmlformats.org/officeDocument/2006/relationships/customXml" Target="../ink/ink2.xml"/><Relationship Id="rId12" Type="http://schemas.openxmlformats.org/officeDocument/2006/relationships/image" Target="../media/image30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43.emf"/><Relationship Id="rId46" Type="http://schemas.openxmlformats.org/officeDocument/2006/relationships/image" Target="../media/image47.emf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34.emf"/><Relationship Id="rId41" Type="http://schemas.openxmlformats.org/officeDocument/2006/relationships/customXml" Target="../ink/ink21.xml"/><Relationship Id="rId54" Type="http://schemas.openxmlformats.org/officeDocument/2006/relationships/image" Target="../media/image51.emf"/><Relationship Id="rId62" Type="http://schemas.openxmlformats.org/officeDocument/2006/relationships/image" Target="../media/image55.emf"/><Relationship Id="rId70" Type="http://schemas.openxmlformats.org/officeDocument/2006/relationships/image" Target="../media/image59.emf"/><Relationship Id="rId75" Type="http://schemas.openxmlformats.org/officeDocument/2006/relationships/customXml" Target="../ink/ink38.xml"/><Relationship Id="rId83" Type="http://schemas.openxmlformats.org/officeDocument/2006/relationships/customXml" Target="../ink/ink42.xml"/><Relationship Id="rId88" Type="http://schemas.openxmlformats.org/officeDocument/2006/relationships/image" Target="../media/image68.emf"/><Relationship Id="rId91" Type="http://schemas.openxmlformats.org/officeDocument/2006/relationships/customXml" Target="../ink/ink46.xml"/><Relationship Id="rId96" Type="http://schemas.openxmlformats.org/officeDocument/2006/relationships/image" Target="../media/image72.emf"/><Relationship Id="rId1" Type="http://schemas.openxmlformats.org/officeDocument/2006/relationships/tags" Target="../tags/tag11.xml"/><Relationship Id="rId6" Type="http://schemas.openxmlformats.org/officeDocument/2006/relationships/image" Target="../media/image27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29.emf"/><Relationship Id="rId31" Type="http://schemas.openxmlformats.org/officeDocument/2006/relationships/customXml" Target="../ink/ink16.xml"/><Relationship Id="rId44" Type="http://schemas.openxmlformats.org/officeDocument/2006/relationships/image" Target="../media/image46.emf"/><Relationship Id="rId52" Type="http://schemas.openxmlformats.org/officeDocument/2006/relationships/image" Target="../media/image50.emf"/><Relationship Id="rId60" Type="http://schemas.openxmlformats.org/officeDocument/2006/relationships/image" Target="../media/image54.emf"/><Relationship Id="rId65" Type="http://schemas.openxmlformats.org/officeDocument/2006/relationships/customXml" Target="../ink/ink33.xml"/><Relationship Id="rId73" Type="http://schemas.openxmlformats.org/officeDocument/2006/relationships/customXml" Target="../ink/ink37.xml"/><Relationship Id="rId78" Type="http://schemas.openxmlformats.org/officeDocument/2006/relationships/image" Target="../media/image63.emf"/><Relationship Id="rId81" Type="http://schemas.openxmlformats.org/officeDocument/2006/relationships/customXml" Target="../ink/ink41.xml"/><Relationship Id="rId86" Type="http://schemas.openxmlformats.org/officeDocument/2006/relationships/image" Target="../media/image67.emf"/><Relationship Id="rId94" Type="http://schemas.openxmlformats.org/officeDocument/2006/relationships/image" Target="../media/image71.emf"/><Relationship Id="rId4" Type="http://schemas.openxmlformats.org/officeDocument/2006/relationships/image" Target="../media/image26.emf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33.emf"/><Relationship Id="rId39" Type="http://schemas.openxmlformats.org/officeDocument/2006/relationships/customXml" Target="../ink/ink20.xml"/><Relationship Id="rId34" Type="http://schemas.openxmlformats.org/officeDocument/2006/relationships/image" Target="../media/image41.emf"/><Relationship Id="rId50" Type="http://schemas.openxmlformats.org/officeDocument/2006/relationships/image" Target="../media/image49.emf"/><Relationship Id="rId55" Type="http://schemas.openxmlformats.org/officeDocument/2006/relationships/customXml" Target="../ink/ink28.xml"/><Relationship Id="rId76" Type="http://schemas.openxmlformats.org/officeDocument/2006/relationships/image" Target="../media/image62.emf"/><Relationship Id="rId7" Type="http://schemas.openxmlformats.org/officeDocument/2006/relationships/customXml" Target="../ink/ink4.xml"/><Relationship Id="rId71" Type="http://schemas.openxmlformats.org/officeDocument/2006/relationships/customXml" Target="../ink/ink36.xml"/><Relationship Id="rId92" Type="http://schemas.openxmlformats.org/officeDocument/2006/relationships/image" Target="../media/image70.emf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15.xml"/><Relationship Id="rId24" Type="http://schemas.openxmlformats.org/officeDocument/2006/relationships/image" Target="../media/image36.emf"/><Relationship Id="rId40" Type="http://schemas.openxmlformats.org/officeDocument/2006/relationships/image" Target="../media/image44.emf"/><Relationship Id="rId45" Type="http://schemas.openxmlformats.org/officeDocument/2006/relationships/customXml" Target="../ink/ink23.xml"/><Relationship Id="rId66" Type="http://schemas.openxmlformats.org/officeDocument/2006/relationships/image" Target="../media/image57.emf"/><Relationship Id="rId87" Type="http://schemas.openxmlformats.org/officeDocument/2006/relationships/customXml" Target="../ink/ink44.xml"/><Relationship Id="rId61" Type="http://schemas.openxmlformats.org/officeDocument/2006/relationships/customXml" Target="../ink/ink31.xml"/><Relationship Id="rId82" Type="http://schemas.openxmlformats.org/officeDocument/2006/relationships/image" Target="../media/image65.emf"/><Relationship Id="rId19" Type="http://schemas.openxmlformats.org/officeDocument/2006/relationships/customXml" Target="../ink/ink10.xml"/><Relationship Id="rId14" Type="http://schemas.openxmlformats.org/officeDocument/2006/relationships/image" Target="../media/image31.emf"/><Relationship Id="rId30" Type="http://schemas.openxmlformats.org/officeDocument/2006/relationships/image" Target="../media/image39.emf"/><Relationship Id="rId35" Type="http://schemas.openxmlformats.org/officeDocument/2006/relationships/customXml" Target="../ink/ink18.xml"/><Relationship Id="rId56" Type="http://schemas.openxmlformats.org/officeDocument/2006/relationships/image" Target="../media/image52.emf"/><Relationship Id="rId77" Type="http://schemas.openxmlformats.org/officeDocument/2006/relationships/customXml" Target="../ink/ink3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54.xml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4.emf"/><Relationship Id="rId11" Type="http://schemas.openxmlformats.org/officeDocument/2006/relationships/customXml" Target="../ink/ink53.xml"/><Relationship Id="rId5" Type="http://schemas.openxmlformats.org/officeDocument/2006/relationships/customXml" Target="../ink/ink50.xml"/><Relationship Id="rId10" Type="http://schemas.openxmlformats.org/officeDocument/2006/relationships/image" Target="../media/image76.emf"/><Relationship Id="rId4" Type="http://schemas.openxmlformats.org/officeDocument/2006/relationships/image" Target="../media/image73.emf"/><Relationship Id="rId9" Type="http://schemas.openxmlformats.org/officeDocument/2006/relationships/customXml" Target="../ink/ink52.xml"/><Relationship Id="rId14" Type="http://schemas.openxmlformats.org/officeDocument/2006/relationships/image" Target="../media/image7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customXml" Target="../ink/ink60.xml"/><Relationship Id="rId18" Type="http://schemas.openxmlformats.org/officeDocument/2006/relationships/image" Target="../media/image86.emf"/><Relationship Id="rId3" Type="http://schemas.openxmlformats.org/officeDocument/2006/relationships/customXml" Target="../ink/ink55.xml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83.emf"/><Relationship Id="rId17" Type="http://schemas.openxmlformats.org/officeDocument/2006/relationships/customXml" Target="../ink/ink6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emf"/><Relationship Id="rId20" Type="http://schemas.openxmlformats.org/officeDocument/2006/relationships/image" Target="../media/image87.emf"/><Relationship Id="rId1" Type="http://schemas.openxmlformats.org/officeDocument/2006/relationships/tags" Target="../tags/tag13.xml"/><Relationship Id="rId6" Type="http://schemas.openxmlformats.org/officeDocument/2006/relationships/image" Target="../media/image80.emf"/><Relationship Id="rId11" Type="http://schemas.openxmlformats.org/officeDocument/2006/relationships/customXml" Target="../ink/ink59.xml"/><Relationship Id="rId24" Type="http://schemas.openxmlformats.org/officeDocument/2006/relationships/image" Target="../media/image89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10" Type="http://schemas.openxmlformats.org/officeDocument/2006/relationships/image" Target="../media/image82.emf"/><Relationship Id="rId19" Type="http://schemas.openxmlformats.org/officeDocument/2006/relationships/customXml" Target="../ink/ink63.xml"/><Relationship Id="rId4" Type="http://schemas.openxmlformats.org/officeDocument/2006/relationships/image" Target="../media/image79.emf"/><Relationship Id="rId9" Type="http://schemas.openxmlformats.org/officeDocument/2006/relationships/customXml" Target="../ink/ink58.xml"/><Relationship Id="rId14" Type="http://schemas.openxmlformats.org/officeDocument/2006/relationships/image" Target="../media/image84.emf"/><Relationship Id="rId22" Type="http://schemas.openxmlformats.org/officeDocument/2006/relationships/image" Target="../media/image8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wmf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customXml" Target="../ink/ink71.xml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emf"/><Relationship Id="rId1" Type="http://schemas.openxmlformats.org/officeDocument/2006/relationships/tags" Target="../tags/tag15.xml"/><Relationship Id="rId6" Type="http://schemas.openxmlformats.org/officeDocument/2006/relationships/image" Target="../media/image93.emf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customXml" Target="../ink/ink69.xml"/><Relationship Id="rId14" Type="http://schemas.openxmlformats.org/officeDocument/2006/relationships/image" Target="../media/image9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9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0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customXml" Target="../ink/ink75.xml"/><Relationship Id="rId7" Type="http://schemas.openxmlformats.org/officeDocument/2006/relationships/customXml" Target="../ink/ink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02.emf"/><Relationship Id="rId5" Type="http://schemas.openxmlformats.org/officeDocument/2006/relationships/customXml" Target="../ink/ink76.xml"/><Relationship Id="rId4" Type="http://schemas.openxmlformats.org/officeDocument/2006/relationships/image" Target="../media/image10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0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customXml" Target="../ink/ink84.xml"/><Relationship Id="rId18" Type="http://schemas.openxmlformats.org/officeDocument/2006/relationships/image" Target="../media/image112.emf"/><Relationship Id="rId3" Type="http://schemas.openxmlformats.org/officeDocument/2006/relationships/customXml" Target="../ink/ink79.xml"/><Relationship Id="rId7" Type="http://schemas.openxmlformats.org/officeDocument/2006/relationships/customXml" Target="../ink/ink81.xml"/><Relationship Id="rId12" Type="http://schemas.openxmlformats.org/officeDocument/2006/relationships/image" Target="../media/image109.emf"/><Relationship Id="rId17" Type="http://schemas.openxmlformats.org/officeDocument/2006/relationships/customXml" Target="../ink/ink86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emf"/><Relationship Id="rId1" Type="http://schemas.openxmlformats.org/officeDocument/2006/relationships/tags" Target="../tags/tag21.xml"/><Relationship Id="rId6" Type="http://schemas.openxmlformats.org/officeDocument/2006/relationships/image" Target="../media/image106.emf"/><Relationship Id="rId11" Type="http://schemas.openxmlformats.org/officeDocument/2006/relationships/customXml" Target="../ink/ink83.xml"/><Relationship Id="rId5" Type="http://schemas.openxmlformats.org/officeDocument/2006/relationships/customXml" Target="../ink/ink80.xml"/><Relationship Id="rId15" Type="http://schemas.openxmlformats.org/officeDocument/2006/relationships/customXml" Target="../ink/ink85.xml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customXml" Target="../ink/ink82.xml"/><Relationship Id="rId14" Type="http://schemas.openxmlformats.org/officeDocument/2006/relationships/image" Target="../media/image1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14.emf"/><Relationship Id="rId5" Type="http://schemas.openxmlformats.org/officeDocument/2006/relationships/customXml" Target="../ink/ink88.xml"/><Relationship Id="rId4" Type="http://schemas.openxmlformats.org/officeDocument/2006/relationships/image" Target="../media/image11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13" Type="http://schemas.openxmlformats.org/officeDocument/2006/relationships/customXml" Target="../ink/ink95.xml"/><Relationship Id="rId3" Type="http://schemas.openxmlformats.org/officeDocument/2006/relationships/customXml" Target="../ink/ink90.xml"/><Relationship Id="rId7" Type="http://schemas.openxmlformats.org/officeDocument/2006/relationships/customXml" Target="../ink/ink92.xml"/><Relationship Id="rId12" Type="http://schemas.openxmlformats.org/officeDocument/2006/relationships/image" Target="../media/image12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7.emf"/><Relationship Id="rId11" Type="http://schemas.openxmlformats.org/officeDocument/2006/relationships/customXml" Target="../ink/ink94.xml"/><Relationship Id="rId5" Type="http://schemas.openxmlformats.org/officeDocument/2006/relationships/customXml" Target="../ink/ink91.xml"/><Relationship Id="rId10" Type="http://schemas.openxmlformats.org/officeDocument/2006/relationships/image" Target="../media/image119.emf"/><Relationship Id="rId4" Type="http://schemas.openxmlformats.org/officeDocument/2006/relationships/image" Target="../media/image116.emf"/><Relationship Id="rId9" Type="http://schemas.openxmlformats.org/officeDocument/2006/relationships/customXml" Target="../ink/ink93.xml"/><Relationship Id="rId14" Type="http://schemas.openxmlformats.org/officeDocument/2006/relationships/image" Target="../media/image1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emf"/><Relationship Id="rId13" Type="http://schemas.openxmlformats.org/officeDocument/2006/relationships/customXml" Target="../ink/ink101.xml"/><Relationship Id="rId18" Type="http://schemas.openxmlformats.org/officeDocument/2006/relationships/image" Target="../media/image130.emf"/><Relationship Id="rId26" Type="http://schemas.openxmlformats.org/officeDocument/2006/relationships/image" Target="../media/image134.emf"/><Relationship Id="rId3" Type="http://schemas.openxmlformats.org/officeDocument/2006/relationships/customXml" Target="../ink/ink96.xml"/><Relationship Id="rId21" Type="http://schemas.openxmlformats.org/officeDocument/2006/relationships/customXml" Target="../ink/ink105.xml"/><Relationship Id="rId7" Type="http://schemas.openxmlformats.org/officeDocument/2006/relationships/customXml" Target="../ink/ink98.xml"/><Relationship Id="rId12" Type="http://schemas.openxmlformats.org/officeDocument/2006/relationships/image" Target="../media/image127.emf"/><Relationship Id="rId17" Type="http://schemas.openxmlformats.org/officeDocument/2006/relationships/customXml" Target="../ink/ink103.xml"/><Relationship Id="rId25" Type="http://schemas.openxmlformats.org/officeDocument/2006/relationships/customXml" Target="../ink/ink10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emf"/><Relationship Id="rId20" Type="http://schemas.openxmlformats.org/officeDocument/2006/relationships/image" Target="../media/image131.emf"/><Relationship Id="rId29" Type="http://schemas.openxmlformats.org/officeDocument/2006/relationships/customXml" Target="../ink/ink109.xml"/><Relationship Id="rId1" Type="http://schemas.openxmlformats.org/officeDocument/2006/relationships/tags" Target="../tags/tag25.xml"/><Relationship Id="rId6" Type="http://schemas.openxmlformats.org/officeDocument/2006/relationships/image" Target="../media/image124.emf"/><Relationship Id="rId11" Type="http://schemas.openxmlformats.org/officeDocument/2006/relationships/customXml" Target="../ink/ink100.xml"/><Relationship Id="rId24" Type="http://schemas.openxmlformats.org/officeDocument/2006/relationships/image" Target="../media/image133.emf"/><Relationship Id="rId32" Type="http://schemas.openxmlformats.org/officeDocument/2006/relationships/image" Target="../media/image136.emf"/><Relationship Id="rId5" Type="http://schemas.openxmlformats.org/officeDocument/2006/relationships/customXml" Target="../ink/ink97.xml"/><Relationship Id="rId15" Type="http://schemas.openxmlformats.org/officeDocument/2006/relationships/customXml" Target="../ink/ink102.xml"/><Relationship Id="rId23" Type="http://schemas.openxmlformats.org/officeDocument/2006/relationships/customXml" Target="../ink/ink106.xml"/><Relationship Id="rId28" Type="http://schemas.openxmlformats.org/officeDocument/2006/relationships/image" Target="../media/image135.emf"/><Relationship Id="rId10" Type="http://schemas.openxmlformats.org/officeDocument/2006/relationships/image" Target="../media/image126.emf"/><Relationship Id="rId19" Type="http://schemas.openxmlformats.org/officeDocument/2006/relationships/customXml" Target="../ink/ink104.xml"/><Relationship Id="rId31" Type="http://schemas.openxmlformats.org/officeDocument/2006/relationships/customXml" Target="../ink/ink110.xml"/><Relationship Id="rId4" Type="http://schemas.openxmlformats.org/officeDocument/2006/relationships/image" Target="../media/image123.emf"/><Relationship Id="rId9" Type="http://schemas.openxmlformats.org/officeDocument/2006/relationships/customXml" Target="../ink/ink99.xml"/><Relationship Id="rId14" Type="http://schemas.openxmlformats.org/officeDocument/2006/relationships/image" Target="../media/image128.emf"/><Relationship Id="rId22" Type="http://schemas.openxmlformats.org/officeDocument/2006/relationships/image" Target="../media/image132.emf"/><Relationship Id="rId27" Type="http://schemas.openxmlformats.org/officeDocument/2006/relationships/customXml" Target="../ink/ink108.xml"/><Relationship Id="rId30" Type="http://schemas.openxmlformats.org/officeDocument/2006/relationships/image" Target="../media/image10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16.xml"/><Relationship Id="rId18" Type="http://schemas.openxmlformats.org/officeDocument/2006/relationships/image" Target="../media/image144.emf"/><Relationship Id="rId3" Type="http://schemas.openxmlformats.org/officeDocument/2006/relationships/customXml" Target="../ink/ink111.xml"/><Relationship Id="rId7" Type="http://schemas.openxmlformats.org/officeDocument/2006/relationships/customXml" Target="../ink/ink113.xml"/><Relationship Id="rId12" Type="http://schemas.openxmlformats.org/officeDocument/2006/relationships/image" Target="../media/image141.emf"/><Relationship Id="rId17" Type="http://schemas.openxmlformats.org/officeDocument/2006/relationships/customXml" Target="../ink/ink118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3.emf"/><Relationship Id="rId1" Type="http://schemas.openxmlformats.org/officeDocument/2006/relationships/tags" Target="../tags/tag26.xml"/><Relationship Id="rId6" Type="http://schemas.openxmlformats.org/officeDocument/2006/relationships/image" Target="../media/image138.emf"/><Relationship Id="rId11" Type="http://schemas.openxmlformats.org/officeDocument/2006/relationships/customXml" Target="../ink/ink115.xml"/><Relationship Id="rId5" Type="http://schemas.openxmlformats.org/officeDocument/2006/relationships/customXml" Target="../ink/ink112.xml"/><Relationship Id="rId15" Type="http://schemas.openxmlformats.org/officeDocument/2006/relationships/customXml" Target="../ink/ink117.xml"/><Relationship Id="rId10" Type="http://schemas.openxmlformats.org/officeDocument/2006/relationships/image" Target="../media/image140.emf"/><Relationship Id="rId4" Type="http://schemas.openxmlformats.org/officeDocument/2006/relationships/image" Target="../media/image137.emf"/><Relationship Id="rId9" Type="http://schemas.openxmlformats.org/officeDocument/2006/relationships/customXml" Target="../ink/ink114.xml"/><Relationship Id="rId14" Type="http://schemas.openxmlformats.org/officeDocument/2006/relationships/image" Target="../media/image14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13" Type="http://schemas.openxmlformats.org/officeDocument/2006/relationships/customXml" Target="../ink/ink124.xml"/><Relationship Id="rId3" Type="http://schemas.openxmlformats.org/officeDocument/2006/relationships/customXml" Target="../ink/ink119.xml"/><Relationship Id="rId7" Type="http://schemas.openxmlformats.org/officeDocument/2006/relationships/customXml" Target="../ink/ink121.xml"/><Relationship Id="rId12" Type="http://schemas.openxmlformats.org/officeDocument/2006/relationships/image" Target="../media/image15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47.emf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0" Type="http://schemas.openxmlformats.org/officeDocument/2006/relationships/image" Target="../media/image149.emf"/><Relationship Id="rId4" Type="http://schemas.openxmlformats.org/officeDocument/2006/relationships/image" Target="../media/image146.emf"/><Relationship Id="rId9" Type="http://schemas.openxmlformats.org/officeDocument/2006/relationships/customXml" Target="../ink/ink122.xml"/><Relationship Id="rId14" Type="http://schemas.openxmlformats.org/officeDocument/2006/relationships/image" Target="../media/image1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customXml" Target="../ink/ink125.xml"/><Relationship Id="rId7" Type="http://schemas.openxmlformats.org/officeDocument/2006/relationships/customXml" Target="../ink/ink1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153.emf"/><Relationship Id="rId5" Type="http://schemas.openxmlformats.org/officeDocument/2006/relationships/customXml" Target="../ink/ink126.xml"/><Relationship Id="rId10" Type="http://schemas.openxmlformats.org/officeDocument/2006/relationships/image" Target="../media/image155.emf"/><Relationship Id="rId4" Type="http://schemas.openxmlformats.org/officeDocument/2006/relationships/image" Target="../media/image152.emf"/><Relationship Id="rId9" Type="http://schemas.openxmlformats.org/officeDocument/2006/relationships/customXml" Target="../ink/ink1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57.emf"/><Relationship Id="rId5" Type="http://schemas.openxmlformats.org/officeDocument/2006/relationships/customXml" Target="../ink/ink130.xml"/><Relationship Id="rId4" Type="http://schemas.openxmlformats.org/officeDocument/2006/relationships/image" Target="../media/image15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w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wmf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w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wmf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wmf"/><Relationship Id="rId2" Type="http://schemas.openxmlformats.org/officeDocument/2006/relationships/tags" Target="../tags/tag4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2" Type="http://schemas.openxmlformats.org/officeDocument/2006/relationships/tags" Target="../tags/tag4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3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4.wmf"/><Relationship Id="rId2" Type="http://schemas.openxmlformats.org/officeDocument/2006/relationships/tags" Target="../tags/tag6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9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Alcohols, </a:t>
            </a:r>
            <a:r>
              <a:rPr lang="en-US" dirty="0" err="1" smtClean="0"/>
              <a:t>Penols</a:t>
            </a:r>
            <a:r>
              <a:rPr lang="en-US" dirty="0" smtClean="0"/>
              <a:t>, and </a:t>
            </a:r>
            <a:r>
              <a:rPr lang="en-US" dirty="0" err="1" smtClean="0"/>
              <a:t>Thiols</a:t>
            </a:r>
            <a:endParaRPr lang="en-US" dirty="0"/>
          </a:p>
        </p:txBody>
      </p:sp>
      <p:pic>
        <p:nvPicPr>
          <p:cNvPr id="1026" name="Picture 2" descr="Beautiful Cat and Red Rose  - cats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1400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271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Acidity &amp; Basicity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Brønsted</a:t>
            </a:r>
            <a:r>
              <a:rPr lang="en-US" dirty="0" smtClean="0"/>
              <a:t>-Lowry</a:t>
            </a:r>
          </a:p>
          <a:p>
            <a:pPr lvl="1"/>
            <a:r>
              <a:rPr lang="en-US" dirty="0" smtClean="0"/>
              <a:t>Acid—reactant proton donor</a:t>
            </a:r>
          </a:p>
          <a:p>
            <a:pPr lvl="1"/>
            <a:r>
              <a:rPr lang="en-US" dirty="0" smtClean="0"/>
              <a:t>Base—reactant proton acceptor</a:t>
            </a:r>
          </a:p>
          <a:p>
            <a:pPr lvl="1"/>
            <a:r>
              <a:rPr lang="en-US" dirty="0" smtClean="0"/>
              <a:t>Conjugate Acid—product proton donor in reverse</a:t>
            </a:r>
          </a:p>
          <a:p>
            <a:pPr lvl="1"/>
            <a:r>
              <a:rPr lang="en-US" dirty="0" smtClean="0"/>
              <a:t>Conjugate Base—product proton acceptor in reverse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, &gt;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…weaker acid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18496" y="3787684"/>
              <a:ext cx="991800" cy="1031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656" y="3773284"/>
                <a:ext cx="1015200" cy="10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/>
              <p14:cNvContentPartPr/>
              <p14:nvPr/>
            </p14:nvContentPartPr>
            <p14:xfrm>
              <a:off x="8103256" y="3761764"/>
              <a:ext cx="114120" cy="550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7776" y="3750964"/>
                <a:ext cx="1414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7" name="Ink 56"/>
              <p14:cNvContentPartPr/>
              <p14:nvPr/>
            </p14:nvContentPartPr>
            <p14:xfrm>
              <a:off x="7879336" y="4002604"/>
              <a:ext cx="57600" cy="1555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0976" y="3984244"/>
                <a:ext cx="87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8" name="Ink 57"/>
              <p14:cNvContentPartPr/>
              <p14:nvPr/>
            </p14:nvContentPartPr>
            <p14:xfrm>
              <a:off x="7332136" y="3987124"/>
              <a:ext cx="56880" cy="1638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4136" y="3967324"/>
                <a:ext cx="950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Ink 58"/>
              <p14:cNvContentPartPr/>
              <p14:nvPr/>
            </p14:nvContentPartPr>
            <p14:xfrm>
              <a:off x="8034496" y="3917284"/>
              <a:ext cx="175320" cy="2307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14696" y="3898564"/>
                <a:ext cx="211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Ink 59"/>
              <p14:cNvContentPartPr/>
              <p14:nvPr/>
            </p14:nvContentPartPr>
            <p14:xfrm>
              <a:off x="8289016" y="3936364"/>
              <a:ext cx="59760" cy="20880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71016" y="3918724"/>
                <a:ext cx="96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2" name="Ink 61"/>
              <p14:cNvContentPartPr/>
              <p14:nvPr/>
            </p14:nvContentPartPr>
            <p14:xfrm>
              <a:off x="6019216" y="3830164"/>
              <a:ext cx="25560" cy="378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6976" y="3812164"/>
                <a:ext cx="54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Ink 62"/>
              <p14:cNvContentPartPr/>
              <p14:nvPr/>
            </p14:nvContentPartPr>
            <p14:xfrm>
              <a:off x="7291816" y="4023484"/>
              <a:ext cx="200160" cy="439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73456" y="4005124"/>
                <a:ext cx="228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/>
              <p14:cNvContentPartPr/>
              <p14:nvPr/>
            </p14:nvContentPartPr>
            <p14:xfrm>
              <a:off x="5898256" y="3834844"/>
              <a:ext cx="36000" cy="338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79536" y="3816124"/>
                <a:ext cx="70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Ink 64"/>
              <p14:cNvContentPartPr/>
              <p14:nvPr/>
            </p14:nvContentPartPr>
            <p14:xfrm>
              <a:off x="6311896" y="4034284"/>
              <a:ext cx="238320" cy="223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92456" y="4016284"/>
                <a:ext cx="277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Ink 66"/>
              <p14:cNvContentPartPr/>
              <p14:nvPr/>
            </p14:nvContentPartPr>
            <p14:xfrm>
              <a:off x="5407216" y="3934564"/>
              <a:ext cx="76680" cy="22680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88136" y="3915484"/>
                <a:ext cx="1108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" name="Ink 67"/>
              <p14:cNvContentPartPr/>
              <p14:nvPr/>
            </p14:nvContentPartPr>
            <p14:xfrm>
              <a:off x="5598736" y="4037524"/>
              <a:ext cx="152280" cy="291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83976" y="4018084"/>
                <a:ext cx="181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" name="Ink 68"/>
              <p14:cNvContentPartPr/>
              <p14:nvPr/>
            </p14:nvContentPartPr>
            <p14:xfrm>
              <a:off x="5873776" y="3932764"/>
              <a:ext cx="298800" cy="2314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53616" y="3914044"/>
                <a:ext cx="3398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" name="Ink 69"/>
              <p14:cNvContentPartPr/>
              <p14:nvPr/>
            </p14:nvContentPartPr>
            <p14:xfrm>
              <a:off x="5186176" y="4045084"/>
              <a:ext cx="243720" cy="680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69256" y="4029964"/>
                <a:ext cx="2786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" name="Ink 72"/>
              <p14:cNvContentPartPr/>
              <p14:nvPr/>
            </p14:nvContentPartPr>
            <p14:xfrm>
              <a:off x="5235856" y="3961204"/>
              <a:ext cx="55800" cy="215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18576" y="3942484"/>
                <a:ext cx="939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Ink 73"/>
              <p14:cNvContentPartPr/>
              <p14:nvPr/>
            </p14:nvContentPartPr>
            <p14:xfrm>
              <a:off x="4180696" y="4105204"/>
              <a:ext cx="238680" cy="828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61616" y="4086844"/>
                <a:ext cx="2757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5" name="Ink 74"/>
              <p14:cNvContentPartPr/>
              <p14:nvPr/>
            </p14:nvContentPartPr>
            <p14:xfrm>
              <a:off x="6000856" y="4297084"/>
              <a:ext cx="32760" cy="1454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87536" y="4277284"/>
                <a:ext cx="65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Ink 77"/>
              <p14:cNvContentPartPr/>
              <p14:nvPr/>
            </p14:nvContentPartPr>
            <p14:xfrm>
              <a:off x="5892136" y="4666804"/>
              <a:ext cx="241560" cy="57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75936" y="4659964"/>
                <a:ext cx="267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Ink 78"/>
              <p14:cNvContentPartPr/>
              <p14:nvPr/>
            </p14:nvContentPartPr>
            <p14:xfrm>
              <a:off x="5925256" y="4608844"/>
              <a:ext cx="46440" cy="2095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05816" y="4589404"/>
                <a:ext cx="860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Ink 79"/>
              <p14:cNvContentPartPr/>
              <p14:nvPr/>
            </p14:nvContentPartPr>
            <p14:xfrm>
              <a:off x="6090136" y="4573564"/>
              <a:ext cx="43200" cy="2160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70696" y="4555204"/>
                <a:ext cx="82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" name="Ink 91"/>
              <p14:cNvContentPartPr/>
              <p14:nvPr/>
            </p14:nvContentPartPr>
            <p14:xfrm>
              <a:off x="3137056" y="3754204"/>
              <a:ext cx="774360" cy="5659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16896" y="3736924"/>
                <a:ext cx="81396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4" name="Ink 93"/>
              <p14:cNvContentPartPr/>
              <p14:nvPr/>
            </p14:nvContentPartPr>
            <p14:xfrm>
              <a:off x="8489536" y="3742324"/>
              <a:ext cx="154080" cy="2268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471176" y="3722884"/>
                <a:ext cx="1915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5" name="Ink 94"/>
              <p14:cNvContentPartPr/>
              <p14:nvPr/>
            </p14:nvContentPartPr>
            <p14:xfrm>
              <a:off x="8402416" y="3928444"/>
              <a:ext cx="18360" cy="237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384776" y="3910804"/>
                <a:ext cx="54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6" name="Ink 95"/>
              <p14:cNvContentPartPr/>
              <p14:nvPr/>
            </p14:nvContentPartPr>
            <p14:xfrm>
              <a:off x="8447056" y="4044004"/>
              <a:ext cx="10800" cy="48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29056" y="4033204"/>
                <a:ext cx="468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7" name="Ink 96"/>
              <p14:cNvContentPartPr/>
              <p14:nvPr/>
            </p14:nvContentPartPr>
            <p14:xfrm>
              <a:off x="5898256" y="3657004"/>
              <a:ext cx="145080" cy="3204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879536" y="3637204"/>
                <a:ext cx="182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8" name="Ink 97"/>
              <p14:cNvContentPartPr/>
              <p14:nvPr/>
            </p14:nvContentPartPr>
            <p14:xfrm>
              <a:off x="5945776" y="3610564"/>
              <a:ext cx="36720" cy="1242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30296" y="3593644"/>
                <a:ext cx="69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9" name="Ink 98"/>
              <p14:cNvContentPartPr/>
              <p14:nvPr/>
            </p14:nvContentPartPr>
            <p14:xfrm>
              <a:off x="6595936" y="3945364"/>
              <a:ext cx="68760" cy="2512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78656" y="3925204"/>
                <a:ext cx="1051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0" name="Ink 99"/>
              <p14:cNvContentPartPr/>
              <p14:nvPr/>
            </p14:nvContentPartPr>
            <p14:xfrm>
              <a:off x="6743536" y="3890644"/>
              <a:ext cx="73800" cy="30924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24096" y="3872644"/>
                <a:ext cx="1123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1" name="Ink 100"/>
              <p14:cNvContentPartPr/>
              <p14:nvPr/>
            </p14:nvContentPartPr>
            <p14:xfrm>
              <a:off x="6588736" y="4029604"/>
              <a:ext cx="195480" cy="709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69656" y="4022764"/>
                <a:ext cx="228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" name="Ink 101"/>
              <p14:cNvContentPartPr/>
              <p14:nvPr/>
            </p14:nvContentPartPr>
            <p14:xfrm>
              <a:off x="8320696" y="4309324"/>
              <a:ext cx="30600" cy="568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310976" y="4299604"/>
                <a:ext cx="52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" name="Ink 102"/>
              <p14:cNvContentPartPr/>
              <p14:nvPr/>
            </p14:nvContentPartPr>
            <p14:xfrm>
              <a:off x="8190376" y="4342804"/>
              <a:ext cx="18000" cy="230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170936" y="4324444"/>
                <a:ext cx="55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4" name="Ink 103"/>
              <p14:cNvContentPartPr/>
              <p14:nvPr/>
            </p14:nvContentPartPr>
            <p14:xfrm>
              <a:off x="4242256" y="3856084"/>
              <a:ext cx="666360" cy="1155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222816" y="3838084"/>
                <a:ext cx="705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" name="Ink 104"/>
              <p14:cNvContentPartPr/>
              <p14:nvPr/>
            </p14:nvContentPartPr>
            <p14:xfrm>
              <a:off x="3692176" y="3913684"/>
              <a:ext cx="72000" cy="2379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73096" y="3895324"/>
                <a:ext cx="1105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" name="Ink 105"/>
              <p14:cNvContentPartPr/>
              <p14:nvPr/>
            </p14:nvContentPartPr>
            <p14:xfrm>
              <a:off x="2251096" y="4010884"/>
              <a:ext cx="182880" cy="230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233816" y="3999724"/>
                <a:ext cx="206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7" name="Ink 106"/>
              <p14:cNvContentPartPr/>
              <p14:nvPr/>
            </p14:nvContentPartPr>
            <p14:xfrm>
              <a:off x="2300056" y="3916564"/>
              <a:ext cx="32400" cy="187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82776" y="3897844"/>
                <a:ext cx="68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8" name="Ink 107"/>
              <p14:cNvContentPartPr/>
              <p14:nvPr/>
            </p14:nvContentPartPr>
            <p14:xfrm>
              <a:off x="2802616" y="3988204"/>
              <a:ext cx="50400" cy="2703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83896" y="3968764"/>
                <a:ext cx="8856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9" name="Ink 108"/>
              <p14:cNvContentPartPr/>
              <p14:nvPr/>
            </p14:nvContentPartPr>
            <p14:xfrm>
              <a:off x="2791816" y="4076044"/>
              <a:ext cx="217440" cy="9288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772736" y="4068124"/>
                <a:ext cx="249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0" name="Ink 109"/>
              <p14:cNvContentPartPr/>
              <p14:nvPr/>
            </p14:nvContentPartPr>
            <p14:xfrm>
              <a:off x="2981896" y="3967684"/>
              <a:ext cx="79200" cy="298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962456" y="3948244"/>
                <a:ext cx="1177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7" name="Ink 116"/>
              <p14:cNvContentPartPr/>
              <p14:nvPr/>
            </p14:nvContentPartPr>
            <p14:xfrm>
              <a:off x="1426336" y="3729724"/>
              <a:ext cx="378000" cy="36540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407976" y="3717844"/>
                <a:ext cx="41472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8" name="Ink 117"/>
              <p14:cNvContentPartPr/>
              <p14:nvPr/>
            </p14:nvContentPartPr>
            <p14:xfrm>
              <a:off x="1390696" y="3874444"/>
              <a:ext cx="262440" cy="2559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370896" y="3854644"/>
                <a:ext cx="3027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9" name="Ink 118"/>
              <p14:cNvContentPartPr/>
              <p14:nvPr/>
            </p14:nvContentPartPr>
            <p14:xfrm>
              <a:off x="1493656" y="4252444"/>
              <a:ext cx="28080" cy="1180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474936" y="4233004"/>
                <a:ext cx="60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0" name="Ink 119"/>
              <p14:cNvContentPartPr/>
              <p14:nvPr/>
            </p14:nvContentPartPr>
            <p14:xfrm>
              <a:off x="1013776" y="3914764"/>
              <a:ext cx="219240" cy="15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01536" y="3902884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1" name="Ink 120"/>
              <p14:cNvContentPartPr/>
              <p14:nvPr/>
            </p14:nvContentPartPr>
            <p14:xfrm>
              <a:off x="1581856" y="4580764"/>
              <a:ext cx="63360" cy="2444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62776" y="4561684"/>
                <a:ext cx="10008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2" name="Ink 121"/>
              <p14:cNvContentPartPr/>
              <p14:nvPr/>
            </p14:nvContentPartPr>
            <p14:xfrm>
              <a:off x="3214096" y="3694444"/>
              <a:ext cx="251640" cy="25560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01496" y="3681124"/>
                <a:ext cx="2775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4" name="Ink 123"/>
              <p14:cNvContentPartPr/>
              <p14:nvPr/>
            </p14:nvContentPartPr>
            <p14:xfrm>
              <a:off x="3411016" y="3613804"/>
              <a:ext cx="110520" cy="2318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02016" y="3600844"/>
                <a:ext cx="133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5" name="Ink 124"/>
              <p14:cNvContentPartPr/>
              <p14:nvPr/>
            </p14:nvContentPartPr>
            <p14:xfrm>
              <a:off x="1838896" y="3817924"/>
              <a:ext cx="962280" cy="1605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32416" y="3804604"/>
                <a:ext cx="9835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6" name="Ink 125"/>
              <p14:cNvContentPartPr/>
              <p14:nvPr/>
            </p14:nvContentPartPr>
            <p14:xfrm>
              <a:off x="2684896" y="3978844"/>
              <a:ext cx="132480" cy="5472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71216" y="3964804"/>
                <a:ext cx="159120" cy="73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381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Acidity &amp; Basicity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Lewis</a:t>
            </a:r>
          </a:p>
          <a:p>
            <a:pPr lvl="1"/>
            <a:r>
              <a:rPr lang="en-US" dirty="0" smtClean="0"/>
              <a:t>Acid—reactant electron pair acceptor</a:t>
            </a:r>
          </a:p>
          <a:p>
            <a:pPr lvl="1"/>
            <a:r>
              <a:rPr lang="en-US" dirty="0" smtClean="0"/>
              <a:t>Base—reactant electron pair donor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Amphoteric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" name="Ink 46"/>
              <p14:cNvContentPartPr/>
              <p14:nvPr/>
            </p14:nvContentPartPr>
            <p14:xfrm>
              <a:off x="833416" y="3373324"/>
              <a:ext cx="8107920" cy="8445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136" y="3361804"/>
                <a:ext cx="814500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5" name="Ink 84"/>
              <p14:cNvContentPartPr/>
              <p14:nvPr/>
            </p14:nvContentPartPr>
            <p14:xfrm>
              <a:off x="940336" y="3504004"/>
              <a:ext cx="377280" cy="10854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1256" y="3484564"/>
                <a:ext cx="416880" cy="11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3" name="Ink 122"/>
              <p14:cNvContentPartPr/>
              <p14:nvPr/>
            </p14:nvContentPartPr>
            <p14:xfrm>
              <a:off x="1941136" y="3175684"/>
              <a:ext cx="994320" cy="41040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27096" y="3162364"/>
                <a:ext cx="102024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7" name="Ink 126"/>
              <p14:cNvContentPartPr/>
              <p14:nvPr/>
            </p14:nvContentPartPr>
            <p14:xfrm>
              <a:off x="1906216" y="3336964"/>
              <a:ext cx="255960" cy="1584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3616" y="3324724"/>
                <a:ext cx="282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" name="Ink 127"/>
              <p14:cNvContentPartPr/>
              <p14:nvPr/>
            </p14:nvContentPartPr>
            <p14:xfrm>
              <a:off x="8291536" y="3395644"/>
              <a:ext cx="25560" cy="15300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73536" y="3378364"/>
                <a:ext cx="622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0" name="Ink 129"/>
              <p14:cNvContentPartPr/>
              <p14:nvPr/>
            </p14:nvContentPartPr>
            <p14:xfrm>
              <a:off x="8208016" y="3468004"/>
              <a:ext cx="207000" cy="3348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95776" y="3448924"/>
                <a:ext cx="237600" cy="6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9688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Acidity of Alcohols &amp;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acids…dissociate similar to that of water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Conjugate base is an </a:t>
            </a:r>
            <a:r>
              <a:rPr lang="en-US" dirty="0" err="1" smtClean="0"/>
              <a:t>alkoxide</a:t>
            </a:r>
            <a:r>
              <a:rPr lang="en-US" dirty="0" smtClean="0"/>
              <a:t> ion (</a:t>
            </a:r>
            <a:r>
              <a:rPr lang="en-US" dirty="0" err="1" smtClean="0"/>
              <a:t>methoxide</a:t>
            </a:r>
            <a:r>
              <a:rPr lang="en-US" dirty="0" smtClean="0"/>
              <a:t> from methanol, </a:t>
            </a:r>
            <a:r>
              <a:rPr lang="en-US" dirty="0" err="1" smtClean="0"/>
              <a:t>ethoxide</a:t>
            </a:r>
            <a:r>
              <a:rPr lang="en-US" dirty="0" smtClean="0"/>
              <a:t> from ethanol, etc.)</a:t>
            </a:r>
          </a:p>
          <a:p>
            <a:r>
              <a:rPr lang="en-US" dirty="0" smtClean="0"/>
              <a:t>Phenol much stronger acid than alcohols due to resonance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902536" y="2163364"/>
              <a:ext cx="5046480" cy="5724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3816" y="2153284"/>
                <a:ext cx="507924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317896" y="4881004"/>
              <a:ext cx="376560" cy="1793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856" y="4875604"/>
                <a:ext cx="398880" cy="18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7193896" y="4587244"/>
              <a:ext cx="990720" cy="1620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1296" y="4575004"/>
                <a:ext cx="101808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 46"/>
              <p14:cNvContentPartPr/>
              <p14:nvPr/>
            </p14:nvContentPartPr>
            <p14:xfrm>
              <a:off x="3024736" y="4748884"/>
              <a:ext cx="897840" cy="16862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0336" y="4736284"/>
                <a:ext cx="926640" cy="17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8" name="Ink 97"/>
              <p14:cNvContentPartPr/>
              <p14:nvPr/>
            </p14:nvContentPartPr>
            <p14:xfrm>
              <a:off x="942496" y="4812244"/>
              <a:ext cx="748800" cy="172764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456" y="4800364"/>
                <a:ext cx="777600" cy="17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5" name="Ink 104"/>
              <p14:cNvContentPartPr/>
              <p14:nvPr/>
            </p14:nvContentPartPr>
            <p14:xfrm>
              <a:off x="3627016" y="5358364"/>
              <a:ext cx="559080" cy="123480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14056" y="5344324"/>
                <a:ext cx="586080" cy="12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8" name="Ink 107"/>
              <p14:cNvContentPartPr/>
              <p14:nvPr/>
            </p14:nvContentPartPr>
            <p14:xfrm>
              <a:off x="1470976" y="4733044"/>
              <a:ext cx="1224720" cy="13147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56936" y="4718284"/>
                <a:ext cx="125244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" name="Ink 111"/>
              <p14:cNvContentPartPr/>
              <p14:nvPr/>
            </p14:nvContentPartPr>
            <p14:xfrm>
              <a:off x="4492816" y="5505244"/>
              <a:ext cx="1365480" cy="10407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9496" y="5491924"/>
                <a:ext cx="139104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5" name="Ink 114"/>
              <p14:cNvContentPartPr/>
              <p14:nvPr/>
            </p14:nvContentPartPr>
            <p14:xfrm>
              <a:off x="5401456" y="4723684"/>
              <a:ext cx="851040" cy="18867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87776" y="4711444"/>
                <a:ext cx="879480" cy="19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6" name="Ink 115"/>
              <p14:cNvContentPartPr/>
              <p14:nvPr/>
            </p14:nvContentPartPr>
            <p14:xfrm>
              <a:off x="6487216" y="5293924"/>
              <a:ext cx="1568520" cy="118872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73536" y="5279524"/>
                <a:ext cx="1594800" cy="12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9" name="Ink 118"/>
              <p14:cNvContentPartPr/>
              <p14:nvPr/>
            </p14:nvContentPartPr>
            <p14:xfrm>
              <a:off x="8172016" y="4649524"/>
              <a:ext cx="435960" cy="19000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59416" y="4635844"/>
                <a:ext cx="462600" cy="1927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7814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err="1" smtClean="0"/>
              <a:t>’s</a:t>
            </a:r>
            <a:r>
              <a:rPr lang="en-US" dirty="0" smtClean="0"/>
              <a:t> of Selected Alcohols &amp; Phenols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06488"/>
              </p:ext>
            </p:extLst>
          </p:nvPr>
        </p:nvGraphicFramePr>
        <p:xfrm>
          <a:off x="457200" y="2057399"/>
          <a:ext cx="8229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70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pK</a:t>
                      </a:r>
                      <a:r>
                        <a:rPr lang="en-US" baseline="-25000" dirty="0" err="1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HO—H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O—H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O—H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r>
                        <a:rPr lang="en-US" i="0" dirty="0" smtClean="0"/>
                        <a:t>-butyl alcohol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(CH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)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CO—H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2,2,2-trifluoroethanol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CH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O—H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i="1" dirty="0" smtClean="0"/>
                        <a:t>p</a:t>
                      </a:r>
                      <a:r>
                        <a:rPr lang="en-US" i="0" dirty="0" smtClean="0"/>
                        <a:t>-</a:t>
                      </a:r>
                      <a:r>
                        <a:rPr lang="en-US" i="0" dirty="0" err="1" smtClean="0"/>
                        <a:t>nitrophenol</a:t>
                      </a:r>
                      <a:endParaRPr lang="en-US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35736"/>
              </p:ext>
            </p:extLst>
          </p:nvPr>
        </p:nvGraphicFramePr>
        <p:xfrm>
          <a:off x="3352799" y="4419600"/>
          <a:ext cx="104692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ChemSketch" r:id="rId4" imgW="752760" imgH="438840" progId="ACD.ChemSketch.20">
                  <p:embed/>
                </p:oleObj>
              </mc:Choice>
              <mc:Fallback>
                <p:oleObj name="ChemSketch" r:id="rId4" imgW="752760" imgH="438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799" y="4419600"/>
                        <a:ext cx="1046921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25707"/>
              </p:ext>
            </p:extLst>
          </p:nvPr>
        </p:nvGraphicFramePr>
        <p:xfrm>
          <a:off x="3428999" y="5029200"/>
          <a:ext cx="140693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ChemSketch" r:id="rId6" imgW="1155240" imgH="438840" progId="ACD.ChemSketch.20">
                  <p:embed/>
                </p:oleObj>
              </mc:Choice>
              <mc:Fallback>
                <p:oleObj name="ChemSketch" r:id="rId6" imgW="1155240" imgH="438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8999" y="5029200"/>
                        <a:ext cx="1406939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579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 err="1"/>
              <a:t>’s</a:t>
            </a:r>
            <a:r>
              <a:rPr lang="en-US" dirty="0"/>
              <a:t> of Selected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2,2,2-trifluoroethanol is a much stronger acid than is ethanol</a:t>
            </a:r>
          </a:p>
          <a:p>
            <a:r>
              <a:rPr lang="en-US" dirty="0" smtClean="0"/>
              <a:t>F is strongly EN</a:t>
            </a:r>
          </a:p>
          <a:p>
            <a:r>
              <a:rPr lang="en-US" dirty="0" smtClean="0"/>
              <a:t>Each C-F is polarized</a:t>
            </a:r>
          </a:p>
          <a:p>
            <a:r>
              <a:rPr lang="en-US" dirty="0" smtClean="0"/>
              <a:t>+ on C located near – on O…causes inductive effect that stabilizes 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56494" y="4263964"/>
              <a:ext cx="1863000" cy="1526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534" y="4251004"/>
                <a:ext cx="1889640" cy="15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426734" y="4205284"/>
              <a:ext cx="531360" cy="1123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134" y="4192324"/>
                <a:ext cx="558000" cy="11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/>
              <p14:cNvContentPartPr/>
              <p14:nvPr/>
            </p14:nvContentPartPr>
            <p14:xfrm>
              <a:off x="4125014" y="3892804"/>
              <a:ext cx="1399320" cy="18079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1694" y="3879484"/>
                <a:ext cx="142020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5932934" y="4526044"/>
              <a:ext cx="553680" cy="2818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1774" y="4512724"/>
                <a:ext cx="5785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5" name="Ink 84"/>
              <p14:cNvContentPartPr/>
              <p14:nvPr/>
            </p14:nvContentPartPr>
            <p14:xfrm>
              <a:off x="5651414" y="4191964"/>
              <a:ext cx="546120" cy="7441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7014" y="4178644"/>
                <a:ext cx="5684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6" name="Ink 85"/>
              <p14:cNvContentPartPr/>
              <p14:nvPr/>
            </p14:nvContentPartPr>
            <p14:xfrm>
              <a:off x="5831774" y="5010244"/>
              <a:ext cx="347040" cy="570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19894" y="4997284"/>
                <a:ext cx="37296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7" name="Ink 86"/>
              <p14:cNvContentPartPr/>
              <p14:nvPr/>
            </p14:nvContentPartPr>
            <p14:xfrm>
              <a:off x="6281054" y="5300044"/>
              <a:ext cx="133560" cy="136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9534" y="5286364"/>
                <a:ext cx="158760" cy="39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2035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pK</a:t>
            </a:r>
            <a:r>
              <a:rPr lang="en-US" baseline="-25000" dirty="0" err="1"/>
              <a:t>a</a:t>
            </a:r>
            <a:r>
              <a:rPr lang="en-US" dirty="0" err="1"/>
              <a:t>’s</a:t>
            </a:r>
            <a:r>
              <a:rPr lang="en-US" dirty="0"/>
              <a:t> of Selected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electron-withdrawing groups increase acidity be </a:t>
            </a:r>
            <a:r>
              <a:rPr lang="en-US" dirty="0" err="1" smtClean="0"/>
              <a:t>staiblizing</a:t>
            </a:r>
            <a:r>
              <a:rPr lang="en-US" dirty="0" smtClean="0"/>
              <a:t> the conjugate base.</a:t>
            </a:r>
          </a:p>
          <a:p>
            <a:r>
              <a:rPr lang="en-US" dirty="0" smtClean="0"/>
              <a:t>Electron-donating groups decrease acidity because they destabilize the conjugate 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455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Conjugate bases to alcohols</a:t>
            </a:r>
          </a:p>
          <a:p>
            <a:r>
              <a:rPr lang="en-US" dirty="0" smtClean="0"/>
              <a:t>Strong bases</a:t>
            </a:r>
          </a:p>
          <a:p>
            <a:r>
              <a:rPr lang="en-US" dirty="0" smtClean="0"/>
              <a:t>Frequently used as strong bases in organic chemistry</a:t>
            </a:r>
          </a:p>
          <a:p>
            <a:r>
              <a:rPr lang="en-US" dirty="0" smtClean="0"/>
              <a:t>Prepared by reacting alcohol with Na or K or metal hydride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42374" y="3948604"/>
              <a:ext cx="7910280" cy="7059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854" y="3937084"/>
                <a:ext cx="7950600" cy="734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083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Alkoxides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of alcohol with </a:t>
            </a:r>
            <a:r>
              <a:rPr lang="en-US" dirty="0" err="1" smtClean="0"/>
              <a:t>NaOH</a:t>
            </a:r>
            <a:r>
              <a:rPr lang="en-US" dirty="0" smtClean="0"/>
              <a:t> or KOH does not convert to </a:t>
            </a:r>
            <a:r>
              <a:rPr lang="en-US" dirty="0" err="1" smtClean="0"/>
              <a:t>alkoxide</a:t>
            </a:r>
            <a:endParaRPr lang="en-US" dirty="0" smtClean="0"/>
          </a:p>
          <a:p>
            <a:r>
              <a:rPr lang="en-US" dirty="0" smtClean="0"/>
              <a:t>Treatment of phenol with </a:t>
            </a:r>
            <a:r>
              <a:rPr lang="en-US" dirty="0" err="1" smtClean="0"/>
              <a:t>NaOH</a:t>
            </a:r>
            <a:r>
              <a:rPr lang="en-US" dirty="0" smtClean="0"/>
              <a:t> or KOH does convert to </a:t>
            </a:r>
            <a:r>
              <a:rPr lang="en-US" dirty="0" err="1" smtClean="0"/>
              <a:t>phenoxide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554534" y="3442444"/>
              <a:ext cx="8495280" cy="2350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734" y="3426604"/>
                <a:ext cx="8521560" cy="2387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7226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Basicity of Alcohols &amp;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as weak bases, too</a:t>
            </a:r>
          </a:p>
          <a:p>
            <a:r>
              <a:rPr lang="en-US" dirty="0" smtClean="0"/>
              <a:t>Have unshared electron pair on O…Lewis bases</a:t>
            </a:r>
          </a:p>
          <a:p>
            <a:r>
              <a:rPr lang="en-US" dirty="0" smtClean="0"/>
              <a:t>Protonated by strong acids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in dehydration to alkenes and conversion to alkyl halides</a:t>
            </a:r>
          </a:p>
          <a:p>
            <a:r>
              <a:rPr lang="en-US" dirty="0" smtClean="0"/>
              <a:t>Product is analogous to </a:t>
            </a:r>
            <a:r>
              <a:rPr lang="en-US" dirty="0" err="1" smtClean="0"/>
              <a:t>oxonium</a:t>
            </a:r>
            <a:r>
              <a:rPr lang="en-US" dirty="0" smtClean="0"/>
              <a:t>,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800814" y="3880204"/>
              <a:ext cx="315720" cy="1420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4254" y="3863284"/>
                <a:ext cx="347400" cy="14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/>
              <p14:cNvContentPartPr/>
              <p14:nvPr/>
            </p14:nvContentPartPr>
            <p14:xfrm>
              <a:off x="810854" y="4358284"/>
              <a:ext cx="6015240" cy="674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134" y="4343524"/>
                <a:ext cx="605304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" name="Ink 60"/>
              <p14:cNvContentPartPr/>
              <p14:nvPr/>
            </p14:nvContentPartPr>
            <p14:xfrm>
              <a:off x="5101694" y="5631964"/>
              <a:ext cx="3228480" cy="4388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2974" y="5614684"/>
                <a:ext cx="3262320" cy="474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6879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of Alcohols to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Heating with strong acid dehydrates alcohols</a:t>
            </a:r>
          </a:p>
          <a:p>
            <a:r>
              <a:rPr lang="en-US" dirty="0" smtClean="0"/>
              <a:t>Reverse of hydration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Elimination </a:t>
            </a:r>
            <a:r>
              <a:rPr lang="en-US" dirty="0" err="1" smtClean="0"/>
              <a:t>rxn</a:t>
            </a:r>
            <a:endParaRPr lang="en-US" dirty="0" smtClean="0"/>
          </a:p>
          <a:p>
            <a:pPr lvl="1"/>
            <a:r>
              <a:rPr lang="en-US" dirty="0" smtClean="0"/>
              <a:t>Via E1 or E2 dependent on class of alcohol</a:t>
            </a:r>
          </a:p>
          <a:p>
            <a:pPr lvl="1"/>
            <a:r>
              <a:rPr lang="en-US" dirty="0" smtClean="0"/>
              <a:t>3° via E1</a:t>
            </a:r>
          </a:p>
          <a:p>
            <a:pPr lvl="1"/>
            <a:r>
              <a:rPr lang="en-US" dirty="0" smtClean="0"/>
              <a:t>1° via E2</a:t>
            </a:r>
          </a:p>
          <a:p>
            <a:pPr lvl="1"/>
            <a:r>
              <a:rPr lang="en-US" dirty="0" smtClean="0"/>
              <a:t>Ease of dehydration is 3°&gt; 2°&gt;</a:t>
            </a:r>
            <a:r>
              <a:rPr lang="en-US" dirty="0"/>
              <a:t> 1</a:t>
            </a:r>
            <a:r>
              <a:rPr lang="en-US" dirty="0" smtClean="0"/>
              <a:t>°, same as carbocation stability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Ink 57"/>
              <p14:cNvContentPartPr/>
              <p14:nvPr/>
            </p14:nvContentPartPr>
            <p14:xfrm>
              <a:off x="615374" y="2546764"/>
              <a:ext cx="7767000" cy="762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454" y="2536319"/>
                <a:ext cx="7804440" cy="791294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7782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found in nature</a:t>
            </a:r>
          </a:p>
          <a:p>
            <a:r>
              <a:rPr lang="en-US" dirty="0" smtClean="0"/>
              <a:t>Ethanol—intoxicating part of wine, beer, spirits</a:t>
            </a:r>
          </a:p>
          <a:p>
            <a:r>
              <a:rPr lang="en-US" dirty="0" smtClean="0"/>
              <a:t>2-phenylethanol—intoxicating smell of a rose</a:t>
            </a:r>
          </a:p>
          <a:p>
            <a:r>
              <a:rPr lang="en-US" dirty="0" smtClean="0"/>
              <a:t>Cholesterol—needed, but dangerous in excess</a:t>
            </a:r>
          </a:p>
          <a:p>
            <a:r>
              <a:rPr lang="en-US" dirty="0" smtClean="0"/>
              <a:t>Sucrose—table sugar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59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of Alcohols to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Alcohols via E1 Mechanism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228734" y="2299444"/>
              <a:ext cx="8673480" cy="2193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774" y="2284684"/>
                <a:ext cx="8700840" cy="22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7026974" y="2126284"/>
              <a:ext cx="253080" cy="1311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1854" y="2107919"/>
                <a:ext cx="287280" cy="134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" name="Ink 106"/>
              <p14:cNvContentPartPr/>
              <p14:nvPr/>
            </p14:nvContentPartPr>
            <p14:xfrm>
              <a:off x="2313854" y="4403284"/>
              <a:ext cx="567360" cy="11185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4774" y="4384564"/>
                <a:ext cx="605160" cy="11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2" name="Ink 131"/>
              <p14:cNvContentPartPr/>
              <p14:nvPr/>
            </p14:nvContentPartPr>
            <p14:xfrm>
              <a:off x="642014" y="5140924"/>
              <a:ext cx="2296440" cy="16012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654" y="5124004"/>
                <a:ext cx="2324520" cy="16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9" name="Ink 148"/>
              <p14:cNvContentPartPr/>
              <p14:nvPr/>
            </p14:nvContentPartPr>
            <p14:xfrm>
              <a:off x="5334974" y="5214004"/>
              <a:ext cx="757440" cy="3758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6974" y="5196364"/>
                <a:ext cx="7945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0" name="Ink 149"/>
              <p14:cNvContentPartPr/>
              <p14:nvPr/>
            </p14:nvContentPartPr>
            <p14:xfrm>
              <a:off x="327734" y="5578324"/>
              <a:ext cx="5054400" cy="5515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5494" y="5560324"/>
                <a:ext cx="508716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5" name="Ink 164"/>
              <p14:cNvContentPartPr/>
              <p14:nvPr/>
            </p14:nvContentPartPr>
            <p14:xfrm>
              <a:off x="5387534" y="6076204"/>
              <a:ext cx="803880" cy="4482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0614" y="6057844"/>
                <a:ext cx="83988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0" name="Ink 179"/>
              <p14:cNvContentPartPr/>
              <p14:nvPr/>
            </p14:nvContentPartPr>
            <p14:xfrm>
              <a:off x="6281054" y="5518204"/>
              <a:ext cx="924480" cy="40896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61974" y="5504164"/>
                <a:ext cx="959040" cy="4428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5359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Dehydration of Alcohols to Alkenes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Alcohols via E2 Mechanism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Ink 56"/>
              <p14:cNvContentPartPr/>
              <p14:nvPr/>
            </p14:nvContentPartPr>
            <p14:xfrm>
              <a:off x="6785774" y="2234644"/>
              <a:ext cx="294120" cy="12607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7414" y="2215564"/>
                <a:ext cx="33336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9" name="Ink 88"/>
              <p14:cNvContentPartPr/>
              <p14:nvPr/>
            </p14:nvContentPartPr>
            <p14:xfrm>
              <a:off x="3464414" y="4670044"/>
              <a:ext cx="223920" cy="4755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6774" y="4652764"/>
                <a:ext cx="2574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4" name="Ink 123"/>
              <p14:cNvContentPartPr/>
              <p14:nvPr/>
            </p14:nvContentPartPr>
            <p14:xfrm>
              <a:off x="1410974" y="2429044"/>
              <a:ext cx="7446240" cy="237024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1174" y="2412124"/>
                <a:ext cx="7485840" cy="2407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2550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Dehydration of Alcohols to Alkenes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multiple alkenes can result</a:t>
            </a:r>
          </a:p>
          <a:p>
            <a:r>
              <a:rPr lang="en-US" dirty="0" smtClean="0"/>
              <a:t>Alkene with the most alkyl groups on the doubly bonded C’s predominates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241414" y="3333004"/>
              <a:ext cx="964440" cy="334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254" y="3320044"/>
                <a:ext cx="10051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" name="Ink 78"/>
              <p14:cNvContentPartPr/>
              <p14:nvPr/>
            </p14:nvContentPartPr>
            <p14:xfrm>
              <a:off x="360494" y="3379444"/>
              <a:ext cx="1546200" cy="17928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850" y="3362887"/>
                <a:ext cx="1583649" cy="1828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" name="Ink 85"/>
              <p14:cNvContentPartPr/>
              <p14:nvPr/>
            </p14:nvContentPartPr>
            <p14:xfrm>
              <a:off x="1318814" y="3714604"/>
              <a:ext cx="6770160" cy="76032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0814" y="3696604"/>
                <a:ext cx="679824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" name="Ink 111"/>
              <p14:cNvContentPartPr/>
              <p14:nvPr/>
            </p14:nvContentPartPr>
            <p14:xfrm>
              <a:off x="5538014" y="4359724"/>
              <a:ext cx="566280" cy="666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4334" y="4343164"/>
                <a:ext cx="599760" cy="7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9" name="Ink 138"/>
              <p14:cNvContentPartPr/>
              <p14:nvPr/>
            </p14:nvContentPartPr>
            <p14:xfrm>
              <a:off x="6634934" y="5679124"/>
              <a:ext cx="2299320" cy="43704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5494" y="5662564"/>
                <a:ext cx="23378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" name="Ink 142"/>
              <p14:cNvContentPartPr/>
              <p14:nvPr/>
            </p14:nvContentPartPr>
            <p14:xfrm>
              <a:off x="7325774" y="6044164"/>
              <a:ext cx="747360" cy="59580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18574" y="6028684"/>
                <a:ext cx="773280" cy="630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8701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Reaction of Alcohols with Hydrogen 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</a:t>
            </a:r>
            <a:r>
              <a:rPr lang="en-US" dirty="0" err="1" smtClean="0"/>
              <a:t>rxn</a:t>
            </a:r>
            <a:r>
              <a:rPr lang="en-US" dirty="0" smtClean="0"/>
              <a:t> gives alkyl halide</a:t>
            </a:r>
          </a:p>
          <a:p>
            <a:r>
              <a:rPr lang="en-US" dirty="0" smtClean="0"/>
              <a:t>Rate and mechanism depend on </a:t>
            </a:r>
            <a:r>
              <a:rPr lang="en-US" dirty="0" err="1" smtClean="0"/>
              <a:t>classifcation</a:t>
            </a:r>
            <a:endParaRPr lang="en-US" dirty="0" smtClean="0"/>
          </a:p>
          <a:p>
            <a:r>
              <a:rPr lang="en-US" dirty="0" smtClean="0"/>
              <a:t>3° react the fastest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-butyl alcohol reacts with </a:t>
            </a:r>
            <a:r>
              <a:rPr lang="en-US" dirty="0" err="1" smtClean="0"/>
              <a:t>HCl</a:t>
            </a:r>
            <a:r>
              <a:rPr lang="en-US" dirty="0" smtClean="0"/>
              <a:t> at RT to make </a:t>
            </a:r>
            <a:r>
              <a:rPr lang="en-US" i="1" dirty="0" smtClean="0"/>
              <a:t>t</a:t>
            </a:r>
            <a:r>
              <a:rPr lang="en-US" dirty="0" smtClean="0"/>
              <a:t>-butyl chloride by S</a:t>
            </a:r>
            <a:r>
              <a:rPr lang="en-US" baseline="-25000" dirty="0" smtClean="0"/>
              <a:t>N</a:t>
            </a:r>
            <a:r>
              <a:rPr lang="en-US" dirty="0" smtClean="0"/>
              <a:t>1 mechanism</a:t>
            </a:r>
          </a:p>
          <a:p>
            <a:r>
              <a:rPr lang="en-US" dirty="0" smtClean="0"/>
              <a:t>Same first two steps as dehydration</a:t>
            </a:r>
          </a:p>
          <a:p>
            <a:r>
              <a:rPr lang="en-US" dirty="0" smtClean="0"/>
              <a:t>Third step is capture of carbocation by </a:t>
            </a:r>
            <a:r>
              <a:rPr lang="en-US" dirty="0" err="1" smtClean="0"/>
              <a:t>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757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Reaction of Alcohols with Hydrogen </a:t>
            </a:r>
            <a:r>
              <a:rPr lang="en-US" dirty="0" smtClean="0"/>
              <a:t>Halides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Alcohols via E1 Mechanism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Ink 106"/>
              <p14:cNvContentPartPr/>
              <p14:nvPr/>
            </p14:nvContentPartPr>
            <p14:xfrm>
              <a:off x="2529494" y="4403284"/>
              <a:ext cx="292320" cy="9788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4374" y="4384564"/>
                <a:ext cx="32436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28734" y="2208004"/>
              <a:ext cx="8738280" cy="693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774" y="2190364"/>
                <a:ext cx="876060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2313854" y="5242804"/>
              <a:ext cx="567360" cy="5058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4774" y="5225884"/>
                <a:ext cx="60516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/>
              <p14:cNvContentPartPr/>
              <p14:nvPr/>
            </p14:nvContentPartPr>
            <p14:xfrm>
              <a:off x="1485854" y="3914044"/>
              <a:ext cx="294840" cy="4582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66054" y="3896404"/>
                <a:ext cx="33552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/>
              <p14:cNvContentPartPr/>
              <p14:nvPr/>
            </p14:nvContentPartPr>
            <p14:xfrm>
              <a:off x="1835774" y="3645484"/>
              <a:ext cx="885240" cy="741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24254" y="3627844"/>
                <a:ext cx="90432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Ink 46"/>
              <p14:cNvContentPartPr/>
              <p14:nvPr/>
            </p14:nvContentPartPr>
            <p14:xfrm>
              <a:off x="2538854" y="4006924"/>
              <a:ext cx="234000" cy="2440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8334" y="3987484"/>
                <a:ext cx="2757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9" name="Ink 48"/>
              <p14:cNvContentPartPr/>
              <p14:nvPr/>
            </p14:nvContentPartPr>
            <p14:xfrm>
              <a:off x="7368254" y="4036444"/>
              <a:ext cx="224640" cy="2584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8814" y="4017724"/>
                <a:ext cx="264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0" name="Ink 49"/>
              <p14:cNvContentPartPr/>
              <p14:nvPr/>
            </p14:nvContentPartPr>
            <p14:xfrm>
              <a:off x="8216054" y="4082524"/>
              <a:ext cx="176400" cy="2257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02374" y="4069564"/>
                <a:ext cx="2041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Ink 50"/>
              <p14:cNvContentPartPr/>
              <p14:nvPr/>
            </p14:nvContentPartPr>
            <p14:xfrm>
              <a:off x="8383814" y="3978844"/>
              <a:ext cx="76680" cy="329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71214" y="3970204"/>
                <a:ext cx="10188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Ink 52"/>
              <p14:cNvContentPartPr/>
              <p14:nvPr/>
            </p14:nvContentPartPr>
            <p14:xfrm>
              <a:off x="5387534" y="5708284"/>
              <a:ext cx="1312560" cy="8161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70614" y="5689564"/>
                <a:ext cx="1342080" cy="85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" name="Ink 60"/>
              <p14:cNvContentPartPr/>
              <p14:nvPr/>
            </p14:nvContentPartPr>
            <p14:xfrm>
              <a:off x="1188854" y="5232004"/>
              <a:ext cx="4704480" cy="15102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69414" y="5214004"/>
                <a:ext cx="4730400" cy="15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 61"/>
              <p14:cNvContentPartPr/>
              <p14:nvPr/>
            </p14:nvContentPartPr>
            <p14:xfrm>
              <a:off x="327734" y="5214004"/>
              <a:ext cx="5764680" cy="972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494" y="5196364"/>
                <a:ext cx="5796000" cy="10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" name="Ink 104"/>
              <p14:cNvContentPartPr/>
              <p14:nvPr/>
            </p14:nvContentPartPr>
            <p14:xfrm>
              <a:off x="4638374" y="2845924"/>
              <a:ext cx="657000" cy="1929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22534" y="2828644"/>
                <a:ext cx="6850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" name="Ink 105"/>
              <p14:cNvContentPartPr/>
              <p14:nvPr/>
            </p14:nvContentPartPr>
            <p14:xfrm>
              <a:off x="7026974" y="2126284"/>
              <a:ext cx="253080" cy="1311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1854" y="2107919"/>
                <a:ext cx="287280" cy="1349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8" name="Ink 107"/>
              <p14:cNvContentPartPr/>
              <p14:nvPr/>
            </p14:nvContentPartPr>
            <p14:xfrm>
              <a:off x="296774" y="3859324"/>
              <a:ext cx="8605440" cy="63324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2374" y="3851044"/>
                <a:ext cx="8634240" cy="661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4343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Reaction of Alcohols with Hydrogen Halides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alcohol like 1-butanol reacts slowly and must be heated for several hours with a mixture of </a:t>
            </a:r>
            <a:r>
              <a:rPr lang="en-US" dirty="0" err="1" smtClean="0"/>
              <a:t>HCl</a:t>
            </a:r>
            <a:r>
              <a:rPr lang="en-US" dirty="0" smtClean="0"/>
              <a:t> and a Lewis acid catalyst like ZnCl</a:t>
            </a:r>
            <a:r>
              <a:rPr lang="en-US" baseline="-25000" dirty="0" smtClean="0"/>
              <a:t>2</a:t>
            </a:r>
            <a:r>
              <a:rPr lang="en-US" dirty="0" smtClean="0"/>
              <a:t>…occurs via S</a:t>
            </a:r>
            <a:r>
              <a:rPr lang="en-US" baseline="-25000" dirty="0" smtClean="0"/>
              <a:t>N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5130854" y="3191164"/>
              <a:ext cx="521640" cy="255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254" y="3178564"/>
                <a:ext cx="5385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8275814" y="3029524"/>
              <a:ext cx="334440" cy="1296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58174" y="3011164"/>
                <a:ext cx="372240" cy="13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1" name="Ink 90"/>
              <p14:cNvContentPartPr/>
              <p14:nvPr/>
            </p14:nvContentPartPr>
            <p14:xfrm>
              <a:off x="253214" y="3373684"/>
              <a:ext cx="8785800" cy="920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5214" y="3362164"/>
                <a:ext cx="8823960" cy="9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0" name="Ink 149"/>
              <p14:cNvContentPartPr/>
              <p14:nvPr/>
            </p14:nvContentPartPr>
            <p14:xfrm>
              <a:off x="650294" y="5349724"/>
              <a:ext cx="1816560" cy="81216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214" y="5331364"/>
                <a:ext cx="184320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7" name="Ink 166"/>
              <p14:cNvContentPartPr/>
              <p14:nvPr/>
            </p14:nvContentPartPr>
            <p14:xfrm>
              <a:off x="276974" y="5103844"/>
              <a:ext cx="1492200" cy="6814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8254" y="5084764"/>
                <a:ext cx="1530720" cy="7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Ink 167"/>
              <p14:cNvContentPartPr/>
              <p14:nvPr/>
            </p14:nvContentPartPr>
            <p14:xfrm>
              <a:off x="1382174" y="5712964"/>
              <a:ext cx="293760" cy="49968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65614" y="5695684"/>
                <a:ext cx="3294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8" name="Ink 187"/>
              <p14:cNvContentPartPr/>
              <p14:nvPr/>
            </p14:nvContentPartPr>
            <p14:xfrm>
              <a:off x="336734" y="4779484"/>
              <a:ext cx="7586280" cy="939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7294" y="4761124"/>
                <a:ext cx="7625880" cy="9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" name="Ink 209"/>
              <p14:cNvContentPartPr/>
              <p14:nvPr/>
            </p14:nvContentPartPr>
            <p14:xfrm>
              <a:off x="8194814" y="4522084"/>
              <a:ext cx="795240" cy="32472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78614" y="4503364"/>
                <a:ext cx="819720" cy="363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9042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Reaction of Alcohols with Hydrogen Halides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2° alcohols react at intermediate rates via both S</a:t>
            </a:r>
            <a:r>
              <a:rPr lang="en-US" baseline="-25000" dirty="0" smtClean="0"/>
              <a:t>N</a:t>
            </a:r>
            <a:r>
              <a:rPr lang="en-US" dirty="0" smtClean="0"/>
              <a:t>1 and S</a:t>
            </a:r>
            <a:r>
              <a:rPr lang="en-US" baseline="-25000" dirty="0" smtClean="0"/>
              <a:t>N</a:t>
            </a:r>
            <a:r>
              <a:rPr lang="en-US" dirty="0" smtClean="0"/>
              <a:t>2 mechanisms</a:t>
            </a:r>
          </a:p>
          <a:p>
            <a:r>
              <a:rPr lang="en-US" dirty="0" smtClean="0"/>
              <a:t>Why does </a:t>
            </a:r>
            <a:r>
              <a:rPr lang="en-US" i="1" dirty="0" smtClean="0"/>
              <a:t>t</a:t>
            </a:r>
            <a:r>
              <a:rPr lang="en-US" dirty="0" smtClean="0"/>
              <a:t>-butyl alcohol react at equal rates with HI, </a:t>
            </a:r>
            <a:r>
              <a:rPr lang="en-US" dirty="0" err="1" smtClean="0"/>
              <a:t>HBr</a:t>
            </a:r>
            <a:r>
              <a:rPr lang="en-US" dirty="0" smtClean="0"/>
              <a:t>, and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does 1-butanol’s rate of reaction vary with HI, </a:t>
            </a:r>
            <a:r>
              <a:rPr lang="en-US" dirty="0" err="1" smtClean="0"/>
              <a:t>HBr</a:t>
            </a:r>
            <a:r>
              <a:rPr lang="en-US" dirty="0" smtClean="0"/>
              <a:t>, and </a:t>
            </a:r>
            <a:r>
              <a:rPr lang="en-US" dirty="0" err="1" smtClean="0"/>
              <a:t>HCl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57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Oxidation of Alcohols to Aldehydes, Ketones &amp; Carboxylic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1° alcohols can be oxidized to aldehydes and then further oxidized to carboxylic acids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2° alcohols can be oxidized to ketones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054934" y="2561524"/>
              <a:ext cx="434520" cy="24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494" y="2543524"/>
                <a:ext cx="4734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573254" y="2569804"/>
              <a:ext cx="7556400" cy="880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894" y="2552524"/>
                <a:ext cx="758520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3" name="Ink 62"/>
              <p14:cNvContentPartPr/>
              <p14:nvPr/>
            </p14:nvContentPartPr>
            <p14:xfrm>
              <a:off x="6862454" y="2416444"/>
              <a:ext cx="381240" cy="9565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5534" y="2399884"/>
                <a:ext cx="416160" cy="9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5036174" y="2746924"/>
              <a:ext cx="955440" cy="3805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6734" y="2728564"/>
                <a:ext cx="9820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" name="Ink 111"/>
              <p14:cNvContentPartPr/>
              <p14:nvPr/>
            </p14:nvContentPartPr>
            <p14:xfrm>
              <a:off x="4946534" y="4599124"/>
              <a:ext cx="238320" cy="52380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6374" y="4581124"/>
                <a:ext cx="27936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" name="Ink 112"/>
              <p14:cNvContentPartPr/>
              <p14:nvPr/>
            </p14:nvContentPartPr>
            <p14:xfrm>
              <a:off x="626534" y="2881564"/>
              <a:ext cx="5398200" cy="34354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8174" y="2864284"/>
                <a:ext cx="5430600" cy="3472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977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Oxidation of Alcohols to Aldehydes, Ketones &amp;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oxidizing agent is chromic anhydride, CrO</a:t>
            </a:r>
            <a:r>
              <a:rPr lang="en-US" baseline="-25000" dirty="0" smtClean="0"/>
              <a:t>3</a:t>
            </a:r>
            <a:r>
              <a:rPr lang="en-US" dirty="0" smtClean="0"/>
              <a:t>, dissolved in sulfuric acid…known as Jones Reagent</a:t>
            </a:r>
          </a:p>
          <a:p>
            <a:r>
              <a:rPr lang="en-US" dirty="0" smtClean="0"/>
              <a:t>Acetone is solvent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51374" y="3170644"/>
              <a:ext cx="7252200" cy="2560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574" y="3152284"/>
                <a:ext cx="7283880" cy="25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2764214" y="3582484"/>
              <a:ext cx="1768680" cy="162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6574" y="3563044"/>
                <a:ext cx="1803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k 83"/>
              <p14:cNvContentPartPr/>
              <p14:nvPr/>
            </p14:nvContentPartPr>
            <p14:xfrm>
              <a:off x="846134" y="3358564"/>
              <a:ext cx="1166040" cy="7016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614" y="3339484"/>
                <a:ext cx="120744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" name="Ink 84"/>
              <p14:cNvContentPartPr/>
              <p14:nvPr/>
            </p14:nvContentPartPr>
            <p14:xfrm>
              <a:off x="5079734" y="3198004"/>
              <a:ext cx="1259640" cy="7812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9214" y="3177124"/>
                <a:ext cx="1301040" cy="822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933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Oxidation of Alcohols to Aldehydes, Ketones &amp;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1° alcohol can be stopped at the aldehyde stage with the addition of PCC (</a:t>
            </a:r>
            <a:r>
              <a:rPr lang="en-US" dirty="0" err="1" smtClean="0"/>
              <a:t>pyridinium</a:t>
            </a:r>
            <a:r>
              <a:rPr lang="en-US" dirty="0" smtClean="0"/>
              <a:t> </a:t>
            </a:r>
            <a:r>
              <a:rPr lang="en-US" dirty="0" err="1" smtClean="0"/>
              <a:t>chlorochromate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Ink 48"/>
              <p14:cNvContentPartPr/>
              <p14:nvPr/>
            </p14:nvContentPartPr>
            <p14:xfrm>
              <a:off x="3910454" y="3142924"/>
              <a:ext cx="602280" cy="3067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1734" y="3124924"/>
                <a:ext cx="6339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" name="Ink 69"/>
              <p14:cNvContentPartPr/>
              <p14:nvPr/>
            </p14:nvContentPartPr>
            <p14:xfrm>
              <a:off x="6948854" y="2711284"/>
              <a:ext cx="608760" cy="9669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29414" y="2697604"/>
                <a:ext cx="64908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Ink 70"/>
              <p14:cNvContentPartPr/>
              <p14:nvPr/>
            </p14:nvContentPartPr>
            <p14:xfrm>
              <a:off x="916694" y="3306364"/>
              <a:ext cx="6371640" cy="9205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174" y="3288364"/>
                <a:ext cx="6410520" cy="957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231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908246"/>
              </p:ext>
            </p:extLst>
          </p:nvPr>
        </p:nvGraphicFramePr>
        <p:xfrm>
          <a:off x="609600" y="1524000"/>
          <a:ext cx="1295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ACD/3D" r:id="rId4" imgW="1295238" imgH="1314286" progId="ACD.3D">
                  <p:embed/>
                </p:oleObj>
              </mc:Choice>
              <mc:Fallback>
                <p:oleObj name="ACD/3D" r:id="rId4" imgW="1295238" imgH="1314286" progId="ACD.3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295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97389"/>
              </p:ext>
            </p:extLst>
          </p:nvPr>
        </p:nvGraphicFramePr>
        <p:xfrm>
          <a:off x="2611840" y="1600200"/>
          <a:ext cx="1943100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ACD/3D" r:id="rId6" imgW="1943371" imgH="1933333" progId="ACD.3D">
                  <p:embed/>
                </p:oleObj>
              </mc:Choice>
              <mc:Fallback>
                <p:oleObj name="ACD/3D" r:id="rId6" imgW="1943371" imgH="1933333" progId="ACD.3D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840" y="1600200"/>
                        <a:ext cx="1943100" cy="193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797167"/>
              </p:ext>
            </p:extLst>
          </p:nvPr>
        </p:nvGraphicFramePr>
        <p:xfrm>
          <a:off x="5867400" y="1371600"/>
          <a:ext cx="24765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ACD/3D" r:id="rId8" imgW="2476190" imgH="2238687" progId="ACD.3D">
                  <p:embed/>
                </p:oleObj>
              </mc:Choice>
              <mc:Fallback>
                <p:oleObj name="ACD/3D" r:id="rId8" imgW="2476190" imgH="2238687" progId="ACD.3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247650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41612"/>
              </p:ext>
            </p:extLst>
          </p:nvPr>
        </p:nvGraphicFramePr>
        <p:xfrm>
          <a:off x="1143000" y="4191000"/>
          <a:ext cx="24384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ACD/3D" r:id="rId10" imgW="2438095" imgH="1762371" progId="ACD.3D">
                  <p:embed/>
                </p:oleObj>
              </mc:Choice>
              <mc:Fallback>
                <p:oleObj name="ACD/3D" r:id="rId10" imgW="2438095" imgH="1762371" progId="ACD.3D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91000"/>
                        <a:ext cx="2438400" cy="176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186223"/>
              </p:ext>
            </p:extLst>
          </p:nvPr>
        </p:nvGraphicFramePr>
        <p:xfrm>
          <a:off x="4724400" y="3962400"/>
          <a:ext cx="26670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ACD/3D" r:id="rId12" imgW="2666667" imgH="2276793" progId="ACD.3D">
                  <p:embed/>
                </p:oleObj>
              </mc:Choice>
              <mc:Fallback>
                <p:oleObj name="ACD/3D" r:id="rId12" imgW="2666667" imgH="2276793" progId="ACD.3D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962400"/>
                        <a:ext cx="2667000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04265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Oxidation of Alcohols to Aldehydes, Ketones &amp; Carboxylic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accomplish oxidations similar to these together with a coenzyme:  </a:t>
            </a:r>
            <a:r>
              <a:rPr lang="en-US" dirty="0" err="1" smtClean="0"/>
              <a:t>nicotinamide</a:t>
            </a:r>
            <a:r>
              <a:rPr lang="en-US" dirty="0" smtClean="0"/>
              <a:t> adenine dinucleotide (NAD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Oxidation occurs in the liver and is a key step in the body’s attempt to rid itself of alcohol</a:t>
            </a:r>
          </a:p>
          <a:p>
            <a:r>
              <a:rPr lang="en-US" dirty="0" smtClean="0"/>
              <a:t>Resulting acetaldehyde is also toxic and is further oxidized to acetic acid and eventually to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OH + NAD</a:t>
            </a:r>
            <a:r>
              <a:rPr lang="en-US" baseline="30000" dirty="0" smtClean="0"/>
              <a:t>+		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CHO + NADH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30</a:t>
            </a:fld>
            <a:endParaRPr lang="en-US"/>
          </a:p>
        </p:txBody>
      </p:sp>
      <p:pic>
        <p:nvPicPr>
          <p:cNvPr id="14338" name="Picture 2" descr="http://upload.wikimedia.org/wikipedia/commons/a/a1/ChemicalEquilibr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609600" cy="4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4648200"/>
            <a:ext cx="1239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alcohol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dehydrogenase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248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Biologically Important Alcohols &amp;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metabolically important unsaturated primary alcohols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smaller are isoprene units that can combine to make the other 2 which are </a:t>
            </a:r>
            <a:r>
              <a:rPr lang="en-US" dirty="0" err="1" smtClean="0"/>
              <a:t>terpenes</a:t>
            </a:r>
            <a:r>
              <a:rPr lang="en-US" dirty="0" smtClean="0"/>
              <a:t> (10, 15, 20, or more  C and formed by linking </a:t>
            </a:r>
            <a:r>
              <a:rPr lang="en-US" dirty="0" err="1" smtClean="0"/>
              <a:t>isoprenes</a:t>
            </a:r>
            <a:endParaRPr lang="en-US" dirty="0" smtClean="0"/>
          </a:p>
          <a:p>
            <a:r>
              <a:rPr lang="en-US" dirty="0" err="1" smtClean="0"/>
              <a:t>Geraniol</a:t>
            </a:r>
            <a:r>
              <a:rPr lang="en-US" dirty="0" smtClean="0"/>
              <a:t>—50% of rose oil</a:t>
            </a:r>
          </a:p>
          <a:p>
            <a:r>
              <a:rPr lang="en-US" dirty="0" err="1" smtClean="0"/>
              <a:t>Farnesol</a:t>
            </a:r>
            <a:r>
              <a:rPr lang="en-US" dirty="0" smtClean="0"/>
              <a:t>—lily </a:t>
            </a:r>
            <a:r>
              <a:rPr lang="en-US" dirty="0" smtClean="0"/>
              <a:t>of </a:t>
            </a:r>
            <a:r>
              <a:rPr lang="en-US" dirty="0" smtClean="0"/>
              <a:t>the valley odor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farnesols</a:t>
            </a:r>
            <a:r>
              <a:rPr lang="en-US" dirty="0" smtClean="0"/>
              <a:t> combined leads to </a:t>
            </a:r>
            <a:r>
              <a:rPr lang="en-US" dirty="0" err="1" smtClean="0"/>
              <a:t>squalene</a:t>
            </a:r>
            <a:endParaRPr lang="en-US" dirty="0" smtClean="0"/>
          </a:p>
          <a:p>
            <a:pPr lvl="2"/>
            <a:r>
              <a:rPr lang="en-US" dirty="0" err="1" smtClean="0"/>
              <a:t>Squalene</a:t>
            </a:r>
            <a:r>
              <a:rPr lang="en-US" dirty="0" smtClean="0"/>
              <a:t> precursor to steroids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00600" y="2664157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82015"/>
              </p:ext>
            </p:extLst>
          </p:nvPr>
        </p:nvGraphicFramePr>
        <p:xfrm>
          <a:off x="6172200" y="1990007"/>
          <a:ext cx="2057400" cy="135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ChemSketch" r:id="rId4" imgW="1792080" imgH="1179720" progId="ACD.ChemSketch.20">
                  <p:embed/>
                </p:oleObj>
              </mc:Choice>
              <mc:Fallback>
                <p:oleObj name="ChemSketch" r:id="rId4" imgW="1792080" imgH="11797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1990007"/>
                        <a:ext cx="2057400" cy="1353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7279944" y="2781300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656696" y="2411104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54344"/>
              </p:ext>
            </p:extLst>
          </p:nvPr>
        </p:nvGraphicFramePr>
        <p:xfrm>
          <a:off x="4191000" y="2156353"/>
          <a:ext cx="1676400" cy="117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ChemSketch" r:id="rId6" imgW="1249560" imgH="874800" progId="ACD.ChemSketch.20">
                  <p:embed/>
                </p:oleObj>
              </mc:Choice>
              <mc:Fallback>
                <p:oleObj name="ChemSketch" r:id="rId6" imgW="1249560" imgH="874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2156353"/>
                        <a:ext cx="1676400" cy="117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29244"/>
              </p:ext>
            </p:extLst>
          </p:nvPr>
        </p:nvGraphicFramePr>
        <p:xfrm>
          <a:off x="685800" y="2225793"/>
          <a:ext cx="1066800" cy="84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ChemSketch" r:id="rId8" imgW="700920" imgH="557640" progId="ACD.ChemSketch.20">
                  <p:embed/>
                </p:oleObj>
              </mc:Choice>
              <mc:Fallback>
                <p:oleObj name="ChemSketch" r:id="rId8" imgW="700920" imgH="55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2225793"/>
                        <a:ext cx="1066800" cy="84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172310"/>
              </p:ext>
            </p:extLst>
          </p:nvPr>
        </p:nvGraphicFramePr>
        <p:xfrm>
          <a:off x="2362200" y="2254680"/>
          <a:ext cx="1066800" cy="79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ChemSketch" r:id="rId10" imgW="749880" imgH="557640" progId="ACD.ChemSketch.20">
                  <p:embed/>
                </p:oleObj>
              </mc:Choice>
              <mc:Fallback>
                <p:oleObj name="ChemSketch" r:id="rId10" imgW="749880" imgH="55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62200" y="2254680"/>
                        <a:ext cx="1066800" cy="79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883446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Biologically Important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 is an important steroid stored in the livers of animals</a:t>
            </a:r>
          </a:p>
          <a:p>
            <a:r>
              <a:rPr lang="en-US" dirty="0" smtClean="0"/>
              <a:t>27 carbons (loses 3 in the process of forming from </a:t>
            </a:r>
            <a:r>
              <a:rPr lang="en-US" dirty="0" err="1" smtClean="0"/>
              <a:t>squalene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36731"/>
              </p:ext>
            </p:extLst>
          </p:nvPr>
        </p:nvGraphicFramePr>
        <p:xfrm>
          <a:off x="1905000" y="3505200"/>
          <a:ext cx="5140171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hemSketch" r:id="rId4" imgW="1984320" imgH="984600" progId="ACD.ChemSketch.20">
                  <p:embed/>
                </p:oleObj>
              </mc:Choice>
              <mc:Fallback>
                <p:oleObj name="ChemSketch" r:id="rId4" imgW="1984320" imgH="984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505200"/>
                        <a:ext cx="5140171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0285" y="57150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55891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Biologically Important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Phenols are less involved in metabolic processes than alcohols</a:t>
            </a:r>
          </a:p>
          <a:p>
            <a:r>
              <a:rPr lang="en-US" dirty="0" smtClean="0"/>
              <a:t>3 phenolic alcohols form </a:t>
            </a:r>
            <a:r>
              <a:rPr lang="en-US" dirty="0" err="1" smtClean="0"/>
              <a:t>lignins</a:t>
            </a:r>
            <a:r>
              <a:rPr lang="en-US" dirty="0"/>
              <a:t> </a:t>
            </a:r>
            <a:r>
              <a:rPr lang="en-US" dirty="0" smtClean="0"/>
              <a:t>(form woody parts of trees and shrubs along with cellulose)</a:t>
            </a:r>
          </a:p>
          <a:p>
            <a:pPr lvl="1"/>
            <a:r>
              <a:rPr lang="en-US" dirty="0" err="1"/>
              <a:t>c</a:t>
            </a:r>
            <a:r>
              <a:rPr lang="en-US" dirty="0" err="1" smtClean="0"/>
              <a:t>oniferyl</a:t>
            </a:r>
            <a:r>
              <a:rPr lang="en-US" dirty="0" smtClean="0"/>
              <a:t> alcohol (R = OCH</a:t>
            </a:r>
            <a:r>
              <a:rPr lang="en-US" baseline="-25000" dirty="0" smtClean="0"/>
              <a:t>3</a:t>
            </a:r>
            <a:r>
              <a:rPr lang="en-US" dirty="0" smtClean="0"/>
              <a:t>, R’ = H)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inapyl</a:t>
            </a:r>
            <a:r>
              <a:rPr lang="en-US" dirty="0" smtClean="0"/>
              <a:t> alcohol (R = R’ = OCH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coumaryl</a:t>
            </a:r>
            <a:r>
              <a:rPr lang="en-US" dirty="0" smtClean="0"/>
              <a:t> alcohol (R = R’ = H)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72597"/>
              </p:ext>
            </p:extLst>
          </p:nvPr>
        </p:nvGraphicFramePr>
        <p:xfrm>
          <a:off x="4267200" y="4343400"/>
          <a:ext cx="3900170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hemSketch" r:id="rId4" imgW="1392840" imgH="694800" progId="ACD.ChemSketch.20">
                  <p:embed/>
                </p:oleObj>
              </mc:Choice>
              <mc:Fallback>
                <p:oleObj name="ChemSketch" r:id="rId4" imgW="1392840" imgH="694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4343400"/>
                        <a:ext cx="3900170" cy="194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06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Biologically Important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Phenolic alcohols to be avoided are </a:t>
            </a:r>
            <a:r>
              <a:rPr lang="en-US" dirty="0" err="1" smtClean="0"/>
              <a:t>urushiols</a:t>
            </a:r>
            <a:endParaRPr lang="en-US" dirty="0" smtClean="0"/>
          </a:p>
          <a:p>
            <a:pPr lvl="1"/>
            <a:r>
              <a:rPr lang="en-US" dirty="0" smtClean="0"/>
              <a:t>Poison ivy and poison oak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41310"/>
              </p:ext>
            </p:extLst>
          </p:nvPr>
        </p:nvGraphicFramePr>
        <p:xfrm>
          <a:off x="609600" y="2971800"/>
          <a:ext cx="7876252" cy="178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hemSketch" r:id="rId4" imgW="3005280" imgH="682920" progId="ACD.ChemSketch.20">
                  <p:embed/>
                </p:oleObj>
              </mc:Choice>
              <mc:Fallback>
                <p:oleObj name="ChemSketch" r:id="rId4" imgW="3005280" imgH="682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2971800"/>
                        <a:ext cx="7876252" cy="178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8" descr="http://www.ppws.vt.edu/scott/weed_id/poisonivy8-1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94" y="4057247"/>
            <a:ext cx="3237931" cy="312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347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Alcohols with More than One Hydroxyl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Cpds</a:t>
            </a:r>
            <a:r>
              <a:rPr lang="en-US" dirty="0" smtClean="0"/>
              <a:t> with 2 adjacent alcohol groups are called glycols</a:t>
            </a:r>
          </a:p>
          <a:p>
            <a:pPr lvl="1"/>
            <a:r>
              <a:rPr lang="en-US" dirty="0" smtClean="0"/>
              <a:t>Ethylene glycol</a:t>
            </a:r>
          </a:p>
          <a:p>
            <a:pPr lvl="2"/>
            <a:r>
              <a:rPr lang="en-US" dirty="0" smtClean="0"/>
              <a:t>Antifreeze</a:t>
            </a:r>
          </a:p>
          <a:p>
            <a:pPr lvl="2"/>
            <a:r>
              <a:rPr lang="en-US" dirty="0" smtClean="0"/>
              <a:t>Raw material of Dacron</a:t>
            </a:r>
          </a:p>
          <a:p>
            <a:pPr lvl="1"/>
            <a:r>
              <a:rPr lang="en-US" dirty="0" smtClean="0"/>
              <a:t>Glycerol</a:t>
            </a:r>
          </a:p>
          <a:p>
            <a:pPr lvl="2"/>
            <a:r>
              <a:rPr lang="en-US" dirty="0" smtClean="0"/>
              <a:t>Syrupy, colorless, sweet</a:t>
            </a:r>
          </a:p>
          <a:p>
            <a:pPr lvl="2"/>
            <a:r>
              <a:rPr lang="en-US" dirty="0" smtClean="0"/>
              <a:t>Shaving cream, cough drops</a:t>
            </a:r>
          </a:p>
          <a:p>
            <a:pPr lvl="2"/>
            <a:r>
              <a:rPr lang="en-US" dirty="0" err="1" smtClean="0"/>
              <a:t>Triesters</a:t>
            </a:r>
            <a:r>
              <a:rPr lang="en-US" dirty="0" smtClean="0"/>
              <a:t> are fats and oils</a:t>
            </a:r>
          </a:p>
          <a:p>
            <a:pPr lvl="2"/>
            <a:r>
              <a:rPr lang="en-US" dirty="0" smtClean="0"/>
              <a:t>Nitrated form is nitroglycerine</a:t>
            </a:r>
          </a:p>
          <a:p>
            <a:pPr lvl="1"/>
            <a:r>
              <a:rPr lang="en-US" dirty="0" smtClean="0"/>
              <a:t>Sorbitol</a:t>
            </a:r>
          </a:p>
          <a:p>
            <a:pPr lvl="2"/>
            <a:r>
              <a:rPr lang="en-US" dirty="0" smtClean="0"/>
              <a:t>Many hydroxyl groups</a:t>
            </a:r>
          </a:p>
          <a:p>
            <a:pPr lvl="2"/>
            <a:r>
              <a:rPr lang="en-US" dirty="0" smtClean="0"/>
              <a:t>Sweet</a:t>
            </a:r>
          </a:p>
          <a:p>
            <a:pPr lvl="2"/>
            <a:r>
              <a:rPr lang="en-US" dirty="0" smtClean="0"/>
              <a:t>Sugar substitute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777784"/>
              </p:ext>
            </p:extLst>
          </p:nvPr>
        </p:nvGraphicFramePr>
        <p:xfrm>
          <a:off x="4038600" y="2133600"/>
          <a:ext cx="838200" cy="1086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hemSketch" r:id="rId4" imgW="478440" imgH="618840" progId="ACD.ChemSketch.20">
                  <p:embed/>
                </p:oleObj>
              </mc:Choice>
              <mc:Fallback>
                <p:oleObj name="ChemSketch" r:id="rId4" imgW="478440" imgH="618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133600"/>
                        <a:ext cx="838200" cy="1086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75691"/>
              </p:ext>
            </p:extLst>
          </p:nvPr>
        </p:nvGraphicFramePr>
        <p:xfrm>
          <a:off x="4800600" y="3810000"/>
          <a:ext cx="1655094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ChemSketch" r:id="rId6" imgW="831960" imgH="460080" progId="ACD.ChemSketch.20">
                  <p:embed/>
                </p:oleObj>
              </mc:Choice>
              <mc:Fallback>
                <p:oleObj name="ChemSketch" r:id="rId6" imgW="831960" imgH="460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3810000"/>
                        <a:ext cx="1655094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59782"/>
              </p:ext>
            </p:extLst>
          </p:nvPr>
        </p:nvGraphicFramePr>
        <p:xfrm>
          <a:off x="4114800" y="5105400"/>
          <a:ext cx="1981200" cy="128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ChemSketch" r:id="rId8" imgW="1197720" imgH="777240" progId="ACD.ChemSketch.20">
                  <p:embed/>
                </p:oleObj>
              </mc:Choice>
              <mc:Fallback>
                <p:oleObj name="ChemSketch" r:id="rId8" imgW="1197720" imgH="777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5105400"/>
                        <a:ext cx="1981200" cy="128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6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Aromatic Substitution in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Phenols undergo electrophilic aromatic substitution under very mild conditions because the hydroxyl group is strongly ring activating</a:t>
            </a:r>
          </a:p>
          <a:p>
            <a:r>
              <a:rPr lang="en-US" dirty="0" smtClean="0"/>
              <a:t>Nitration with dilute aqueous nitric acid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+ HONO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	    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Bromination</a:t>
            </a:r>
            <a:r>
              <a:rPr lang="en-US" dirty="0" smtClean="0"/>
              <a:t> with bromine in water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+ 3Br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			+ 3HBr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24014"/>
              </p:ext>
            </p:extLst>
          </p:nvPr>
        </p:nvGraphicFramePr>
        <p:xfrm>
          <a:off x="685800" y="3442648"/>
          <a:ext cx="15694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ChemSketch" r:id="rId4" imgW="749880" imgH="435960" progId="ACD.ChemSketch.20">
                  <p:embed/>
                </p:oleObj>
              </mc:Choice>
              <mc:Fallback>
                <p:oleObj name="ChemSketch" r:id="rId4" imgW="749880" imgH="435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442648"/>
                        <a:ext cx="1569441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161074"/>
              </p:ext>
            </p:extLst>
          </p:nvPr>
        </p:nvGraphicFramePr>
        <p:xfrm>
          <a:off x="4049592" y="3423841"/>
          <a:ext cx="2351208" cy="94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ChemSketch" r:id="rId6" imgW="1091160" imgH="435960" progId="ACD.ChemSketch.20">
                  <p:embed/>
                </p:oleObj>
              </mc:Choice>
              <mc:Fallback>
                <p:oleObj name="ChemSketch" r:id="rId6" imgW="1091160" imgH="435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49592" y="3423841"/>
                        <a:ext cx="2351208" cy="941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17570"/>
              </p:ext>
            </p:extLst>
          </p:nvPr>
        </p:nvGraphicFramePr>
        <p:xfrm>
          <a:off x="609600" y="5181600"/>
          <a:ext cx="1570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ChemSketch" r:id="rId8" imgW="749880" imgH="435960" progId="ACD.ChemSketch.20">
                  <p:embed/>
                </p:oleObj>
              </mc:Choice>
              <mc:Fallback>
                <p:oleObj name="ChemSketch" r:id="rId8" imgW="749880" imgH="435960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15700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61147"/>
              </p:ext>
            </p:extLst>
          </p:nvPr>
        </p:nvGraphicFramePr>
        <p:xfrm>
          <a:off x="3886200" y="4876800"/>
          <a:ext cx="1828800" cy="1553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ChemSketch" r:id="rId10" imgW="917280" imgH="780120" progId="ACD.ChemSketch.20">
                  <p:embed/>
                </p:oleObj>
              </mc:Choice>
              <mc:Fallback>
                <p:oleObj name="ChemSketch" r:id="rId10" imgW="917280" imgH="780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86200" y="4876800"/>
                        <a:ext cx="1828800" cy="1553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289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Aromatic Substitution in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equation for the reaction of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methylphenol</a:t>
            </a:r>
            <a:r>
              <a:rPr lang="en-US" dirty="0" smtClean="0"/>
              <a:t> and HONO</a:t>
            </a:r>
            <a:r>
              <a:rPr lang="en-US" baseline="-25000" dirty="0" smtClean="0"/>
              <a:t>2</a:t>
            </a:r>
            <a:r>
              <a:rPr lang="en-US" dirty="0" smtClean="0"/>
              <a:t> (1 mole).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606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of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1,4-dihydroxybenzene </a:t>
            </a:r>
            <a:r>
              <a:rPr lang="en-US" dirty="0" smtClean="0"/>
              <a:t>(hydroquinone ) is oxidized to 1,4-benzoquinone (</a:t>
            </a:r>
            <a:r>
              <a:rPr lang="en-US" dirty="0" err="1" smtClean="0"/>
              <a:t>quinone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Bombardier beetle uses</a:t>
            </a:r>
          </a:p>
          <a:p>
            <a:pPr marL="0" indent="0">
              <a:buNone/>
            </a:pPr>
            <a:r>
              <a:rPr lang="en-US" dirty="0" err="1" smtClean="0"/>
              <a:t>quinones</a:t>
            </a:r>
            <a:r>
              <a:rPr lang="en-US" dirty="0" smtClean="0"/>
              <a:t> as a defense</a:t>
            </a:r>
          </a:p>
          <a:p>
            <a:pPr marL="0" indent="0">
              <a:buNone/>
            </a:pPr>
            <a:r>
              <a:rPr lang="en-US" dirty="0" smtClean="0"/>
              <a:t>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98236"/>
              </p:ext>
            </p:extLst>
          </p:nvPr>
        </p:nvGraphicFramePr>
        <p:xfrm>
          <a:off x="1981200" y="2743200"/>
          <a:ext cx="838200" cy="1685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ChemSketch" r:id="rId4" imgW="435960" imgH="877680" progId="ACD.ChemSketch.20">
                  <p:embed/>
                </p:oleObj>
              </mc:Choice>
              <mc:Fallback>
                <p:oleObj name="ChemSketch" r:id="rId4" imgW="435960" imgH="87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743200"/>
                        <a:ext cx="838200" cy="1685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70981"/>
              </p:ext>
            </p:extLst>
          </p:nvPr>
        </p:nvGraphicFramePr>
        <p:xfrm>
          <a:off x="3962400" y="2743200"/>
          <a:ext cx="828675" cy="166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ChemSketch" r:id="rId6" imgW="435960" imgH="877680" progId="ACD.ChemSketch.20">
                  <p:embed/>
                </p:oleObj>
              </mc:Choice>
              <mc:Fallback>
                <p:oleObj name="ChemSketch" r:id="rId6" imgW="435960" imgH="87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2743200"/>
                        <a:ext cx="828675" cy="166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0891" y="316366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Cr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7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H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SO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, 30°C</a:t>
            </a:r>
            <a:endParaRPr lang="en-US" sz="1200" dirty="0"/>
          </a:p>
        </p:txBody>
      </p:sp>
      <p:pic>
        <p:nvPicPr>
          <p:cNvPr id="17410" name="Picture 2" descr="http://www.apologeticspress.org/image/docsdis/dc-03-08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7" idx="1"/>
            <a:endCxn id="7" idx="3"/>
          </p:cNvCxnSpPr>
          <p:nvPr/>
        </p:nvCxnSpPr>
        <p:spPr>
          <a:xfrm>
            <a:off x="2900891" y="3486835"/>
            <a:ext cx="106150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258489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Phenols as Antioxidants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sensitive to oxidation in air can be protected by phenolic additives because phenols are antioxidants</a:t>
            </a:r>
          </a:p>
          <a:p>
            <a:r>
              <a:rPr lang="en-US" dirty="0" smtClean="0"/>
              <a:t>React with </a:t>
            </a:r>
            <a:r>
              <a:rPr lang="en-US" dirty="0" err="1" smtClean="0"/>
              <a:t>peroxy</a:t>
            </a:r>
            <a:r>
              <a:rPr lang="en-US" dirty="0" smtClean="0"/>
              <a:t> and </a:t>
            </a:r>
            <a:r>
              <a:rPr lang="en-US" dirty="0" err="1" smtClean="0"/>
              <a:t>hydroxy</a:t>
            </a:r>
            <a:r>
              <a:rPr lang="en-US" dirty="0" smtClean="0"/>
              <a:t> radicals to produce more stable </a:t>
            </a:r>
            <a:r>
              <a:rPr lang="en-US" dirty="0" err="1" smtClean="0"/>
              <a:t>phenoxy</a:t>
            </a:r>
            <a:r>
              <a:rPr lang="en-US" dirty="0" smtClean="0"/>
              <a:t> radical</a:t>
            </a:r>
          </a:p>
          <a:p>
            <a:pPr lvl="1"/>
            <a:r>
              <a:rPr lang="en-US" dirty="0" smtClean="0"/>
              <a:t>BHA</a:t>
            </a:r>
          </a:p>
          <a:p>
            <a:pPr lvl="2"/>
            <a:r>
              <a:rPr lang="en-US" dirty="0" smtClean="0"/>
              <a:t>Used in foods, especially meat products</a:t>
            </a:r>
          </a:p>
          <a:p>
            <a:pPr lvl="2"/>
            <a:endParaRPr lang="en-US" dirty="0"/>
          </a:p>
          <a:p>
            <a:pPr marL="54864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BHT</a:t>
            </a:r>
          </a:p>
          <a:p>
            <a:pPr lvl="2"/>
            <a:r>
              <a:rPr lang="en-US" dirty="0" smtClean="0"/>
              <a:t>Used in foods, animal feeds, vegetable oils, lubricating oils, synthetic rubber, various plastics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22266"/>
              </p:ext>
            </p:extLst>
          </p:nvPr>
        </p:nvGraphicFramePr>
        <p:xfrm>
          <a:off x="5410200" y="3200400"/>
          <a:ext cx="1676400" cy="155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ChemSketch" r:id="rId4" imgW="972360" imgH="905400" progId="ACD.ChemSketch.20">
                  <p:embed/>
                </p:oleObj>
              </mc:Choice>
              <mc:Fallback>
                <p:oleObj name="ChemSketch" r:id="rId4" imgW="972360" imgH="9054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3200400"/>
                        <a:ext cx="1676400" cy="155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546700"/>
              </p:ext>
            </p:extLst>
          </p:nvPr>
        </p:nvGraphicFramePr>
        <p:xfrm>
          <a:off x="3886200" y="5334000"/>
          <a:ext cx="1580162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ChemSketch" r:id="rId6" imgW="972360" imgH="813960" progId="ACD.ChemSketch.20">
                  <p:embed/>
                </p:oleObj>
              </mc:Choice>
              <mc:Fallback>
                <p:oleObj name="ChemSketch" r:id="rId6" imgW="972360" imgH="813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5334000"/>
                        <a:ext cx="1580162" cy="1322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318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Alcohols	R-OH</a:t>
            </a:r>
          </a:p>
          <a:p>
            <a:endParaRPr lang="en-US" dirty="0"/>
          </a:p>
          <a:p>
            <a:r>
              <a:rPr lang="en-US" dirty="0" smtClean="0"/>
              <a:t>Phenols	aromatic ring-OH</a:t>
            </a:r>
          </a:p>
          <a:p>
            <a:endParaRPr lang="en-US" dirty="0"/>
          </a:p>
          <a:p>
            <a:r>
              <a:rPr lang="en-US" dirty="0" err="1" smtClean="0"/>
              <a:t>Thiols</a:t>
            </a:r>
            <a:r>
              <a:rPr lang="en-US" dirty="0" smtClean="0"/>
              <a:t>	R-SH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655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Phenols as Antioxidants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Vitamin E (</a:t>
            </a:r>
            <a:r>
              <a:rPr lang="en-US" dirty="0" smtClean="0">
                <a:sym typeface="Symbol"/>
              </a:rPr>
              <a:t>-</a:t>
            </a:r>
            <a:r>
              <a:rPr lang="en-US" dirty="0" err="1" smtClean="0">
                <a:sym typeface="Symbol"/>
              </a:rPr>
              <a:t>tocopherol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Natural phenolic antioxidant</a:t>
            </a:r>
          </a:p>
          <a:p>
            <a:pPr lvl="1"/>
            <a:r>
              <a:rPr lang="en-US" dirty="0" smtClean="0">
                <a:sym typeface="Symbol"/>
              </a:rPr>
              <a:t>Protects body against free radicals</a:t>
            </a:r>
          </a:p>
          <a:p>
            <a:pPr lvl="1"/>
            <a:r>
              <a:rPr lang="en-US" dirty="0" smtClean="0">
                <a:sym typeface="Symbol"/>
              </a:rPr>
              <a:t>Leafy veggies, egg yolks, legumes</a:t>
            </a: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Resveratrol</a:t>
            </a:r>
          </a:p>
          <a:p>
            <a:pPr lvl="1"/>
            <a:r>
              <a:rPr lang="en-US" dirty="0" smtClean="0">
                <a:sym typeface="Symbol"/>
              </a:rPr>
              <a:t>Natural phenolic antioxidant</a:t>
            </a:r>
          </a:p>
          <a:p>
            <a:pPr lvl="1"/>
            <a:r>
              <a:rPr lang="en-US" dirty="0" smtClean="0">
                <a:sym typeface="Symbol"/>
              </a:rPr>
              <a:t>Possible cancer </a:t>
            </a:r>
            <a:r>
              <a:rPr lang="en-US" dirty="0" err="1" smtClean="0">
                <a:sym typeface="Symbol"/>
              </a:rPr>
              <a:t>chemopreventative</a:t>
            </a:r>
            <a:r>
              <a:rPr lang="en-US" dirty="0" smtClean="0">
                <a:sym typeface="Symbol"/>
              </a:rPr>
              <a:t> agent</a:t>
            </a:r>
          </a:p>
          <a:p>
            <a:pPr lvl="1"/>
            <a:r>
              <a:rPr lang="en-US" dirty="0" smtClean="0">
                <a:sym typeface="Symbol"/>
              </a:rPr>
              <a:t>Peanuts, grapes, wine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730197"/>
              </p:ext>
            </p:extLst>
          </p:nvPr>
        </p:nvGraphicFramePr>
        <p:xfrm>
          <a:off x="3657600" y="3124200"/>
          <a:ext cx="5311775" cy="123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ChemSketch" r:id="rId4" imgW="3002400" imgH="752760" progId="ACD.ChemSketch.20">
                  <p:embed/>
                </p:oleObj>
              </mc:Choice>
              <mc:Fallback>
                <p:oleObj name="ChemSketch" r:id="rId4" imgW="3002400" imgH="7527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3124200"/>
                        <a:ext cx="5311775" cy="123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53657"/>
              </p:ext>
            </p:extLst>
          </p:nvPr>
        </p:nvGraphicFramePr>
        <p:xfrm>
          <a:off x="3886200" y="5261125"/>
          <a:ext cx="2819400" cy="15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ChemSketch" r:id="rId6" imgW="1710000" imgH="969120" progId="ACD.ChemSketch.20">
                  <p:embed/>
                </p:oleObj>
              </mc:Choice>
              <mc:Fallback>
                <p:oleObj name="ChemSketch" r:id="rId6" imgW="1710000" imgH="969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5261125"/>
                        <a:ext cx="2819400" cy="15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2" descr="data:image/jpeg;base64,/9j/4AAQSkZJRgABAQAAAQABAAD/2wCEAAkGBhQSEBUUExQVFRUWFRcYFBQWFBQVFBcVFRQVFRYYFRQXHCYeFxkjGRUUIC8gIycpLCwsFR4xNTAqNSYrLCkBCQoKDgwOGg8PGiwlHCUsLC8qKSwpLCwpLCkpLCwsLCovLCwsLCksLCwsLCwsLCksLCwsLCwpLCwsLCwsLCwpLP/AABEIAOEA4QMBIgACEQEDEQH/xAAcAAABBQEBAQAAAAAAAAAAAAAAAQMEBQYHAgj/xABFEAABAgMFBAYIBAQFAwUAAAABAAIDBBEFEiExQQZRYXEHEyIygZEUQlKhscHR8CNicoIzU5LhQ6KywvE0c/IVFzZUdP/EABoBAQADAQEBAAAAAAAAAAAAAAABAwQCBQb/xAAvEQACAgEDAgMGBgMAAAAAAAAAAQIRAxIhMQRBIlGxE2FxgZHwI0KhweHxMjNi/9oADAMBAAIRAxEAPwDtCEIQAhCEAIQhACEIQAhIlQAhCEAIQhACRI99F4DqoBGzTCboc0ndeFfJOqtlJGG+Fcexj7pLHXmg4tOeI1FD4hONknwv4Ti5v8qI4n+iKaubydeHJQCchMy80H1GIcO8x2Dm13jdxFQdCnkIBI5wAqTQDMnJRbTtOHLwzEiGjR5k6ADUrGTtrRI46yOergjFkGue4xPaPD3KTqMWy9tK2zFqyBiPWiYhp5HMjiKc1TEQoeL3XzoMLo5aeVSs3P7XFx6uEPAUrTefVYOdfBZq1Nr2Q649bE3Anqx+p2b/AIIdyVbG8ntpQGkgtYwZuOA89TwHkue270jHFstUb4zu8f0j1fjyWTtS24sw6sR1QMmjBoG4AYBQmsJyU0cpHqNGc9xc4lzjmSak+K6DsH0WRJqkWMC2HoDgXfQK66Nuicm7MTbaDNkI+4vHyXZIUINADRQDIBLF0YT/ANrZX2QhbRCgamSUIQhyCEJEAqEJEAVQhCAEqQJUAIQos7aDYYxOO7VAlZJLqZqHOWk1gqTQe88gqSLb5fi2h3ew0bzvKroc218Q1dfiAAmu41oQMqYHyUNpF0cMpMkWvtHFbDLobMMaVxcaa0y8yq7YTbp83EfBii69uLfzNrTzB+KmTcIvFzMu04KbsxsTDlXmKSTEcDuutB0Ap81wpNs05MOOGPd79i7ezq4nWDuvAbE4EYMf/tPC6fVU5eS2oocQcxpRNQOybh/aTqBoTvHvFDvVhhFmJUPpWoI7rhg5vI/EGoOoKjxLQ6oHrqCgweAbrqaAeq/8uuhOIE1zgBU4AZrn2221sNjL7jUCvUMHec+hAfTxw4c8QSs8bQ2u296RMm6xv8GCTluLt7iueWztHEmqvc4woAwB9Z3Bjfviods2qYjuumzeccYcuDg0aX93xWan7RfFdeceQGDWjcBopNFUtyVPW2S3q4QuQ93rO4vdqVVEoXtkOqkr3bEZDJNAu39GXRWIIbMzbaxDQw4RGDBo549rhpzyoOh7Yrro3pUVtYUI9iowfF05hufOi7kubIl4dgAQhCFZHohevApUA6hIhACEIQAhCEAIQhAKkJTM3OthNvPNB95LBbSbaOfVsPu8MvEoSouTpGgtza9kKrWEF2VeO4DUrB2xtT2Xi9eeQb2OAO4lZyenXk4vDS6oaAe155NG86BTdnNly5gxJBqXxKYZ5NrmfvfSnJPsj2ek6RRerIXFlzBEq1+NC2oPHXDQVVZsvaTn2iLlXNDH9ZuA0/zAU8VLt6cbLwerBAHdhtGJPIZk1+K1Ow9iGFKQ77AyK8XomFHEkml7iBQLhXJmnNJY4ae79C8saTq++cxj9FfhQpC6Kiva1CnK+KpHhZ56pgvMSHUe8HUHeF7Wd212mbJy7nVo4ijad6pwAb+Y6bsTouikpNutseqaIQF4kkBjDXrng0ugjJgzdrkOK5NblsFkQve4RJk+MOAPZaMi74Jya2hdDLhEJMR/eDThLihaBDB/xADj5E1xGTjsoTjXjv44qS+Ox5iRC4kkkk5k4lNpSnZeXL3AAI2krJ0uT0oSBBLjQLV7G7IOnZkQmVujGLEpgxlcfE5AKHI2KYkRkCE2/FccaVw1NaZNAxJ0AX0LsjsvDkZYQmUc49qJE1e+mf6RkBuVKlr37GrLFdNHTzN/oWVm2cyBCZChNusYKNH13k51UlCFaeaCEIQAhCEAiEIQAhCRAKhIlQAqy1rbbBFO885NHzUXaDaIQgWtPa1Oja/PguRbXbWPDixlbx7zj3qfIffFCyGNyLnazbABx6x94+w0+6v0WCm9o40d1Gm60ZAYAffmVFsyx4s0+jBXHtPcaMaN7nfIYrfWZY0tINDnEPi+q5wqbxyEGCKknjiVXJno4MbXHHmR9k9i3uPWzOAp2WuzIzxGnJai0J519kvLtBe7eOyxgwL3UyaMAN+QSS0pNTWhloftPo6O4flh5Q+bseC0tlWKyADcBLnGr3uN57zvc458shoAq1Gy+eZRW254sfZyFA7VL8U96M8AxCeB9Vv5RQKyiNwNE6Gb0xMxaNwVr2RiTcmO2VCGpJd8laLKQbXdDOA1Oe44rSwZoOYHnAUqa6ClTVTFpop6iEoytni0bQbAhOiPNGtH2Fwfbbad8SN1jj+If4TP5LD67h/McKUHqimq0fSFtsCcMWgkQmHJzhm943A6bwBo6vJ40YucXOJLiaknMkro4UdK35GyvLm1XteoUKpRutzqEXJ0uRqXli91AFeQoXVAMYL0RxAFBUkk0AA1xyCbZdhtqD2qY/ei6d0S7FVpPRqE1PUtqDdpgXnc440Ggx1FM2+V/wDJ63g6LHfOR/oabo52HEjBvxADMxB+Ic7gz6tp95Op4ALVHsfo1/Lx/T8OWT6Fp4PDlJydsEKO03CB6pwafZOjTwOnluUhDkEIQgBCEIBEiEiAVCEIBVR25tAIYLWnHU7lE2w2tZKwzV1KDtH5DiuIbRbZxZgkNPVw8f1u50x8qDihZjjb3NXtDtpBh1F4xItDdDKEMJ3k4A+Z3rnUxaRiPq5vZrUtBNXHUuealx4+QChOcNPM/T/leUL5SfCNpYNpzEzEbLy92A2nqCpa3U3na8sV1axNlZeW7TW1iEdqM8l0V2+rziK7hQLMdGOz3UQeueO3EFRvunEffFbqHLRImQoN5VT52NFtq5McZFaF6bFc7uhTJaymtz7R93kprW0yXSTM8s0VxuVzJJ5zNFIh2c0Z1PuUtC6pFLyyZGdZcM5tHvWN6Rdp2wYZgtN0AAxSM6eqwcSfvArW2zagl4LohxOTG+045DlqToAV847VW8ZmMe1eaHE3vbec38tBwHEpR3Bt7y3rgrbQn3Rohe7kBo1oyAUVCcgQ7xRtJWTGMskqXIQoJcrKFADW11XhsOgTktKvjRGQYfecacGjVx4AYrJKTyOke5hwx6aOp8l9sNsv6ZGMR4/AgkF1cnvzDOI1PDmu1WbMh7nmFTrGFoisyDgW1byNMncKHhnLMEOWlmQIWTB2t7nHNx4kpzZRznWpMEd0SsK+N7jFdc8aNf5q+NLZHm9QpSi5yNtBjBwqORBwIOoI0KcTEaAa3m4O45OG53yOY8wfUCYDq6OHeacx9RuIwKtPNPcRgIIIqDgRwTMCIQ6441NKscfWaM6/mGu/A76PpqYgXm0rQg1a4ZtcMiPpqCRqhA8hMysxeGIo5po9u52eHAggg7iE8gBCEIDwhCEAqptptoGSsEuJAND4DerGdnGwmF7sgvnjpC2xdNxnNafw2nHc4j5BCUir2l2mfNRS4k3a9kH4niqQmqQJSpLVwItFsPss6emmwxg1vaiHc0EfHJP7EbCRLQeSD1cJpo+IRU1zusGpp4D3LvezWy8CShXIDaVpeecXvI1c75ZIHKiVI2QyG0ACtNT9FPASJVBU5OXIqEIQgVCFndudpGycq95zIo0e0TkPH4AoSlexzzpc2vvO6iGdKYaMOZ5v/wBI/MVypzk9PzzosR0R5q5xJJ4lRGtqUNFPaKHYTS4q0gQbow8U1KQro4p+JE0HieH1Kx5JuTpHudL08cUdUuRuJGoCfJdJ2F2RMKXMaIPxowqAc2Q82jgTmfAaLOdHuyvpkwYrx+BAIJBye/NrOIHePgNV19xAXcY6UUZM2ue3YxDpu5GoTQ1wOnIjULcbJWcxpixg8PfGLb1BQNaxtGtAJJwq48yubbWfxnU34K12Mt90N7a93J3Eb+Yz80hOpUy3rOmeTEpx+h1dNRYNaHJwycMxw4jgvUKIHAEZFelpPnBqHGxuuFDp7Lv0n5HHnmnk29oIoUy6KWaFzeGLx4esPfzQDc47q3CLoKNi/org79hNf0l/BT1GhRmRGktIc01BpjwIcNDwOK8WU49UATUsJZXeGGgPlRATEIQgPCVIoNuWkIEu+ITS604+H/KA5p0wbZXR6PDdiQakaDInmch4rjRU22rTdMR3xXZuNRwGg8lCKksSoWuC9QYRcaAEk6DFeIbami65sF0WOFyPNYDBzYQzIzF86ckOlsrZsujqwDLSUNrhRxF5w4uxxP3ktaE3DGGVE4FBSekqRCAVCEIBHOoKnIL526TtrvTJstYawoRLWbicnO91BwHFdP6W9rPRZTqmGkWNVopm1nrO+XivnwoXY49xFOlJegqmZaFjU+CsL2FAs+WfZHq9Jh/PL5AX0FdUkCXdEe2EzvPNP7ngF4e7XQZcd5XTNh9gHMhNmIrgx8QAhpFXMhnFo4OIoT4DeuIR7mjNlS8Nm42TshstJw4TBgBUnVxOJceJPyGidn5fFTJeaaRQHLDyTFqTAa2pK0PdHmwbUjn+0sEOeN7T5qFZsPtCnBT7SjdY+o0TljwKuyWb8x9AnpxbnQ9mifRmV/N5BxA91FaEqusEUg03Eqe4rYj5HJ/kxHFMxHr1EeoE3MUBQ5Ik3LNixBQEPOF5pcx9OLmkEgbir+Wlwxoa3IfdaqDY0pQdY7N2XBv91ZoQCEIQHlcz6bba6uWbBBxiGh5Zn3AD9y6Yvn/pktLrLQuVwhtp4uP0DUOoq2YFIAhy9QmVI5qW6LoxuVCw3lrg4ZggjmDVfRuyVth8Bt44Uq08Mx7iuBTMnRgPn5LpWwUwXyQ3s7J5DL3U8lTrvdG6XS1cJe5nWoUQOFQahOLJWTaDmrVQYl4AqxOzzsuJ43Q4lXlKpKhV5ixQ1pc40DQSSdABUlKue9Mu1HUSgl2GkSPg7eIQ73maDzQmKt0cl242kM9ORIvqVuwxuY3Lzz8VRwod48F5p71NgsugDUquctKPTwYdb34G3w6EcV5Y/PjhyCdjnCvgOS8NhZAZ/fwVSdrc1Tjpl4TXdH+zXpUwHxB+DBILgcnvzaziBmfAarrNtzVPmuLSs/FY1sOFEcwNqaNOpxJNM3E/eCuZbaOZLgIpc5oOJLaaanfwTUkqR2sLlktmzl7auvrVSBaoixj1hAY1lak+s7+1VmorT38gpNn2N6Q6+4m7u0w0ouVJmrJ08K1cFhDlGvY6IAQ1ziGVzLRr4p+zoNw81YTMAMhNaMgVWxnlrSRo1x8hVdVuUKdwaNxYhrAafaq7zcae6imPcolkw7svBbuhQwedxtfenI8Wi0nzr3bY1MRlCgQOuiU9VuLvkEkxFJyxJNAOKuZCUENgGubjvKEEgBCEIQCEIQHglfMW2sx1loxyf5lPIAL6ci908j8F8s7Tf9ZMf95/+ooW4uSocMVKlYdR95qK5TpF4Jc3eKjgQuMl6TZ0yXtKZcwIQdBNRiPsK76OrT6mK+A/1heYTrTMeWPmoGzZDmvBz3cApESWAiB5JaB3XjNrhv5FZYuj28sFkipdzpcsBWoVzLTpasvYcYxoLYgpueBo4YGnA5jgQrB0w5ivTPMyY9WxrYE0HJ9ZyTnwcziruBGqFanZ5mTE4Mfe8AEk0AFSdwGa+Ztuto/TZ6JFB7FbsP8A7bcB54nxXZOljaD0ez3MaaPj/ht3hpH4h/pw/cuAQ4NSpGKO4jN/knYLnE76/Be2wk6zsiu/BUyZ6mNP5Hgdo10C1uzGyXWsER9RfypmGaeJz5UVbsjYHpUwGGvVtF6KR7IybzccOVV1KAWQuwAGhvdqanmVxVF0cjbvv9+hXQ7BhS7S4BsMe0ReeeJdX3BYaZt288tbS42tAAKDHMcVe9Ids0EJkN1SSez5CpWLEM0usF5xww3qJeRbjbW/kdHsqP6RLANAqMDyAH1WmsKXDYTW6ivIY1osTs20yjobXurfqHU0qADzANPJaWzpo33gHCuHnj7kROZOS2+JYTc401bu+KhR4N6GaZP7Hi/s/EqJGhm87xVnZkMubAYcL0cO/ZCBinwqxo8V0t2UZvwsdo2jqAUGQwHgqq0J0NBJNAM/oN5T87N0FBn948lVWZI+kRanFjDidCdw4YfdAtB4RcWNLE/iuFKjsNOg3niVbJAEqHIIQhACEIQHhwwK+X9sYF2fmB+evmA5fUK+cek6VuWlF4hp+Lf9qFmPkxzl7gRC1wI0Tghdqm/EffuTRZQqLT2NWiUWpGjsiYpEvNzpUjfTP3LRSkRrnkHFsQZHesZZ0Uij25tOI4LRCKHMERuABo8ascMQ4cPqsjVM97FNTgbrYaCYIfDOILv/ABPxC1cSWa7B2G4rKWLGq6G8YhzaPp8RyK2UI1GOO9XR4PLztxnZSR7Ocx30UyXtQtzVg+CCKEVHvCpLehdTBfFDuyxpcQeAU00c6o5FUjmHSjtCZmcug1ZBbdGNReOLjhxoPBZKGvMeOXvLjm4knmUlVY+KMuOtVjzYiVzq8gEy16tdmZcPmWFwq1hD3DQ3TUA8zRVNGyEnJV3Op7C2F6PLC8KRH0e86iowZ4CnjVJbYoXHLHDldHzqpULaKGGuc9waAKmq5xae00acj1bVkFpNANRXC9vJ3Ll8WX4k4ZEiJacFz4vEmg4VNAB4fFX8hJNgNbdbU5XuPDcFYWBslEixGPiC5Daa0PfcdK+yPetfN2HDcNyrUW0a3mxQm+5zudc66STl3TkRXerSWtK+ylSC71mmh80m2cm2FBY2neccf00Wds6ao2oxu0AA4kDAJw6LbjNX2OlwYQLa7wrqEQwA0FWggHdXOnkFnqxDCrDAN0OGeBcALrf6qVOgBVgIhDAKl10AV9p2/wA6laIo8PqJ3sPxGuiODG95+fBuvL73LVSMm2EwMbkPed6h2FZnVtvv/iOz4DQBWisPNbBCEIQCRKkQAhCRAC4b02SV2bY/2mkeRB+ZXcly7pxkqwIcTc4DzqPmEOovc47Dh320HeGLfjT5jxXtzOsbeHeHeHzTMCLRynEUPWNx/mDeD6wHx3EKiVpntYdM439f2fy9CNKmjgRgfceHNX7It0X6Va4XYgG7Q03hVb5cYEYsd9+alyr3Q8R2m+u3Wm8Klu2bsUHBNdvvc0Oye0HUv6uIb0OtYcQZtrvG5dYk4ocAa5jPQrhMSz2ub1sAmle7pxFFtujnaIvJgRHVFKsrmCNBvFPgrIOmZOpxWrX9o6YIaxPS3aXVSHV6xXhv7R2nfAea10k8t7LnXh6pPeA3E+tzz31zXIel+1usnRCHdgsA/c+jj7roWlHku0zAtXpxStCUtUPksjtE8LQ2RBLIQdq418BgPn5qmgwakDTXktU+VLZcVwLcTXdj8lRl4pHp9BFanN9kV1ozZeGwydakcsq8MSvcrNlhF2nZyJFQDvAVc0Fz73ly0UsS7icBhv4quSqkasctWqVcv50bSxbecXAOcTXjh4DRXc/tFDhgVdn3RmSeSw0m0wxeOicsVzo0Rz3kEA0bhQADEopOicmKGpD2006+YF5xugGjG7qjP9WXuWS9NMOrYebhQkHEY0oDvpqtVa8u9su6M7BhdWG050LaA03HsnzVRsvs6+K5sQjM/hjcAcYh4DIbzjpjZCLb3MnU5IpJY/f9Dp1kPIhhtdSXbmAYXQdaU+PBaewLMvERXCjR3Gn/AFFQrBsO8APUbSv5iMgOC1zW0FBkFoPGyzt7CoQhCgAEIQgEQhCAEiVCA8rHdK8j1lmRTqyjvIg/JbFUe2rmegxg8hrXNuXjkC/stJ4VIQlcnzG5lcRop1nTdD8QcjXA+B+8gosWG5jy1wLXNJDgcw4GhB8UpZ6zc9R9OCrmrVM9PBN43a+15lpFgiHiKmC//I7ceSegjEb9Do5vzTdlWi0gteKtdg5vzHEJu0pB8AhzDehHFrh94FZtLbp8nrrIox1x3j6fx6EuGIsu6/D7TT3mHI/RWUG1pfrGxWF0CLWpwwB4jIhUctb7mZgObqDqtHIWfDmW34F0kd6G6l5vju4rrxLlHH4eR1CVe5/sdHsy2esgh95rxqW0+tD4FcU2lmxFnI8QGodFeRyrQKxtCHFl33oRdCLhRwaS2vlgQqeYlnDtOxvHPWpxWiMlR5WbDKMmvIjw2pbq8vcBvXgR/FdFF0qLewi0PL3NvBuQ46Kznp50S9h2cgNVTWfNgYaaq0dMMOThyvNr8Vmneo9rptHsqv4nuTkqMLjQBtMNTU0+KmwYAu1J4AZBR+qF2uNOIw8EPmQ5l2rq6YUF7nquVGzS8igvcerWmOwIYzOOG7TxVrshZIPWXjSjO0K90ONDX8xFaBUUrJPe840oMXGvxV1LzP4Xo0AkF3aixda6loHAUH1NVco0edkySm3I9W/PmajNhsbWE1wBAwvEaV0aMKnwW42Y2aJzywvOApgMmtGjQMAPPcm9kdk+yCW3W4ElwF7DIAZDwrSuZK3sGCGtDWigCsjGjz+oz34YhChBoAAoBkvaELowghCEAiEqRACEIQAhCEB5XK+m23xchSjTi49ZFpo0VEMHmbxp+Ub1v9o9oIcnAMV+JyYwd6I891rRvKotn9jWODo82xsWZj9qLfAc1lRhDYDgGtFB4ISttzi09BMxC6z/ABobQIw1iQwAGRhvIFGu5Ndq6lLCiXTv3j5jiuq7bbCOk3ekytRCaakNxMEnMjOsI1NQa0qcwSsVMWD6QDElwBE9eANT7UD2gfYzGl4ZcvyZuhwpwfBQxYPrMy+9PlorGx7bugw4gvQ3ZtPxadCqxzS00xGOIyoR8Cm4hrpj96LnTaplsczhLVHbzXYurSsMAdZCN+GdRm3g4KJJzcSXeHwyQ4aj7xCakLUfCPZOGozB5g5qymITIoDw0sdmQ3Fh5ajxUK1s+Dufs8i143UvI9W7tO+ZDLwALa1pgCcMaaKsZGrhjyUkMTkFoGg+a7qkZZTc3bYx1NRjivHoG4Hz/sraEGcvBTITWbwoOlVlSZE0qWjwNCByXplktOdeGOJV/CgVyx5An4BLMNYwVe5rMM3FoPgAaqpQa4Z6Htscl4o+hSiA9go1+G7T6JJi1y1tH47g2gJ8Uzadr4UZjXJ5FMBuH1ClbM7BTM84ENLWHOI4Zj8o155K1R8zHky6f9bdfHYhyk3FjPuQWuL3HfWg8sBvK7BsL0emEOtmHFz3DEZDkB8zieCvNk9hIEkwXWgv1ccSTxOvwWmC7pIxTzSl3BjABQCgGQSoQhSCEIQAkQhACEIQAhCEAIQhAYSwLPiTscT0yKNH/SQTkxp/xHD2zp57lt2Nom2CmSrLd2jZLBooXxXmkKCzGI924DQccggLKdmGNY4xC0Np2i4gNpxJwouVN6OIsWae+XAgSrjh1oNXA59XCHaDa5XruQI0W8syxIj3iPOEPijGHBBrBgfpHrxPznL1aZm9Q6jNx4MRNdFcGMwCNFfEiU/jENbF/cRg/wDcCeKzVodBrv8ACmAeD2j4ii66hCVkku589Wj0TT8PKG2IPyO+TqLPx7Am4BxgxmcQx1PMYL6mSOhg5gHmKoNbPlL/ANSiNwcB+5tD8k6y1xqzyd/ZfT0ayIL+9CY7m0KvjbDyL+9KwT+xv0U7E67PnYWy3+Wf6v7JHW+RkwDmSfovoQdHVn//AFYX9AUuW2Qk4fcloQ5MamxGo+dZaNNx8ITHu4Q4ZI/q/utLYvRbPxiHPayCPaeGvf4DH4hd5hSzW91oHIBOKBrZhLB6JJeEQ+OXR4g1fiBybl8VuIEu1go0Bo3BOIQ5bb5BCEIQCKIQgBFUIQAhCEAIQhACEIQAhCEBHWFk/wD5C7/87/8ASxCEJN6hKhCAQEIQCoQhAKhCEAqEIQAlSIQCoQhACEIQAhCEAIQhACEIQAhCEAIQhACEI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SEBUUExQVFRUWFRcYFBQWFBQVFBcVFRQVFRYYFRQXHCYeFxkjGRUUIC8gIycpLCwsFR4xNTAqNSYrLCkBCQoKDgwOGg8PGiwlHCUsLC8qKSwpLCwpLCkpLCwsLCovLCwsLCksLCwsLCwsLCksLCwsLCwpLCwsLCwsLCwpLP/AABEIAOEA4QMBIgACEQEDEQH/xAAcAAABBQEBAQAAAAAAAAAAAAAAAQMEBQYHAgj/xABFEAABAgMFBAYIBAQFAwUAAAABAAIDBBEFEiExQQZRYXEHEyIygZEUQlKhscHR8CNicoIzU5LhQ6KywvE0c/IVFzZUdP/EABoBAQADAQEBAAAAAAAAAAAAAAABAwQCBQb/xAAvEQACAgEDAgMGBgMAAAAAAAAAAQIRAxIhMQRBIlGxE2FxgZHwI0KhweHxMjNi/9oADAMBAAIRAxEAPwDtCEIQAhCEAIQhACEIQAhIlQAhCEAIQhACRI99F4DqoBGzTCboc0ndeFfJOqtlJGG+Fcexj7pLHXmg4tOeI1FD4hONknwv4Ti5v8qI4n+iKaubydeHJQCchMy80H1GIcO8x2Dm13jdxFQdCnkIBI5wAqTQDMnJRbTtOHLwzEiGjR5k6ADUrGTtrRI46yOergjFkGue4xPaPD3KTqMWy9tK2zFqyBiPWiYhp5HMjiKc1TEQoeL3XzoMLo5aeVSs3P7XFx6uEPAUrTefVYOdfBZq1Nr2Q649bE3Anqx+p2b/AIIdyVbG8ntpQGkgtYwZuOA89TwHkue270jHFstUb4zu8f0j1fjyWTtS24sw6sR1QMmjBoG4AYBQmsJyU0cpHqNGc9xc4lzjmSak+K6DsH0WRJqkWMC2HoDgXfQK66Nuicm7MTbaDNkI+4vHyXZIUINADRQDIBLF0YT/ANrZX2QhbRCgamSUIQhyCEJEAqEJEAVQhCAEqQJUAIQos7aDYYxOO7VAlZJLqZqHOWk1gqTQe88gqSLb5fi2h3ew0bzvKroc218Q1dfiAAmu41oQMqYHyUNpF0cMpMkWvtHFbDLobMMaVxcaa0y8yq7YTbp83EfBii69uLfzNrTzB+KmTcIvFzMu04KbsxsTDlXmKSTEcDuutB0Ap81wpNs05MOOGPd79i7ezq4nWDuvAbE4EYMf/tPC6fVU5eS2oocQcxpRNQOybh/aTqBoTvHvFDvVhhFmJUPpWoI7rhg5vI/EGoOoKjxLQ6oHrqCgweAbrqaAeq/8uuhOIE1zgBU4AZrn2221sNjL7jUCvUMHec+hAfTxw4c8QSs8bQ2u296RMm6xv8GCTluLt7iueWztHEmqvc4woAwB9Z3Bjfviods2qYjuumzeccYcuDg0aX93xWan7RfFdeceQGDWjcBopNFUtyVPW2S3q4QuQ93rO4vdqVVEoXtkOqkr3bEZDJNAu39GXRWIIbMzbaxDQw4RGDBo549rhpzyoOh7Yrro3pUVtYUI9iowfF05hufOi7kubIl4dgAQhCFZHohevApUA6hIhACEIQAhCEAIQhAKkJTM3OthNvPNB95LBbSbaOfVsPu8MvEoSouTpGgtza9kKrWEF2VeO4DUrB2xtT2Xi9eeQb2OAO4lZyenXk4vDS6oaAe155NG86BTdnNly5gxJBqXxKYZ5NrmfvfSnJPsj2ek6RRerIXFlzBEq1+NC2oPHXDQVVZsvaTn2iLlXNDH9ZuA0/zAU8VLt6cbLwerBAHdhtGJPIZk1+K1Ow9iGFKQ77AyK8XomFHEkml7iBQLhXJmnNJY4ae79C8saTq++cxj9FfhQpC6Kiva1CnK+KpHhZ56pgvMSHUe8HUHeF7Wd212mbJy7nVo4ijad6pwAb+Y6bsTouikpNutseqaIQF4kkBjDXrng0ugjJgzdrkOK5NblsFkQve4RJk+MOAPZaMi74Jya2hdDLhEJMR/eDThLihaBDB/xADj5E1xGTjsoTjXjv44qS+Ox5iRC4kkkk5k4lNpSnZeXL3AAI2krJ0uT0oSBBLjQLV7G7IOnZkQmVujGLEpgxlcfE5AKHI2KYkRkCE2/FccaVw1NaZNAxJ0AX0LsjsvDkZYQmUc49qJE1e+mf6RkBuVKlr37GrLFdNHTzN/oWVm2cyBCZChNusYKNH13k51UlCFaeaCEIQAhCEAiEIQAhCRAKhIlQAqy1rbbBFO885NHzUXaDaIQgWtPa1Oja/PguRbXbWPDixlbx7zj3qfIffFCyGNyLnazbABx6x94+w0+6v0WCm9o40d1Gm60ZAYAffmVFsyx4s0+jBXHtPcaMaN7nfIYrfWZY0tINDnEPi+q5wqbxyEGCKknjiVXJno4MbXHHmR9k9i3uPWzOAp2WuzIzxGnJai0J519kvLtBe7eOyxgwL3UyaMAN+QSS0pNTWhloftPo6O4flh5Q+bseC0tlWKyADcBLnGr3uN57zvc458shoAq1Gy+eZRW254sfZyFA7VL8U96M8AxCeB9Vv5RQKyiNwNE6Gb0xMxaNwVr2RiTcmO2VCGpJd8laLKQbXdDOA1Oe44rSwZoOYHnAUqa6ClTVTFpop6iEoytni0bQbAhOiPNGtH2Fwfbbad8SN1jj+If4TP5LD67h/McKUHqimq0fSFtsCcMWgkQmHJzhm943A6bwBo6vJ40YucXOJLiaknMkro4UdK35GyvLm1XteoUKpRutzqEXJ0uRqXli91AFeQoXVAMYL0RxAFBUkk0AA1xyCbZdhtqD2qY/ei6d0S7FVpPRqE1PUtqDdpgXnc440Ggx1FM2+V/wDJ63g6LHfOR/oabo52HEjBvxADMxB+Ic7gz6tp95Op4ALVHsfo1/Lx/T8OWT6Fp4PDlJydsEKO03CB6pwafZOjTwOnluUhDkEIQgBCEIBEiEiAVCEIBVR25tAIYLWnHU7lE2w2tZKwzV1KDtH5DiuIbRbZxZgkNPVw8f1u50x8qDihZjjb3NXtDtpBh1F4xItDdDKEMJ3k4A+Z3rnUxaRiPq5vZrUtBNXHUuealx4+QChOcNPM/T/leUL5SfCNpYNpzEzEbLy92A2nqCpa3U3na8sV1axNlZeW7TW1iEdqM8l0V2+rziK7hQLMdGOz3UQeueO3EFRvunEffFbqHLRImQoN5VT52NFtq5McZFaF6bFc7uhTJaymtz7R93kprW0yXSTM8s0VxuVzJJ5zNFIh2c0Z1PuUtC6pFLyyZGdZcM5tHvWN6Rdp2wYZgtN0AAxSM6eqwcSfvArW2zagl4LohxOTG+045DlqToAV847VW8ZmMe1eaHE3vbec38tBwHEpR3Bt7y3rgrbQn3Rohe7kBo1oyAUVCcgQ7xRtJWTGMskqXIQoJcrKFADW11XhsOgTktKvjRGQYfecacGjVx4AYrJKTyOke5hwx6aOp8l9sNsv6ZGMR4/AgkF1cnvzDOI1PDmu1WbMh7nmFTrGFoisyDgW1byNMncKHhnLMEOWlmQIWTB2t7nHNx4kpzZRznWpMEd0SsK+N7jFdc8aNf5q+NLZHm9QpSi5yNtBjBwqORBwIOoI0KcTEaAa3m4O45OG53yOY8wfUCYDq6OHeacx9RuIwKtPNPcRgIIIqDgRwTMCIQ6441NKscfWaM6/mGu/A76PpqYgXm0rQg1a4ZtcMiPpqCRqhA8hMysxeGIo5po9u52eHAggg7iE8gBCEIDwhCEAqptptoGSsEuJAND4DerGdnGwmF7sgvnjpC2xdNxnNafw2nHc4j5BCUir2l2mfNRS4k3a9kH4niqQmqQJSpLVwItFsPss6emmwxg1vaiHc0EfHJP7EbCRLQeSD1cJpo+IRU1zusGpp4D3LvezWy8CShXIDaVpeecXvI1c75ZIHKiVI2QyG0ACtNT9FPASJVBU5OXIqEIQgVCFndudpGycq95zIo0e0TkPH4AoSlexzzpc2vvO6iGdKYaMOZ5v/wBI/MVypzk9PzzosR0R5q5xJJ4lRGtqUNFPaKHYTS4q0gQbow8U1KQro4p+JE0HieH1Kx5JuTpHudL08cUdUuRuJGoCfJdJ2F2RMKXMaIPxowqAc2Q82jgTmfAaLOdHuyvpkwYrx+BAIJBye/NrOIHePgNV19xAXcY6UUZM2ue3YxDpu5GoTQ1wOnIjULcbJWcxpixg8PfGLb1BQNaxtGtAJJwq48yubbWfxnU34K12Mt90N7a93J3Eb+Yz80hOpUy3rOmeTEpx+h1dNRYNaHJwycMxw4jgvUKIHAEZFelpPnBqHGxuuFDp7Lv0n5HHnmnk29oIoUy6KWaFzeGLx4esPfzQDc47q3CLoKNi/org79hNf0l/BT1GhRmRGktIc01BpjwIcNDwOK8WU49UATUsJZXeGGgPlRATEIQgPCVIoNuWkIEu+ITS604+H/KA5p0wbZXR6PDdiQakaDInmch4rjRU22rTdMR3xXZuNRwGg8lCKksSoWuC9QYRcaAEk6DFeIbami65sF0WOFyPNYDBzYQzIzF86ckOlsrZsujqwDLSUNrhRxF5w4uxxP3ktaE3DGGVE4FBSekqRCAVCEIBHOoKnIL526TtrvTJstYawoRLWbicnO91BwHFdP6W9rPRZTqmGkWNVopm1nrO+XivnwoXY49xFOlJegqmZaFjU+CsL2FAs+WfZHq9Jh/PL5AX0FdUkCXdEe2EzvPNP7ngF4e7XQZcd5XTNh9gHMhNmIrgx8QAhpFXMhnFo4OIoT4DeuIR7mjNlS8Nm42TshstJw4TBgBUnVxOJceJPyGidn5fFTJeaaRQHLDyTFqTAa2pK0PdHmwbUjn+0sEOeN7T5qFZsPtCnBT7SjdY+o0TljwKuyWb8x9AnpxbnQ9mifRmV/N5BxA91FaEqusEUg03Eqe4rYj5HJ/kxHFMxHr1EeoE3MUBQ5Ik3LNixBQEPOF5pcx9OLmkEgbir+Wlwxoa3IfdaqDY0pQdY7N2XBv91ZoQCEIQHlcz6bba6uWbBBxiGh5Zn3AD9y6Yvn/pktLrLQuVwhtp4uP0DUOoq2YFIAhy9QmVI5qW6LoxuVCw3lrg4ZggjmDVfRuyVth8Bt44Uq08Mx7iuBTMnRgPn5LpWwUwXyQ3s7J5DL3U8lTrvdG6XS1cJe5nWoUQOFQahOLJWTaDmrVQYl4AqxOzzsuJ43Q4lXlKpKhV5ixQ1pc40DQSSdABUlKue9Mu1HUSgl2GkSPg7eIQ73maDzQmKt0cl242kM9ORIvqVuwxuY3Lzz8VRwod48F5p71NgsugDUquctKPTwYdb34G3w6EcV5Y/PjhyCdjnCvgOS8NhZAZ/fwVSdrc1Tjpl4TXdH+zXpUwHxB+DBILgcnvzaziBmfAarrNtzVPmuLSs/FY1sOFEcwNqaNOpxJNM3E/eCuZbaOZLgIpc5oOJLaaanfwTUkqR2sLlktmzl7auvrVSBaoixj1hAY1lak+s7+1VmorT38gpNn2N6Q6+4m7u0w0ouVJmrJ08K1cFhDlGvY6IAQ1ziGVzLRr4p+zoNw81YTMAMhNaMgVWxnlrSRo1x8hVdVuUKdwaNxYhrAafaq7zcae6imPcolkw7svBbuhQwedxtfenI8Wi0nzr3bY1MRlCgQOuiU9VuLvkEkxFJyxJNAOKuZCUENgGubjvKEEgBCEIQCEIQHglfMW2sx1loxyf5lPIAL6ci908j8F8s7Tf9ZMf95/+ooW4uSocMVKlYdR95qK5TpF4Jc3eKjgQuMl6TZ0yXtKZcwIQdBNRiPsK76OrT6mK+A/1heYTrTMeWPmoGzZDmvBz3cApESWAiB5JaB3XjNrhv5FZYuj28sFkipdzpcsBWoVzLTpasvYcYxoLYgpueBo4YGnA5jgQrB0w5ivTPMyY9WxrYE0HJ9ZyTnwcziruBGqFanZ5mTE4Mfe8AEk0AFSdwGa+Ztuto/TZ6JFB7FbsP8A7bcB54nxXZOljaD0ez3MaaPj/ht3hpH4h/pw/cuAQ4NSpGKO4jN/knYLnE76/Be2wk6zsiu/BUyZ6mNP5Hgdo10C1uzGyXWsER9RfypmGaeJz5UVbsjYHpUwGGvVtF6KR7IybzccOVV1KAWQuwAGhvdqanmVxVF0cjbvv9+hXQ7BhS7S4BsMe0ReeeJdX3BYaZt288tbS42tAAKDHMcVe9Ids0EJkN1SSez5CpWLEM0usF5xww3qJeRbjbW/kdHsqP6RLANAqMDyAH1WmsKXDYTW6ivIY1osTs20yjobXurfqHU0qADzANPJaWzpo33gHCuHnj7kROZOS2+JYTc401bu+KhR4N6GaZP7Hi/s/EqJGhm87xVnZkMubAYcL0cO/ZCBinwqxo8V0t2UZvwsdo2jqAUGQwHgqq0J0NBJNAM/oN5T87N0FBn948lVWZI+kRanFjDidCdw4YfdAtB4RcWNLE/iuFKjsNOg3niVbJAEqHIIQhACEIQHhwwK+X9sYF2fmB+evmA5fUK+cek6VuWlF4hp+Lf9qFmPkxzl7gRC1wI0Tghdqm/EffuTRZQqLT2NWiUWpGjsiYpEvNzpUjfTP3LRSkRrnkHFsQZHesZZ0Uij25tOI4LRCKHMERuABo8ascMQ4cPqsjVM97FNTgbrYaCYIfDOILv/ABPxC1cSWa7B2G4rKWLGq6G8YhzaPp8RyK2UI1GOO9XR4PLztxnZSR7Ocx30UyXtQtzVg+CCKEVHvCpLehdTBfFDuyxpcQeAU00c6o5FUjmHSjtCZmcug1ZBbdGNReOLjhxoPBZKGvMeOXvLjm4knmUlVY+KMuOtVjzYiVzq8gEy16tdmZcPmWFwq1hD3DQ3TUA8zRVNGyEnJV3Op7C2F6PLC8KRH0e86iowZ4CnjVJbYoXHLHDldHzqpULaKGGuc9waAKmq5xae00acj1bVkFpNANRXC9vJ3Ll8WX4k4ZEiJacFz4vEmg4VNAB4fFX8hJNgNbdbU5XuPDcFYWBslEixGPiC5Daa0PfcdK+yPetfN2HDcNyrUW0a3mxQm+5zudc66STl3TkRXerSWtK+ylSC71mmh80m2cm2FBY2neccf00Wds6ao2oxu0AA4kDAJw6LbjNX2OlwYQLa7wrqEQwA0FWggHdXOnkFnqxDCrDAN0OGeBcALrf6qVOgBVgIhDAKl10AV9p2/wA6laIo8PqJ3sPxGuiODG95+fBuvL73LVSMm2EwMbkPed6h2FZnVtvv/iOz4DQBWisPNbBCEIQCRKkQAhCRAC4b02SV2bY/2mkeRB+ZXcly7pxkqwIcTc4DzqPmEOovc47Dh320HeGLfjT5jxXtzOsbeHeHeHzTMCLRynEUPWNx/mDeD6wHx3EKiVpntYdM439f2fy9CNKmjgRgfceHNX7It0X6Va4XYgG7Q03hVb5cYEYsd9+alyr3Q8R2m+u3Wm8Klu2bsUHBNdvvc0Oye0HUv6uIb0OtYcQZtrvG5dYk4ocAa5jPQrhMSz2ub1sAmle7pxFFtujnaIvJgRHVFKsrmCNBvFPgrIOmZOpxWrX9o6YIaxPS3aXVSHV6xXhv7R2nfAea10k8t7LnXh6pPeA3E+tzz31zXIel+1usnRCHdgsA/c+jj7roWlHku0zAtXpxStCUtUPksjtE8LQ2RBLIQdq418BgPn5qmgwakDTXktU+VLZcVwLcTXdj8lRl4pHp9BFanN9kV1ozZeGwydakcsq8MSvcrNlhF2nZyJFQDvAVc0Fz73ly0UsS7icBhv4quSqkasctWqVcv50bSxbecXAOcTXjh4DRXc/tFDhgVdn3RmSeSw0m0wxeOicsVzo0Rz3kEA0bhQADEopOicmKGpD2006+YF5xugGjG7qjP9WXuWS9NMOrYebhQkHEY0oDvpqtVa8u9su6M7BhdWG050LaA03HsnzVRsvs6+K5sQjM/hjcAcYh4DIbzjpjZCLb3MnU5IpJY/f9Dp1kPIhhtdSXbmAYXQdaU+PBaewLMvERXCjR3Gn/AFFQrBsO8APUbSv5iMgOC1zW0FBkFoPGyzt7CoQhCgAEIQgEQhCAEiVCA8rHdK8j1lmRTqyjvIg/JbFUe2rmegxg8hrXNuXjkC/stJ4VIQlcnzG5lcRop1nTdD8QcjXA+B+8gosWG5jy1wLXNJDgcw4GhB8UpZ6zc9R9OCrmrVM9PBN43a+15lpFgiHiKmC//I7ceSegjEb9Do5vzTdlWi0gteKtdg5vzHEJu0pB8AhzDehHFrh94FZtLbp8nrrIox1x3j6fx6EuGIsu6/D7TT3mHI/RWUG1pfrGxWF0CLWpwwB4jIhUctb7mZgObqDqtHIWfDmW34F0kd6G6l5vju4rrxLlHH4eR1CVe5/sdHsy2esgh95rxqW0+tD4FcU2lmxFnI8QGodFeRyrQKxtCHFl33oRdCLhRwaS2vlgQqeYlnDtOxvHPWpxWiMlR5WbDKMmvIjw2pbq8vcBvXgR/FdFF0qLewi0PL3NvBuQ46Kznp50S9h2cgNVTWfNgYaaq0dMMOThyvNr8Vmneo9rptHsqv4nuTkqMLjQBtMNTU0+KmwYAu1J4AZBR+qF2uNOIw8EPmQ5l2rq6YUF7nquVGzS8igvcerWmOwIYzOOG7TxVrshZIPWXjSjO0K90ONDX8xFaBUUrJPe840oMXGvxV1LzP4Xo0AkF3aixda6loHAUH1NVco0edkySm3I9W/PmajNhsbWE1wBAwvEaV0aMKnwW42Y2aJzywvOApgMmtGjQMAPPcm9kdk+yCW3W4ElwF7DIAZDwrSuZK3sGCGtDWigCsjGjz+oz34YhChBoAAoBkvaELowghCEAiEqRACEIQAhCEB5XK+m23xchSjTi49ZFpo0VEMHmbxp+Ub1v9o9oIcnAMV+JyYwd6I891rRvKotn9jWODo82xsWZj9qLfAc1lRhDYDgGtFB4ISttzi09BMxC6z/ABobQIw1iQwAGRhvIFGu5Ndq6lLCiXTv3j5jiuq7bbCOk3ekytRCaakNxMEnMjOsI1NQa0qcwSsVMWD6QDElwBE9eANT7UD2gfYzGl4ZcvyZuhwpwfBQxYPrMy+9PlorGx7bugw4gvQ3ZtPxadCqxzS00xGOIyoR8Cm4hrpj96LnTaplsczhLVHbzXYurSsMAdZCN+GdRm3g4KJJzcSXeHwyQ4aj7xCakLUfCPZOGozB5g5qymITIoDw0sdmQ3Fh5ajxUK1s+Dufs8i143UvI9W7tO+ZDLwALa1pgCcMaaKsZGrhjyUkMTkFoGg+a7qkZZTc3bYx1NRjivHoG4Hz/sraEGcvBTITWbwoOlVlSZE0qWjwNCByXplktOdeGOJV/CgVyx5An4BLMNYwVe5rMM3FoPgAaqpQa4Z6Htscl4o+hSiA9go1+G7T6JJi1y1tH47g2gJ8Uzadr4UZjXJ5FMBuH1ClbM7BTM84ENLWHOI4Zj8o155K1R8zHky6f9bdfHYhyk3FjPuQWuL3HfWg8sBvK7BsL0emEOtmHFz3DEZDkB8zieCvNk9hIEkwXWgv1ccSTxOvwWmC7pIxTzSl3BjABQCgGQSoQhSCEIQAkQhACEIQAhCEAIQhAYSwLPiTscT0yKNH/SQTkxp/xHD2zp57lt2Nom2CmSrLd2jZLBooXxXmkKCzGI924DQccggLKdmGNY4xC0Np2i4gNpxJwouVN6OIsWae+XAgSrjh1oNXA59XCHaDa5XruQI0W8syxIj3iPOEPijGHBBrBgfpHrxPznL1aZm9Q6jNx4MRNdFcGMwCNFfEiU/jENbF/cRg/wDcCeKzVodBrv8ACmAeD2j4ii66hCVkku589Wj0TT8PKG2IPyO+TqLPx7Am4BxgxmcQx1PMYL6mSOhg5gHmKoNbPlL/ANSiNwcB+5tD8k6y1xqzyd/ZfT0ayIL+9CY7m0KvjbDyL+9KwT+xv0U7E67PnYWy3+Wf6v7JHW+RkwDmSfovoQdHVn//AFYX9AUuW2Qk4fcloQ5MamxGo+dZaNNx8ITHu4Q4ZI/q/utLYvRbPxiHPayCPaeGvf4DH4hd5hSzW91oHIBOKBrZhLB6JJeEQ+OXR4g1fiBybl8VuIEu1go0Bo3BOIQ5bb5BCEIQCKIQgBFUIQAhCEAIQhACEIQAhCEBHWFk/wD5C7/87/8ASxCEJN6hKhCAQEIQCoQhAKhCEAqEIQAlSIQCoQhACEIQAhCEAIQhACEIQAhCEAIQhACEI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agorakitchenwpb.com/wp-content/uploads/2013/03/redwin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27" y="5181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0772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Thiols</a:t>
            </a:r>
            <a:r>
              <a:rPr lang="en-US" dirty="0" smtClean="0"/>
              <a:t>, the Sulfur Analogs of Alcohols &amp;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disagreeable odor</a:t>
            </a:r>
          </a:p>
          <a:p>
            <a:r>
              <a:rPr lang="en-US" dirty="0" smtClean="0"/>
              <a:t>-SH group takes place of –OH</a:t>
            </a:r>
          </a:p>
          <a:p>
            <a:pPr lvl="1"/>
            <a:r>
              <a:rPr lang="en-US" dirty="0" smtClean="0"/>
              <a:t>Sulfhydryl group</a:t>
            </a:r>
          </a:p>
          <a:p>
            <a:pPr lvl="1"/>
            <a:r>
              <a:rPr lang="en-US" dirty="0" smtClean="0"/>
              <a:t>Functional group of </a:t>
            </a:r>
            <a:r>
              <a:rPr lang="en-US" dirty="0" err="1" smtClean="0"/>
              <a:t>thiols</a:t>
            </a:r>
            <a:endParaRPr lang="en-US" dirty="0" smtClean="0"/>
          </a:p>
          <a:p>
            <a:r>
              <a:rPr lang="en-US" dirty="0" smtClean="0"/>
              <a:t>Sometimes called </a:t>
            </a:r>
            <a:r>
              <a:rPr lang="en-US" dirty="0" err="1" smtClean="0"/>
              <a:t>mercaptans</a:t>
            </a:r>
            <a:endParaRPr lang="en-US" dirty="0" smtClean="0"/>
          </a:p>
          <a:p>
            <a:pPr lvl="1"/>
            <a:r>
              <a:rPr lang="en-US" dirty="0" smtClean="0"/>
              <a:t>Due to </a:t>
            </a:r>
            <a:r>
              <a:rPr lang="en-US" dirty="0" err="1" smtClean="0"/>
              <a:t>rxn</a:t>
            </a:r>
            <a:r>
              <a:rPr lang="en-US" dirty="0" smtClean="0"/>
              <a:t> with Hg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41</a:t>
            </a:fld>
            <a:endParaRPr lang="en-US"/>
          </a:p>
        </p:txBody>
      </p:sp>
      <p:pic>
        <p:nvPicPr>
          <p:cNvPr id="20482" name="Picture 2" descr="http://images.northrup.org/picture/xl/skunk/baby-skunk%20(1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2255"/>
            <a:ext cx="3581400" cy="26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4155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88740" y="22815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SH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64474"/>
              </p:ext>
            </p:extLst>
          </p:nvPr>
        </p:nvGraphicFramePr>
        <p:xfrm>
          <a:off x="5562600" y="2971800"/>
          <a:ext cx="1524000" cy="8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ChemSketch" r:id="rId5" imgW="740520" imgH="435960" progId="ACD.ChemSketch.20">
                  <p:embed/>
                </p:oleObj>
              </mc:Choice>
              <mc:Fallback>
                <p:oleObj name="ChemSketch" r:id="rId5" imgW="740520" imgH="4359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2600" y="2971800"/>
                        <a:ext cx="1524000" cy="899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1295400" y="4495800"/>
            <a:ext cx="4114800" cy="1374648"/>
          </a:xfrm>
          <a:prstGeom prst="wedgeRoundRectCallout">
            <a:avLst>
              <a:gd name="adj1" fmla="val 81986"/>
              <a:gd name="adj2" fmla="val 45187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24978" y="4572000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CH=CHCH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SH</a:t>
            </a:r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 smtClean="0"/>
              <a:t>(CH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SH</a:t>
            </a:r>
            <a:endParaRPr lang="en-US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281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Thiols</a:t>
            </a:r>
            <a:r>
              <a:rPr lang="en-US" dirty="0"/>
              <a:t>, the Sulfur Analogs of Alcohols &amp; Phenols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ore acidic than alcohols</a:t>
            </a:r>
          </a:p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is 10.6 for </a:t>
            </a:r>
            <a:r>
              <a:rPr lang="en-US" dirty="0" err="1" smtClean="0"/>
              <a:t>ethanethiol</a:t>
            </a:r>
            <a:r>
              <a:rPr lang="en-US" dirty="0" smtClean="0"/>
              <a:t>; ethanol’s is 15.6</a:t>
            </a:r>
          </a:p>
          <a:p>
            <a:r>
              <a:rPr lang="en-US" dirty="0"/>
              <a:t>R</a:t>
            </a:r>
            <a:r>
              <a:rPr lang="en-US" dirty="0" smtClean="0"/>
              <a:t>eact with bases to give </a:t>
            </a:r>
            <a:r>
              <a:rPr lang="en-US" dirty="0" err="1" smtClean="0"/>
              <a:t>thiolates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RS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dirty="0" smtClean="0"/>
              <a:t> + </a:t>
            </a:r>
            <a:r>
              <a:rPr lang="en-US" dirty="0" err="1" smtClean="0"/>
              <a:t>Na</a:t>
            </a:r>
            <a:r>
              <a:rPr lang="en-US" baseline="30000" dirty="0" err="1" smtClean="0"/>
              <a:t>+</a:t>
            </a:r>
            <a:r>
              <a:rPr lang="en-US" dirty="0" err="1" smtClean="0">
                <a:solidFill>
                  <a:srgbClr val="FF0000"/>
                </a:solidFill>
              </a:rPr>
              <a:t>OH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RS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Na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OH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Easily oxidized to disulfides, with S-S</a:t>
            </a:r>
          </a:p>
          <a:p>
            <a:r>
              <a:rPr lang="en-US" dirty="0" smtClean="0"/>
              <a:t>Natural disulfide,CH</a:t>
            </a:r>
            <a:r>
              <a:rPr lang="en-US" baseline="-25000" dirty="0" smtClean="0"/>
              <a:t>2</a:t>
            </a:r>
            <a:r>
              <a:rPr lang="en-US" dirty="0" smtClean="0"/>
              <a:t>=CHCH</a:t>
            </a:r>
            <a:r>
              <a:rPr lang="en-US" baseline="-25000" dirty="0" smtClean="0"/>
              <a:t>2</a:t>
            </a:r>
            <a:r>
              <a:rPr lang="en-US" dirty="0" smtClean="0"/>
              <a:t>S-SCH</a:t>
            </a:r>
            <a:r>
              <a:rPr lang="en-US" baseline="-25000" dirty="0" smtClean="0"/>
              <a:t>2</a:t>
            </a:r>
            <a:r>
              <a:rPr lang="en-US" dirty="0" smtClean="0"/>
              <a:t>CH=CH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2RS-H 		RS-SR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5029" y="5417403"/>
            <a:ext cx="814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oxidation</a:t>
            </a:r>
          </a:p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reduction</a:t>
            </a:r>
            <a:endParaRPr lang="en-US" sz="1200" dirty="0"/>
          </a:p>
        </p:txBody>
      </p:sp>
      <p:pic>
        <p:nvPicPr>
          <p:cNvPr id="6" name="Picture 2" descr="http://upload.wikimedia.org/wikipedia/commons/a/a1/ChemicalEquilibr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52" y="5599124"/>
            <a:ext cx="609600" cy="4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encrypted-tbn3.gstatic.com/images?q=tbn:ANd9GcRNoPk22g-avncEUMIWVjQJDFNukOuvwqqSvN8Xba6K-GMAvOGMG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21" y="50101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58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IUPAC name ends in “</a:t>
            </a:r>
            <a:r>
              <a:rPr lang="en-US" dirty="0" err="1" smtClean="0"/>
              <a:t>ol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Common name ends with separate word “alcohol”</a:t>
            </a:r>
          </a:p>
          <a:p>
            <a:r>
              <a:rPr lang="en-US" dirty="0" smtClean="0"/>
              <a:t>Unsaturated alcohols require two endings…one for unsaturated bond and one for alcohol…ROH takes precedence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32902"/>
              </p:ext>
            </p:extLst>
          </p:nvPr>
        </p:nvGraphicFramePr>
        <p:xfrm>
          <a:off x="838200" y="3878825"/>
          <a:ext cx="70567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ChemSketch" r:id="rId4" imgW="338400" imgH="146160" progId="ACD.ChemSketch.20">
                  <p:embed/>
                </p:oleObj>
              </mc:Choice>
              <mc:Fallback>
                <p:oleObj name="ChemSketch" r:id="rId4" imgW="338400" imgH="1461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78825"/>
                        <a:ext cx="70567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28460"/>
              </p:ext>
            </p:extLst>
          </p:nvPr>
        </p:nvGraphicFramePr>
        <p:xfrm>
          <a:off x="2133600" y="3878825"/>
          <a:ext cx="914400" cy="51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ChemSketch" r:id="rId6" imgW="426600" imgH="240840" progId="ACD.ChemSketch.20">
                  <p:embed/>
                </p:oleObj>
              </mc:Choice>
              <mc:Fallback>
                <p:oleObj name="ChemSketch" r:id="rId6" imgW="426600" imgH="240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878825"/>
                        <a:ext cx="914400" cy="51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48364"/>
              </p:ext>
            </p:extLst>
          </p:nvPr>
        </p:nvGraphicFramePr>
        <p:xfrm>
          <a:off x="3581400" y="3878825"/>
          <a:ext cx="115503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ChemSketch" r:id="rId8" imgW="609480" imgH="240840" progId="ACD.ChemSketch.20">
                  <p:embed/>
                </p:oleObj>
              </mc:Choice>
              <mc:Fallback>
                <p:oleObj name="ChemSketch" r:id="rId8" imgW="609480" imgH="240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1400" y="3878825"/>
                        <a:ext cx="1155032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810325"/>
              </p:ext>
            </p:extLst>
          </p:nvPr>
        </p:nvGraphicFramePr>
        <p:xfrm>
          <a:off x="5181600" y="3802625"/>
          <a:ext cx="838200" cy="77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ChemSketch" r:id="rId10" imgW="429840" imgH="399240" progId="ACD.ChemSketch.20">
                  <p:embed/>
                </p:oleObj>
              </mc:Choice>
              <mc:Fallback>
                <p:oleObj name="ChemSketch" r:id="rId10" imgW="429840" imgH="399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81600" y="3802625"/>
                        <a:ext cx="838200" cy="776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813590"/>
              </p:ext>
            </p:extLst>
          </p:nvPr>
        </p:nvGraphicFramePr>
        <p:xfrm>
          <a:off x="6553200" y="3726425"/>
          <a:ext cx="609600" cy="11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ChemSketch" r:id="rId12" imgW="295560" imgH="557640" progId="ACD.ChemSketch.20">
                  <p:embed/>
                </p:oleObj>
              </mc:Choice>
              <mc:Fallback>
                <p:oleObj name="ChemSketch" r:id="rId12" imgW="295560" imgH="5576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53200" y="3726425"/>
                        <a:ext cx="609600" cy="115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507940"/>
              </p:ext>
            </p:extLst>
          </p:nvPr>
        </p:nvGraphicFramePr>
        <p:xfrm>
          <a:off x="7696200" y="3726425"/>
          <a:ext cx="762000" cy="9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ChemSketch" r:id="rId14" imgW="335160" imgH="399240" progId="ACD.ChemSketch.20">
                  <p:embed/>
                </p:oleObj>
              </mc:Choice>
              <mc:Fallback>
                <p:oleObj name="ChemSketch" r:id="rId14" imgW="335160" imgH="3992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96200" y="3726425"/>
                        <a:ext cx="762000" cy="906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349950"/>
              </p:ext>
            </p:extLst>
          </p:nvPr>
        </p:nvGraphicFramePr>
        <p:xfrm>
          <a:off x="685800" y="5396728"/>
          <a:ext cx="156377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ChemSketch" r:id="rId16" imgW="658440" imgH="289440" progId="ACD.ChemSketch.20">
                  <p:embed/>
                </p:oleObj>
              </mc:Choice>
              <mc:Fallback>
                <p:oleObj name="ChemSketch" r:id="rId16" imgW="658440" imgH="2894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800" y="5396728"/>
                        <a:ext cx="156377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144813"/>
              </p:ext>
            </p:extLst>
          </p:nvPr>
        </p:nvGraphicFramePr>
        <p:xfrm>
          <a:off x="3581400" y="5244328"/>
          <a:ext cx="116580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ChemSketch" r:id="rId18" imgW="627840" imgH="451080" progId="ACD.ChemSketch.20">
                  <p:embed/>
                </p:oleObj>
              </mc:Choice>
              <mc:Fallback>
                <p:oleObj name="ChemSketch" r:id="rId18" imgW="627840" imgH="4510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81400" y="5244328"/>
                        <a:ext cx="116580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18985"/>
              </p:ext>
            </p:extLst>
          </p:nvPr>
        </p:nvGraphicFramePr>
        <p:xfrm>
          <a:off x="5562600" y="5396728"/>
          <a:ext cx="1600200" cy="92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ChemSketch" r:id="rId20" imgW="835200" imgH="484560" progId="ACD.ChemSketch.20">
                  <p:embed/>
                </p:oleObj>
              </mc:Choice>
              <mc:Fallback>
                <p:oleObj name="ChemSketch" r:id="rId20" imgW="835200" imgH="4845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62600" y="5396728"/>
                        <a:ext cx="1600200" cy="927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5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931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Methanol</a:t>
            </a:r>
          </a:p>
          <a:p>
            <a:pPr lvl="1"/>
            <a:r>
              <a:rPr lang="en-US" dirty="0" smtClean="0"/>
              <a:t>Wood alcohol…mostly used to make formaldehyde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 + H</a:t>
            </a:r>
            <a:r>
              <a:rPr lang="en-US" baseline="-25000" dirty="0" smtClean="0"/>
              <a:t>2</a:t>
            </a:r>
            <a:r>
              <a:rPr lang="en-US" dirty="0" smtClean="0"/>
              <a:t>       </a:t>
            </a:r>
            <a:r>
              <a:rPr lang="en-US" dirty="0" smtClean="0">
                <a:sym typeface="Wingdings" pitchFamily="2" charset="2"/>
              </a:rPr>
              <a:t> CH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OH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Blindness…converts to formaldehyde which prevents formation of rhodopsin</a:t>
            </a:r>
            <a:endParaRPr lang="en-US" dirty="0" smtClean="0"/>
          </a:p>
          <a:p>
            <a:r>
              <a:rPr lang="en-US" dirty="0" smtClean="0"/>
              <a:t>Ethanol</a:t>
            </a:r>
          </a:p>
          <a:p>
            <a:pPr lvl="1"/>
            <a:r>
              <a:rPr lang="en-US" dirty="0" smtClean="0"/>
              <a:t>From black strap molasses (cane sugar)…grain alcohol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Wingdings" pitchFamily="2" charset="2"/>
              </a:rPr>
              <a:t> 4CH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CH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OH + 4CO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 lvl="1"/>
            <a:endParaRPr lang="en-US" baseline="-25000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Proof is double the % alcohol</a:t>
            </a:r>
            <a:endParaRPr lang="en-US" dirty="0" smtClean="0"/>
          </a:p>
          <a:p>
            <a:r>
              <a:rPr lang="en-US" dirty="0" smtClean="0"/>
              <a:t>2-propanol</a:t>
            </a:r>
          </a:p>
          <a:p>
            <a:pPr lvl="1"/>
            <a:r>
              <a:rPr lang="en-US" dirty="0" smtClean="0"/>
              <a:t>Rubbing alcohol…acid-catalyzed hydration of propene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590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ZnO</a:t>
            </a:r>
            <a:r>
              <a:rPr lang="en-US" sz="1200" dirty="0" smtClean="0"/>
              <a:t>—Cr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O</a:t>
            </a:r>
            <a:r>
              <a:rPr lang="en-US" sz="1200" baseline="-25000" dirty="0" smtClean="0"/>
              <a:t>3</a:t>
            </a:r>
          </a:p>
          <a:p>
            <a:endParaRPr lang="en-US" sz="1200" dirty="0" smtClean="0"/>
          </a:p>
          <a:p>
            <a:r>
              <a:rPr lang="en-US" sz="1200" dirty="0" smtClean="0"/>
              <a:t>400°C, 150 </a:t>
            </a:r>
            <a:r>
              <a:rPr lang="en-US" sz="1200" dirty="0" err="1" smtClean="0"/>
              <a:t>atm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87732" y="51816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yeast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673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Primary (1°)</a:t>
            </a:r>
          </a:p>
          <a:p>
            <a:pPr lvl="1"/>
            <a:r>
              <a:rPr lang="en-US" dirty="0" smtClean="0"/>
              <a:t>R—CH</a:t>
            </a:r>
            <a:r>
              <a:rPr lang="en-US" baseline="-25000" dirty="0" smtClean="0"/>
              <a:t>2</a:t>
            </a:r>
            <a:r>
              <a:rPr lang="en-US" dirty="0" smtClean="0"/>
              <a:t>OH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Secondary (2°)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R—CHOH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Tertiary (3°)</a:t>
            </a:r>
          </a:p>
          <a:p>
            <a:endParaRPr lang="en-US" dirty="0"/>
          </a:p>
          <a:p>
            <a:pPr lvl="1"/>
            <a:r>
              <a:rPr lang="en-US" dirty="0" smtClean="0"/>
              <a:t>R—COH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1222" y="374546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1586529" y="414557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4944" y="4026201"/>
            <a:ext cx="0" cy="20005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9637" y="5486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9637" y="630549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endParaRPr lang="en-US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37648" y="5778801"/>
            <a:ext cx="0" cy="20005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51296" y="6159801"/>
            <a:ext cx="0" cy="200055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62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Nomenclature of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named as derivatives of the parent </a:t>
            </a:r>
            <a:r>
              <a:rPr lang="en-US" dirty="0" err="1" smtClean="0"/>
              <a:t>cpds</a:t>
            </a:r>
            <a:endParaRPr lang="en-US" dirty="0" smtClean="0"/>
          </a:p>
          <a:p>
            <a:r>
              <a:rPr lang="en-US" dirty="0" smtClean="0"/>
              <a:t>OH group named as substituent when with carboxylic acid, aldehyde, or ketone</a:t>
            </a: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35591"/>
              </p:ext>
            </p:extLst>
          </p:nvPr>
        </p:nvGraphicFramePr>
        <p:xfrm>
          <a:off x="762000" y="3200399"/>
          <a:ext cx="685800" cy="1067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ChemSketch" r:id="rId4" imgW="435960" imgH="679680" progId="ACD.ChemSketch.20">
                  <p:embed/>
                </p:oleObj>
              </mc:Choice>
              <mc:Fallback>
                <p:oleObj name="ChemSketch" r:id="rId4" imgW="435960" imgH="679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3200399"/>
                        <a:ext cx="685800" cy="1067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96712"/>
              </p:ext>
            </p:extLst>
          </p:nvPr>
        </p:nvGraphicFramePr>
        <p:xfrm>
          <a:off x="3657600" y="3200400"/>
          <a:ext cx="685800" cy="137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ChemSketch" r:id="rId6" imgW="435960" imgH="877680" progId="ACD.ChemSketch.20">
                  <p:embed/>
                </p:oleObj>
              </mc:Choice>
              <mc:Fallback>
                <p:oleObj name="ChemSketch" r:id="rId6" imgW="435960" imgH="87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7600" y="3200400"/>
                        <a:ext cx="685800" cy="1379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537068"/>
              </p:ext>
            </p:extLst>
          </p:nvPr>
        </p:nvGraphicFramePr>
        <p:xfrm>
          <a:off x="6096000" y="3124200"/>
          <a:ext cx="1143000" cy="131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ChemSketch" r:id="rId8" imgW="762120" imgH="877680" progId="ACD.ChemSketch.20">
                  <p:embed/>
                </p:oleObj>
              </mc:Choice>
              <mc:Fallback>
                <p:oleObj name="ChemSketch" r:id="rId8" imgW="762120" imgH="8776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00" y="3124200"/>
                        <a:ext cx="1143000" cy="131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72395"/>
              </p:ext>
            </p:extLst>
          </p:nvPr>
        </p:nvGraphicFramePr>
        <p:xfrm>
          <a:off x="838200" y="5029200"/>
          <a:ext cx="1066800" cy="124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ChemSketch" r:id="rId10" imgW="676800" imgH="789480" progId="ACD.ChemSketch.20">
                  <p:embed/>
                </p:oleObj>
              </mc:Choice>
              <mc:Fallback>
                <p:oleObj name="ChemSketch" r:id="rId10" imgW="676800" imgH="7894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200" y="5029200"/>
                        <a:ext cx="1066800" cy="1244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99166"/>
              </p:ext>
            </p:extLst>
          </p:nvPr>
        </p:nvGraphicFramePr>
        <p:xfrm>
          <a:off x="3733800" y="4953000"/>
          <a:ext cx="685800" cy="152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ChemSketch" r:id="rId12" imgW="435960" imgH="972360" progId="ACD.ChemSketch.20">
                  <p:embed/>
                </p:oleObj>
              </mc:Choice>
              <mc:Fallback>
                <p:oleObj name="ChemSketch" r:id="rId12" imgW="435960" imgH="97236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33800" y="4953000"/>
                        <a:ext cx="685800" cy="152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698692"/>
              </p:ext>
            </p:extLst>
          </p:nvPr>
        </p:nvGraphicFramePr>
        <p:xfrm>
          <a:off x="6400800" y="4953000"/>
          <a:ext cx="752475" cy="156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ChemSketch" r:id="rId14" imgW="435960" imgH="908280" progId="ACD.ChemSketch.20">
                  <p:embed/>
                </p:oleObj>
              </mc:Choice>
              <mc:Fallback>
                <p:oleObj name="ChemSketch" r:id="rId14" imgW="435960" imgH="90828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00800" y="4953000"/>
                        <a:ext cx="752475" cy="156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8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247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Hydrogen Bonding in Alcohols and Phenols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ROH </a:t>
            </a:r>
            <a:r>
              <a:rPr lang="en-US" dirty="0" err="1" smtClean="0"/>
              <a:t>bp</a:t>
            </a:r>
            <a:r>
              <a:rPr lang="en-US" dirty="0" smtClean="0"/>
              <a:t> are much higher than similar MW ethers or HC’s</a:t>
            </a:r>
          </a:p>
          <a:p>
            <a:r>
              <a:rPr lang="en-US" dirty="0" smtClean="0"/>
              <a:t>H-bonds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H-bonds (20-40 kJ/</a:t>
            </a:r>
            <a:r>
              <a:rPr lang="en-US" dirty="0" err="1" smtClean="0"/>
              <a:t>mol</a:t>
            </a:r>
            <a:r>
              <a:rPr lang="en-US" dirty="0" smtClean="0"/>
              <a:t>) weaker than covalent bonds (480 kJ/</a:t>
            </a:r>
            <a:r>
              <a:rPr lang="en-US" dirty="0" err="1" smtClean="0"/>
              <a:t>mol</a:t>
            </a:r>
            <a:r>
              <a:rPr lang="en-US" dirty="0" smtClean="0"/>
              <a:t>) but still relatively strong</a:t>
            </a:r>
          </a:p>
          <a:p>
            <a:r>
              <a:rPr lang="en-US" dirty="0" smtClean="0"/>
              <a:t>Since water has H-bonding, too, low MW ROH’s can replace H</a:t>
            </a:r>
            <a:r>
              <a:rPr lang="en-US" baseline="-25000" dirty="0" smtClean="0"/>
              <a:t>2</a:t>
            </a:r>
            <a:r>
              <a:rPr lang="en-US" dirty="0" smtClean="0"/>
              <a:t>O molecules…complete miscibility</a:t>
            </a:r>
          </a:p>
          <a:p>
            <a:r>
              <a:rPr lang="en-US" dirty="0" smtClean="0"/>
              <a:t>As organic chain lengthens, </a:t>
            </a:r>
            <a:r>
              <a:rPr lang="en-US" smtClean="0"/>
              <a:t>miscibility decreases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720A-CEC2-4673-B2B1-ADBB55DC944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1487536" y="2588524"/>
              <a:ext cx="3612960" cy="1001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9176" y="2569444"/>
                <a:ext cx="3643560" cy="1039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16587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  <p:tag name="TASKPANEKEY" val="aa8cac09-1ad2-46a6-b2dc-73bb22143f78"/>
  <p:tag name="TPVERSION" val="5"/>
  <p:tag name="TPFULLVERSION" val="5.2.1.3179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504</TotalTime>
  <Words>1395</Words>
  <Application>Microsoft Office PowerPoint</Application>
  <PresentationFormat>On-screen Show (4:3)</PresentationFormat>
  <Paragraphs>346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Clarity</vt:lpstr>
      <vt:lpstr>ACD/3D</vt:lpstr>
      <vt:lpstr>ChemSketch</vt:lpstr>
      <vt:lpstr>Alcohols, Penols, and Thiols</vt:lpstr>
      <vt:lpstr>Basics</vt:lpstr>
      <vt:lpstr>Basics</vt:lpstr>
      <vt:lpstr>Basics</vt:lpstr>
      <vt:lpstr>Nomenclature of Alcohols</vt:lpstr>
      <vt:lpstr>Industrial Alcohols</vt:lpstr>
      <vt:lpstr>Classification of Alcohols</vt:lpstr>
      <vt:lpstr>Nomenclature of Phenols</vt:lpstr>
      <vt:lpstr>Hydrogen Bonding in Alcohols and Phenols</vt:lpstr>
      <vt:lpstr>Acidity &amp; Basicity</vt:lpstr>
      <vt:lpstr>Acidity &amp; Basicity</vt:lpstr>
      <vt:lpstr>Acidity of Alcohols &amp; Phenols</vt:lpstr>
      <vt:lpstr>pKa’s of Selected Alcohols &amp; Phenols</vt:lpstr>
      <vt:lpstr>pKa’s of Selected Alcohols &amp; Phenols</vt:lpstr>
      <vt:lpstr>pKa’s of Selected Alcohols &amp; Phenols</vt:lpstr>
      <vt:lpstr>Alkoxides</vt:lpstr>
      <vt:lpstr>Alkoxides</vt:lpstr>
      <vt:lpstr>Basicity of Alcohols &amp; Phenols</vt:lpstr>
      <vt:lpstr>Dehydration of Alcohols to Alkenes</vt:lpstr>
      <vt:lpstr>Dehydration of Alcohols to Alkenes</vt:lpstr>
      <vt:lpstr>Dehydration of Alcohols to Alkenes</vt:lpstr>
      <vt:lpstr>Dehydration of Alcohols to Alkenes</vt:lpstr>
      <vt:lpstr>The Reaction of Alcohols with Hydrogen Halides</vt:lpstr>
      <vt:lpstr>The Reaction of Alcohols with Hydrogen Halides</vt:lpstr>
      <vt:lpstr>The Reaction of Alcohols with Hydrogen Halides</vt:lpstr>
      <vt:lpstr>The Reaction of Alcohols with Hydrogen Halides</vt:lpstr>
      <vt:lpstr>Oxidation of Alcohols to Aldehydes, Ketones &amp; Carboxylic Acids</vt:lpstr>
      <vt:lpstr>Oxidation of Alcohols to Aldehydes, Ketones &amp; Carboxylic Acids</vt:lpstr>
      <vt:lpstr>Oxidation of Alcohols to Aldehydes, Ketones &amp; Carboxylic Acids</vt:lpstr>
      <vt:lpstr>Oxidation of Alcohols to Aldehydes, Ketones &amp; Carboxylic Acids</vt:lpstr>
      <vt:lpstr>Biologically Important Alcohols &amp; Phenols</vt:lpstr>
      <vt:lpstr>Biologically Important Alcohols &amp; Phenols</vt:lpstr>
      <vt:lpstr>Biologically Important Alcohols &amp; Phenols</vt:lpstr>
      <vt:lpstr>Biologically Important Alcohols &amp; Phenols</vt:lpstr>
      <vt:lpstr>Alcohols with More than One Hydroxyl Group</vt:lpstr>
      <vt:lpstr>Aromatic Substitution in Phenols</vt:lpstr>
      <vt:lpstr>Aromatic Substitution in Phenols</vt:lpstr>
      <vt:lpstr>Oxidation of Phenols</vt:lpstr>
      <vt:lpstr>Phenols as Antioxidants</vt:lpstr>
      <vt:lpstr>Phenols as Antioxidants</vt:lpstr>
      <vt:lpstr>Thiols, the Sulfur Analogs of Alcohols &amp; Phenols</vt:lpstr>
      <vt:lpstr>Thiols, the Sulfur Analogs of Alcohols &amp; Phenols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Alcohols, Penols, and Thiols</dc:title>
  <dc:creator>Kris Clements</dc:creator>
  <cp:lastModifiedBy>Kris</cp:lastModifiedBy>
  <cp:revision>50</cp:revision>
  <dcterms:created xsi:type="dcterms:W3CDTF">2013-07-24T18:55:57Z</dcterms:created>
  <dcterms:modified xsi:type="dcterms:W3CDTF">2013-09-25T02:12:57Z</dcterms:modified>
</cp:coreProperties>
</file>