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0" r:id="rId1"/>
  </p:sldMasterIdLst>
  <p:notesMasterIdLst>
    <p:notesMasterId r:id="rId20"/>
  </p:notesMasterIdLst>
  <p:sldIdLst>
    <p:sldId id="256" r:id="rId2"/>
    <p:sldId id="273" r:id="rId3"/>
    <p:sldId id="265" r:id="rId4"/>
    <p:sldId id="257" r:id="rId5"/>
    <p:sldId id="274" r:id="rId6"/>
    <p:sldId id="292" r:id="rId7"/>
    <p:sldId id="293" r:id="rId8"/>
    <p:sldId id="320" r:id="rId9"/>
    <p:sldId id="321" r:id="rId10"/>
    <p:sldId id="294" r:id="rId11"/>
    <p:sldId id="296" r:id="rId12"/>
    <p:sldId id="297" r:id="rId13"/>
    <p:sldId id="295" r:id="rId14"/>
    <p:sldId id="301" r:id="rId15"/>
    <p:sldId id="298" r:id="rId16"/>
    <p:sldId id="299" r:id="rId17"/>
    <p:sldId id="300" r:id="rId18"/>
    <p:sldId id="302" r:id="rId19"/>
  </p:sldIdLst>
  <p:sldSz cx="9144000" cy="6858000" type="screen4x3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635" autoAdjust="0"/>
  </p:normalViewPr>
  <p:slideViewPr>
    <p:cSldViewPr>
      <p:cViewPr varScale="1">
        <p:scale>
          <a:sx n="79" d="100"/>
          <a:sy n="79" d="100"/>
        </p:scale>
        <p:origin x="15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40C8-B183-4B96-90AC-5396DF327BE9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F9743-D1B3-4CBB-9F07-9C43D2839C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F9743-D1B3-4CBB-9F07-9C43D2839CE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428604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Century Gothic" pitchFamily="34" charset="0"/>
              </a:rPr>
              <a:t>JIAXING NEWTEX IMP. &amp; EXP. CO., LTD</a:t>
            </a:r>
          </a:p>
          <a:p>
            <a:r>
              <a:rPr lang="zh-CN" altLang="en-US" sz="3600" b="1" dirty="0">
                <a:latin typeface="Century Gothic" pitchFamily="34" charset="0"/>
              </a:rPr>
              <a:t>                     （</a:t>
            </a:r>
            <a:r>
              <a:rPr lang="en-US" altLang="zh-CN" sz="3600" b="1" dirty="0">
                <a:latin typeface="Century Gothic" pitchFamily="34" charset="0"/>
              </a:rPr>
              <a:t>GROUP</a:t>
            </a:r>
            <a:r>
              <a:rPr lang="zh-CN" altLang="en-US" sz="3600" b="1" dirty="0">
                <a:latin typeface="Century Gothic" pitchFamily="34" charset="0"/>
              </a:rPr>
              <a:t>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2428868"/>
            <a:ext cx="6659195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CN" sz="2400" b="1" dirty="0">
                <a:latin typeface="Century Gothic" pitchFamily="34" charset="0"/>
              </a:rPr>
              <a:t>HAIYAN XINCHUANG GARMENTS CO., LTD</a:t>
            </a:r>
          </a:p>
          <a:p>
            <a:r>
              <a:rPr lang="en-US" altLang="zh-CN" sz="2400" b="1" dirty="0">
                <a:latin typeface="Century Gothic" pitchFamily="34" charset="0"/>
              </a:rPr>
              <a:t>    Knitwear factory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4480" y="3857628"/>
            <a:ext cx="6643734" cy="830997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zh-CN" sz="2400" b="1" dirty="0">
                <a:latin typeface="Century Gothic" pitchFamily="34" charset="0"/>
              </a:rPr>
              <a:t>JIAXING HENGTEX GARMENTS CO., LTD</a:t>
            </a:r>
          </a:p>
          <a:p>
            <a:r>
              <a:rPr lang="en-US" altLang="zh-CN" sz="2400" b="1" dirty="0">
                <a:latin typeface="Century Gothic" pitchFamily="34" charset="0"/>
              </a:rPr>
              <a:t>    Cut &amp; sewn factory</a:t>
            </a:r>
            <a:endParaRPr lang="zh-CN" alt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57224" y="714356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Special machine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6" name="图片 5" descr="Special m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320480" cy="3528392"/>
          </a:xfrm>
          <a:prstGeom prst="rect">
            <a:avLst/>
          </a:prstGeom>
        </p:spPr>
      </p:pic>
      <p:pic>
        <p:nvPicPr>
          <p:cNvPr id="12" name="图片 11" descr="微信图片_2021052216215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4320480" cy="41508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7884" y="1142984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linking area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11" name="图片 10" descr="linking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357718" cy="3500462"/>
          </a:xfrm>
          <a:prstGeom prst="rect">
            <a:avLst/>
          </a:prstGeom>
        </p:spPr>
      </p:pic>
      <p:pic>
        <p:nvPicPr>
          <p:cNvPr id="10" name="图片 9" descr="linking are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00372"/>
            <a:ext cx="4429156" cy="36113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285728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Treatment area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6" name="图片 5" descr="treatment are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3809994" cy="2857496"/>
          </a:xfrm>
          <a:prstGeom prst="rect">
            <a:avLst/>
          </a:prstGeom>
        </p:spPr>
      </p:pic>
      <p:pic>
        <p:nvPicPr>
          <p:cNvPr id="7" name="图片 6" descr="treatment area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571876"/>
            <a:ext cx="4071966" cy="2928958"/>
          </a:xfrm>
          <a:prstGeom prst="rect">
            <a:avLst/>
          </a:prstGeom>
        </p:spPr>
      </p:pic>
      <p:pic>
        <p:nvPicPr>
          <p:cNvPr id="8" name="图片 7" descr="treatment area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86190"/>
            <a:ext cx="3786214" cy="2893241"/>
          </a:xfrm>
          <a:prstGeom prst="rect">
            <a:avLst/>
          </a:prstGeom>
        </p:spPr>
      </p:pic>
      <p:pic>
        <p:nvPicPr>
          <p:cNvPr id="9" name="图片 8" descr="treatment area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57166"/>
            <a:ext cx="4095778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64291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inspection area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4" name="图片 3" descr="inspection area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1928802"/>
            <a:ext cx="3419764" cy="3357586"/>
          </a:xfrm>
          <a:prstGeom prst="rect">
            <a:avLst/>
          </a:prstGeom>
        </p:spPr>
      </p:pic>
      <p:pic>
        <p:nvPicPr>
          <p:cNvPr id="5" name="图片 4" descr="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5214974" cy="50720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714356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Packing area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5" name="图片 4" descr="packing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928802"/>
            <a:ext cx="4357686" cy="3268265"/>
          </a:xfrm>
          <a:prstGeom prst="rect">
            <a:avLst/>
          </a:prstGeom>
        </p:spPr>
      </p:pic>
      <p:pic>
        <p:nvPicPr>
          <p:cNvPr id="6" name="图片 5" descr="packing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876"/>
            <a:ext cx="4000528" cy="3071835"/>
          </a:xfrm>
          <a:prstGeom prst="rect">
            <a:avLst/>
          </a:prstGeom>
        </p:spPr>
      </p:pic>
      <p:pic>
        <p:nvPicPr>
          <p:cNvPr id="7" name="图片 6" descr="packing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428604"/>
            <a:ext cx="4071966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28604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technician</a:t>
            </a:r>
            <a:r>
              <a:rPr lang="en-US" altLang="zh-CN" b="1" dirty="0">
                <a:latin typeface="Century Gothic" pitchFamily="34" charset="0"/>
              </a:rPr>
              <a:t> </a:t>
            </a:r>
            <a:r>
              <a:rPr lang="en-US" altLang="zh-CN" sz="2400" b="1" dirty="0">
                <a:latin typeface="Century Gothic" pitchFamily="34" charset="0"/>
              </a:rPr>
              <a:t>room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3" name="图片 2" descr="technician 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071546"/>
            <a:ext cx="7143800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warehouse of yarns &amp; accessories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6" name="图片 5" descr="warehouse of accesso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6" y="4000504"/>
            <a:ext cx="3643306" cy="2732480"/>
          </a:xfrm>
          <a:prstGeom prst="rect">
            <a:avLst/>
          </a:prstGeom>
        </p:spPr>
      </p:pic>
      <p:pic>
        <p:nvPicPr>
          <p:cNvPr id="7" name="图片 6" descr="warehouse of yarn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57233"/>
            <a:ext cx="3837715" cy="3000395"/>
          </a:xfrm>
          <a:prstGeom prst="rect">
            <a:avLst/>
          </a:prstGeom>
        </p:spPr>
      </p:pic>
      <p:pic>
        <p:nvPicPr>
          <p:cNvPr id="8" name="图片 7" descr="warehouse of yarns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857232"/>
            <a:ext cx="3739624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571480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dining hall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4" name="图片 3" descr="dining h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142984"/>
            <a:ext cx="6786610" cy="50899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885831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1 Título"/>
          <p:cNvSpPr txBox="1">
            <a:spLocks noChangeArrowheads="1"/>
          </p:cNvSpPr>
          <p:nvPr/>
        </p:nvSpPr>
        <p:spPr bwMode="auto">
          <a:xfrm>
            <a:off x="928662" y="785794"/>
            <a:ext cx="7858180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s-HN" altLang="en-US" sz="3200" b="1" dirty="0">
                <a:latin typeface="Century Gothic" pitchFamily="34" charset="0"/>
                <a:ea typeface="Cambria Math" pitchFamily="18" charset="0"/>
                <a:cs typeface="MoolBoran" pitchFamily="34" charset="0"/>
              </a:rPr>
              <a:t>Jiaxing Hengtex Garments Co., </a:t>
            </a:r>
            <a:r>
              <a:rPr lang="en-US" altLang="en-US" sz="3200" b="1" dirty="0">
                <a:latin typeface="Century Gothic" pitchFamily="34" charset="0"/>
                <a:ea typeface="Cambria Math" pitchFamily="18" charset="0"/>
                <a:cs typeface="MoolBoran" pitchFamily="34" charset="0"/>
              </a:rPr>
              <a:t>L</a:t>
            </a:r>
            <a:r>
              <a:rPr lang="es-HN" altLang="en-US" sz="3200" b="1" dirty="0">
                <a:latin typeface="Century Gothic" pitchFamily="34" charset="0"/>
                <a:ea typeface="Cambria Math" pitchFamily="18" charset="0"/>
                <a:cs typeface="MoolBoran" pitchFamily="34" charset="0"/>
              </a:rPr>
              <a:t>td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1 Título"/>
          <p:cNvSpPr txBox="1">
            <a:spLocks noChangeArrowheads="1"/>
          </p:cNvSpPr>
          <p:nvPr/>
        </p:nvSpPr>
        <p:spPr bwMode="auto">
          <a:xfrm>
            <a:off x="398463" y="260350"/>
            <a:ext cx="45212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ts val="5765"/>
              </a:lnSpc>
            </a:pPr>
            <a:endParaRPr lang="es-HN" altLang="en-US" sz="4900" b="1" dirty="0">
              <a:latin typeface="Rockwell" panose="02060603020205020403" pitchFamily="2" charset="0"/>
            </a:endParaRPr>
          </a:p>
        </p:txBody>
      </p:sp>
      <p:sp>
        <p:nvSpPr>
          <p:cNvPr id="4103" name="1 Título"/>
          <p:cNvSpPr txBox="1">
            <a:spLocks noChangeArrowheads="1"/>
          </p:cNvSpPr>
          <p:nvPr/>
        </p:nvSpPr>
        <p:spPr bwMode="auto">
          <a:xfrm>
            <a:off x="357158" y="428604"/>
            <a:ext cx="5616624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s-HN" altLang="en-US" sz="2400" b="1" dirty="0">
                <a:latin typeface="Century Gothic" pitchFamily="34" charset="0"/>
                <a:ea typeface="Cambria Math" pitchFamily="18" charset="0"/>
                <a:cs typeface="MoolBoran" pitchFamily="34" charset="0"/>
              </a:rPr>
              <a:t>Haiyan Xinchuang Garments Co.,Ltd</a:t>
            </a:r>
          </a:p>
        </p:txBody>
      </p:sp>
      <p:sp>
        <p:nvSpPr>
          <p:cNvPr id="3086" name="1 Título"/>
          <p:cNvSpPr txBox="1">
            <a:spLocks noChangeArrowheads="1"/>
          </p:cNvSpPr>
          <p:nvPr/>
        </p:nvSpPr>
        <p:spPr bwMode="auto">
          <a:xfrm>
            <a:off x="6969125" y="188913"/>
            <a:ext cx="1758950" cy="3127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endParaRPr lang="es-HN" altLang="en-US" sz="1200" b="1">
              <a:solidFill>
                <a:srgbClr val="FFC000"/>
              </a:solidFill>
              <a:latin typeface="Rockwell" panose="02060603020205020403" pitchFamily="2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357158" y="5445224"/>
            <a:ext cx="7500990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We have strict quality control internally, with professional QC team.</a:t>
            </a:r>
            <a:endParaRPr lang="en-US" altLang="zh-CN" sz="1600" b="1" dirty="0">
              <a:solidFill>
                <a:srgbClr val="7030A0"/>
              </a:solidFill>
              <a:latin typeface="Century Gothic" pitchFamily="34" charset="0"/>
              <a:ea typeface="宋体" panose="02010600030101010101" pitchFamily="2" charset="-122"/>
            </a:endParaRPr>
          </a:p>
          <a:p>
            <a:endParaRPr lang="en-US" altLang="zh-CN" b="1" dirty="0">
              <a:solidFill>
                <a:srgbClr val="7030A0"/>
              </a:solidFill>
              <a:latin typeface="Century Gothic" pitchFamily="34" charset="0"/>
              <a:ea typeface="宋体" panose="02010600030101010101" pitchFamily="2" charset="-122"/>
            </a:endParaRPr>
          </a:p>
          <a:p>
            <a:r>
              <a:rPr lang="en-US" altLang="zh-CN" b="1" dirty="0">
                <a:solidFill>
                  <a:srgbClr val="7030A0"/>
                </a:solidFill>
                <a:latin typeface="Century Gothic" pitchFamily="34" charset="0"/>
                <a:ea typeface="宋体" panose="02010600030101010101" pitchFamily="2" charset="-122"/>
              </a:rPr>
              <a:t>Welcome to collaborate with us!</a:t>
            </a:r>
          </a:p>
          <a:p>
            <a:endParaRPr lang="en-US" altLang="zh-CN" sz="1400" dirty="0"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1285860"/>
            <a:ext cx="6596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Haiyan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Xinchuang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was founded in 2003. </a:t>
            </a:r>
            <a:r>
              <a:rPr lang="zh-CN" altLang="en-US" sz="1600" b="1" dirty="0">
                <a:latin typeface="Century Gothic" pitchFamily="34" charset="0"/>
                <a:ea typeface="宋体" panose="02010600030101010101" pitchFamily="2" charset="-122"/>
              </a:rPr>
              <a:t>in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Ganpu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town</a:t>
            </a:r>
            <a:r>
              <a:rPr lang="zh-CN" altLang="en-US" sz="1600" b="1" dirty="0">
                <a:latin typeface="Century Gothic" pitchFamily="34" charset="0"/>
                <a:ea typeface="宋体" panose="02010600030101010101" pitchFamily="2" charset="-122"/>
              </a:rPr>
              <a:t>,</a:t>
            </a:r>
            <a:endParaRPr lang="en-US" altLang="zh-CN" sz="1600" b="1" dirty="0">
              <a:latin typeface="Century Gothic" pitchFamily="34" charset="0"/>
              <a:ea typeface="宋体" panose="02010600030101010101" pitchFamily="2" charset="-122"/>
            </a:endParaRPr>
          </a:p>
          <a:p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Jiaxing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 City, which is located </a:t>
            </a:r>
            <a:r>
              <a:rPr lang="zh-CN" altLang="en-US" sz="1600" b="1" dirty="0">
                <a:latin typeface="Century Gothic" pitchFamily="34" charset="0"/>
                <a:ea typeface="宋体" panose="02010600030101010101" pitchFamily="2" charset="-122"/>
              </a:rPr>
              <a:t>between Shanghai and Hangzhou.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158" y="2143116"/>
            <a:ext cx="8779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We mainly produce knitwear in women /men /kids …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Our knitting products are from 1.5GG to16GG. 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Materials are In wool, cashmere,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alpaca,cotton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, linen,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silk,viscose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, recycled yarn,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blended yarn and fancy yarn…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In the factory there are 200 employees.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The monthly capacity is around 80000pcs.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We get the evaluation of qualification, passed social audit, such as </a:t>
            </a:r>
            <a:r>
              <a:rPr lang="en-US" altLang="zh-CN" sz="1600" b="1" i="1" u="sng" dirty="0">
                <a:latin typeface="Century Gothic" pitchFamily="34" charset="0"/>
                <a:ea typeface="宋体" panose="02010600030101010101" pitchFamily="2" charset="-122"/>
              </a:rPr>
              <a:t>WARP</a:t>
            </a:r>
            <a:r>
              <a:rPr lang="en-US" altLang="zh-CN" sz="1600" b="1" i="1" dirty="0">
                <a:latin typeface="Century Gothic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&amp; </a:t>
            </a:r>
            <a:r>
              <a:rPr lang="en-US" altLang="zh-CN" sz="1600" b="1" i="1" u="sng" dirty="0">
                <a:latin typeface="Century Gothic" pitchFamily="34" charset="0"/>
                <a:ea typeface="宋体" panose="02010600030101010101" pitchFamily="2" charset="-122"/>
              </a:rPr>
              <a:t>BSCI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1600" b="1" dirty="0">
                <a:latin typeface="Century Gothic" pitchFamily="34" charset="0"/>
              </a:rPr>
              <a:t>We also get the certificate of </a:t>
            </a:r>
            <a:r>
              <a:rPr lang="en-US" altLang="zh-CN" sz="1600" b="1" i="1" u="sng" dirty="0">
                <a:latin typeface="Century Gothic" pitchFamily="34" charset="0"/>
              </a:rPr>
              <a:t>RWS</a:t>
            </a:r>
            <a:r>
              <a:rPr lang="en-US" altLang="zh-CN" sz="1600" b="1" dirty="0">
                <a:latin typeface="Century Gothic" pitchFamily="34" charset="0"/>
              </a:rPr>
              <a:t>. RWS wool is very popular now.</a:t>
            </a:r>
            <a:endParaRPr lang="zh-CN" altLang="zh-CN" sz="1600" b="1" dirty="0">
              <a:latin typeface="Century Gothic" pitchFamily="34" charset="0"/>
            </a:endParaRP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From Jan 1</a:t>
            </a:r>
            <a:r>
              <a:rPr lang="en-US" altLang="zh-CN" sz="1600" b="1" baseline="30000" dirty="0">
                <a:latin typeface="Century Gothic" pitchFamily="34" charset="0"/>
                <a:ea typeface="宋体" panose="02010600030101010101" pitchFamily="2" charset="-122"/>
              </a:rPr>
              <a:t>st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, 2021,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fty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was replaced with new knitting machines. using the Swiss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Steiger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system.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Our customers are mainly from Europe and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USA,such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as PINKO,PENNYBLACK,PATRIZIA PEPE, KAOS,ESSENTIEL,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Lafayette,CAROLL,TED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BAKER,marimekko,Yerse,Sita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b="1" dirty="0" err="1">
                <a:latin typeface="Century Gothic" pitchFamily="34" charset="0"/>
                <a:ea typeface="宋体" panose="02010600030101010101" pitchFamily="2" charset="-122"/>
              </a:rPr>
              <a:t>murt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ROBERT GRAHAM,TRUSSARDI, REPLAY, PAUL TAYLOR,OLLYGAN,IKKS,DEVRED </a:t>
            </a:r>
            <a:r>
              <a:rPr lang="zh-CN" altLang="en-US" sz="1600" b="1" dirty="0">
                <a:latin typeface="Century Gothic" pitchFamily="34" charset="0"/>
                <a:ea typeface="宋体" panose="02010600030101010101" pitchFamily="2" charset="-122"/>
              </a:rPr>
              <a:t>，</a:t>
            </a:r>
            <a:r>
              <a:rPr lang="en-US" altLang="zh-CN" sz="1600" b="1" dirty="0">
                <a:latin typeface="Century Gothic" pitchFamily="34" charset="0"/>
                <a:ea typeface="宋体" panose="02010600030101010101" pitchFamily="2" charset="-122"/>
              </a:rPr>
              <a:t>GUESS…</a:t>
            </a:r>
          </a:p>
          <a:p>
            <a:endParaRPr lang="en-US" altLang="zh-CN" sz="1600" b="1" dirty="0">
              <a:latin typeface="Century Gothic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551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266254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形标注 1"/>
          <p:cNvSpPr/>
          <p:nvPr/>
        </p:nvSpPr>
        <p:spPr>
          <a:xfrm>
            <a:off x="3779912" y="2420888"/>
            <a:ext cx="4104569" cy="635106"/>
          </a:xfrm>
          <a:custGeom>
            <a:avLst/>
            <a:gdLst>
              <a:gd name="connsiteX0" fmla="*/ 1071131 w 3672408"/>
              <a:gd name="connsiteY0" fmla="*/ 689229 h 612648"/>
              <a:gd name="connsiteX1" fmla="*/ 933837 w 3672408"/>
              <a:gd name="connsiteY1" fmla="*/ 573107 h 612648"/>
              <a:gd name="connsiteX2" fmla="*/ 1691566 w 3672408"/>
              <a:gd name="connsiteY2" fmla="*/ 952 h 612648"/>
              <a:gd name="connsiteX3" fmla="*/ 2273663 w 3672408"/>
              <a:gd name="connsiteY3" fmla="*/ 8820 h 612648"/>
              <a:gd name="connsiteX4" fmla="*/ 2119356 w 3672408"/>
              <a:gd name="connsiteY4" fmla="*/ 608984 h 612648"/>
              <a:gd name="connsiteX5" fmla="*/ 1598607 w 3672408"/>
              <a:gd name="connsiteY5" fmla="*/ 610073 h 612648"/>
              <a:gd name="connsiteX6" fmla="*/ 1071131 w 3672408"/>
              <a:gd name="connsiteY6" fmla="*/ 689229 h 612648"/>
              <a:gd name="connsiteX0-1" fmla="*/ 892 w 4377293"/>
              <a:gd name="connsiteY0-2" fmla="*/ 402358 h 612647"/>
              <a:gd name="connsiteX1-3" fmla="*/ 1638609 w 4377293"/>
              <a:gd name="connsiteY1-4" fmla="*/ 573107 h 612647"/>
              <a:gd name="connsiteX2-5" fmla="*/ 2396338 w 4377293"/>
              <a:gd name="connsiteY2-6" fmla="*/ 952 h 612647"/>
              <a:gd name="connsiteX3-7" fmla="*/ 2978435 w 4377293"/>
              <a:gd name="connsiteY3-8" fmla="*/ 8820 h 612647"/>
              <a:gd name="connsiteX4-9" fmla="*/ 2824128 w 4377293"/>
              <a:gd name="connsiteY4-10" fmla="*/ 608984 h 612647"/>
              <a:gd name="connsiteX5-11" fmla="*/ 2303379 w 4377293"/>
              <a:gd name="connsiteY5-12" fmla="*/ 610073 h 612647"/>
              <a:gd name="connsiteX6-13" fmla="*/ 892 w 4377293"/>
              <a:gd name="connsiteY6-14" fmla="*/ 402358 h 612647"/>
              <a:gd name="connsiteX0-15" fmla="*/ 892 w 4377293"/>
              <a:gd name="connsiteY0-16" fmla="*/ 402358 h 612647"/>
              <a:gd name="connsiteX1-17" fmla="*/ 1638609 w 4377293"/>
              <a:gd name="connsiteY1-18" fmla="*/ 573107 h 612647"/>
              <a:gd name="connsiteX2-19" fmla="*/ 2396338 w 4377293"/>
              <a:gd name="connsiteY2-20" fmla="*/ 952 h 612647"/>
              <a:gd name="connsiteX3-21" fmla="*/ 2978435 w 4377293"/>
              <a:gd name="connsiteY3-22" fmla="*/ 8820 h 612647"/>
              <a:gd name="connsiteX4-23" fmla="*/ 2824128 w 4377293"/>
              <a:gd name="connsiteY4-24" fmla="*/ 608984 h 612647"/>
              <a:gd name="connsiteX5-25" fmla="*/ 2303379 w 4377293"/>
              <a:gd name="connsiteY5-26" fmla="*/ 610073 h 612647"/>
              <a:gd name="connsiteX6-27" fmla="*/ 374820 w 4377293"/>
              <a:gd name="connsiteY6-28" fmla="*/ 382688 h 612647"/>
              <a:gd name="connsiteX7" fmla="*/ 892 w 4377293"/>
              <a:gd name="connsiteY7" fmla="*/ 402358 h 612647"/>
              <a:gd name="connsiteX0-29" fmla="*/ 892 w 4377293"/>
              <a:gd name="connsiteY0-30" fmla="*/ 402358 h 612647"/>
              <a:gd name="connsiteX1-31" fmla="*/ 1638609 w 4377293"/>
              <a:gd name="connsiteY1-32" fmla="*/ 573107 h 612647"/>
              <a:gd name="connsiteX2-33" fmla="*/ 2396338 w 4377293"/>
              <a:gd name="connsiteY2-34" fmla="*/ 952 h 612647"/>
              <a:gd name="connsiteX3-35" fmla="*/ 2978435 w 4377293"/>
              <a:gd name="connsiteY3-36" fmla="*/ 8820 h 612647"/>
              <a:gd name="connsiteX4-37" fmla="*/ 2824128 w 4377293"/>
              <a:gd name="connsiteY4-38" fmla="*/ 608984 h 612647"/>
              <a:gd name="connsiteX5-39" fmla="*/ 2303379 w 4377293"/>
              <a:gd name="connsiteY5-40" fmla="*/ 610073 h 612647"/>
              <a:gd name="connsiteX6-41" fmla="*/ 312067 w 4377293"/>
              <a:gd name="connsiteY6-42" fmla="*/ 382688 h 612647"/>
              <a:gd name="connsiteX7-43" fmla="*/ 892 w 4377293"/>
              <a:gd name="connsiteY7-44" fmla="*/ 402358 h 612647"/>
              <a:gd name="connsiteX0-45" fmla="*/ 892 w 4377293"/>
              <a:gd name="connsiteY0-46" fmla="*/ 402358 h 612647"/>
              <a:gd name="connsiteX1-47" fmla="*/ 1638609 w 4377293"/>
              <a:gd name="connsiteY1-48" fmla="*/ 573107 h 612647"/>
              <a:gd name="connsiteX2-49" fmla="*/ 2396338 w 4377293"/>
              <a:gd name="connsiteY2-50" fmla="*/ 952 h 612647"/>
              <a:gd name="connsiteX3-51" fmla="*/ 2978435 w 4377293"/>
              <a:gd name="connsiteY3-52" fmla="*/ 8820 h 612647"/>
              <a:gd name="connsiteX4-53" fmla="*/ 2824128 w 4377293"/>
              <a:gd name="connsiteY4-54" fmla="*/ 608984 h 612647"/>
              <a:gd name="connsiteX5-55" fmla="*/ 2303379 w 4377293"/>
              <a:gd name="connsiteY5-56" fmla="*/ 610073 h 612647"/>
              <a:gd name="connsiteX6-57" fmla="*/ 240350 w 4377293"/>
              <a:gd name="connsiteY6-58" fmla="*/ 382688 h 612647"/>
              <a:gd name="connsiteX7-59" fmla="*/ 892 w 4377293"/>
              <a:gd name="connsiteY7-60" fmla="*/ 402358 h 612647"/>
              <a:gd name="connsiteX0-61" fmla="*/ 1024 w 4153307"/>
              <a:gd name="connsiteY0-62" fmla="*/ 420287 h 612647"/>
              <a:gd name="connsiteX1-63" fmla="*/ 1414623 w 4153307"/>
              <a:gd name="connsiteY1-64" fmla="*/ 573107 h 612647"/>
              <a:gd name="connsiteX2-65" fmla="*/ 2172352 w 4153307"/>
              <a:gd name="connsiteY2-66" fmla="*/ 952 h 612647"/>
              <a:gd name="connsiteX3-67" fmla="*/ 2754449 w 4153307"/>
              <a:gd name="connsiteY3-68" fmla="*/ 8820 h 612647"/>
              <a:gd name="connsiteX4-69" fmla="*/ 2600142 w 4153307"/>
              <a:gd name="connsiteY4-70" fmla="*/ 608984 h 612647"/>
              <a:gd name="connsiteX5-71" fmla="*/ 2079393 w 4153307"/>
              <a:gd name="connsiteY5-72" fmla="*/ 610073 h 612647"/>
              <a:gd name="connsiteX6-73" fmla="*/ 16364 w 4153307"/>
              <a:gd name="connsiteY6-74" fmla="*/ 382688 h 612647"/>
              <a:gd name="connsiteX7-75" fmla="*/ 1024 w 4153307"/>
              <a:gd name="connsiteY7-76" fmla="*/ 420287 h 612647"/>
              <a:gd name="connsiteX0-77" fmla="*/ 0 w 4152283"/>
              <a:gd name="connsiteY0-78" fmla="*/ 420287 h 612647"/>
              <a:gd name="connsiteX1-79" fmla="*/ 266351 w 4152283"/>
              <a:gd name="connsiteY1-80" fmla="*/ 445441 h 612647"/>
              <a:gd name="connsiteX2-81" fmla="*/ 1413599 w 4152283"/>
              <a:gd name="connsiteY2-82" fmla="*/ 573107 h 612647"/>
              <a:gd name="connsiteX3-83" fmla="*/ 2171328 w 4152283"/>
              <a:gd name="connsiteY3-84" fmla="*/ 952 h 612647"/>
              <a:gd name="connsiteX4-85" fmla="*/ 2753425 w 4152283"/>
              <a:gd name="connsiteY4-86" fmla="*/ 8820 h 612647"/>
              <a:gd name="connsiteX5-87" fmla="*/ 2599118 w 4152283"/>
              <a:gd name="connsiteY5-88" fmla="*/ 608984 h 612647"/>
              <a:gd name="connsiteX6-89" fmla="*/ 2078369 w 4152283"/>
              <a:gd name="connsiteY6-90" fmla="*/ 610073 h 612647"/>
              <a:gd name="connsiteX7-91" fmla="*/ 15340 w 4152283"/>
              <a:gd name="connsiteY7-92" fmla="*/ 382688 h 612647"/>
              <a:gd name="connsiteX8" fmla="*/ 0 w 4152283"/>
              <a:gd name="connsiteY8" fmla="*/ 420287 h 612647"/>
              <a:gd name="connsiteX0-93" fmla="*/ 0 w 4152283"/>
              <a:gd name="connsiteY0-94" fmla="*/ 420287 h 612647"/>
              <a:gd name="connsiteX1-95" fmla="*/ 1100069 w 4152283"/>
              <a:gd name="connsiteY1-96" fmla="*/ 570947 h 612647"/>
              <a:gd name="connsiteX2-97" fmla="*/ 1413599 w 4152283"/>
              <a:gd name="connsiteY2-98" fmla="*/ 573107 h 612647"/>
              <a:gd name="connsiteX3-99" fmla="*/ 2171328 w 4152283"/>
              <a:gd name="connsiteY3-100" fmla="*/ 952 h 612647"/>
              <a:gd name="connsiteX4-101" fmla="*/ 2753425 w 4152283"/>
              <a:gd name="connsiteY4-102" fmla="*/ 8820 h 612647"/>
              <a:gd name="connsiteX5-103" fmla="*/ 2599118 w 4152283"/>
              <a:gd name="connsiteY5-104" fmla="*/ 608984 h 612647"/>
              <a:gd name="connsiteX6-105" fmla="*/ 2078369 w 4152283"/>
              <a:gd name="connsiteY6-106" fmla="*/ 610073 h 612647"/>
              <a:gd name="connsiteX7-107" fmla="*/ 15340 w 4152283"/>
              <a:gd name="connsiteY7-108" fmla="*/ 382688 h 612647"/>
              <a:gd name="connsiteX8-109" fmla="*/ 0 w 4152283"/>
              <a:gd name="connsiteY8-110" fmla="*/ 420287 h 612647"/>
              <a:gd name="connsiteX0-111" fmla="*/ 0 w 4152283"/>
              <a:gd name="connsiteY0-112" fmla="*/ 420287 h 612647"/>
              <a:gd name="connsiteX1-113" fmla="*/ 642869 w 4152283"/>
              <a:gd name="connsiteY1-114" fmla="*/ 445441 h 612647"/>
              <a:gd name="connsiteX2-115" fmla="*/ 1413599 w 4152283"/>
              <a:gd name="connsiteY2-116" fmla="*/ 573107 h 612647"/>
              <a:gd name="connsiteX3-117" fmla="*/ 2171328 w 4152283"/>
              <a:gd name="connsiteY3-118" fmla="*/ 952 h 612647"/>
              <a:gd name="connsiteX4-119" fmla="*/ 2753425 w 4152283"/>
              <a:gd name="connsiteY4-120" fmla="*/ 8820 h 612647"/>
              <a:gd name="connsiteX5-121" fmla="*/ 2599118 w 4152283"/>
              <a:gd name="connsiteY5-122" fmla="*/ 608984 h 612647"/>
              <a:gd name="connsiteX6-123" fmla="*/ 2078369 w 4152283"/>
              <a:gd name="connsiteY6-124" fmla="*/ 610073 h 612647"/>
              <a:gd name="connsiteX7-125" fmla="*/ 15340 w 4152283"/>
              <a:gd name="connsiteY7-126" fmla="*/ 382688 h 612647"/>
              <a:gd name="connsiteX8-127" fmla="*/ 0 w 4152283"/>
              <a:gd name="connsiteY8-128" fmla="*/ 420287 h 612647"/>
              <a:gd name="connsiteX0-129" fmla="*/ 0 w 4152283"/>
              <a:gd name="connsiteY0-130" fmla="*/ 420287 h 612647"/>
              <a:gd name="connsiteX1-131" fmla="*/ 580116 w 4152283"/>
              <a:gd name="connsiteY1-132" fmla="*/ 427512 h 612647"/>
              <a:gd name="connsiteX2-133" fmla="*/ 1413599 w 4152283"/>
              <a:gd name="connsiteY2-134" fmla="*/ 573107 h 612647"/>
              <a:gd name="connsiteX3-135" fmla="*/ 2171328 w 4152283"/>
              <a:gd name="connsiteY3-136" fmla="*/ 952 h 612647"/>
              <a:gd name="connsiteX4-137" fmla="*/ 2753425 w 4152283"/>
              <a:gd name="connsiteY4-138" fmla="*/ 8820 h 612647"/>
              <a:gd name="connsiteX5-139" fmla="*/ 2599118 w 4152283"/>
              <a:gd name="connsiteY5-140" fmla="*/ 608984 h 612647"/>
              <a:gd name="connsiteX6-141" fmla="*/ 2078369 w 4152283"/>
              <a:gd name="connsiteY6-142" fmla="*/ 610073 h 612647"/>
              <a:gd name="connsiteX7-143" fmla="*/ 15340 w 4152283"/>
              <a:gd name="connsiteY7-144" fmla="*/ 382688 h 612647"/>
              <a:gd name="connsiteX8-145" fmla="*/ 0 w 4152283"/>
              <a:gd name="connsiteY8-146" fmla="*/ 420287 h 612647"/>
              <a:gd name="connsiteX0-147" fmla="*/ 0 w 4152283"/>
              <a:gd name="connsiteY0-148" fmla="*/ 446728 h 639088"/>
              <a:gd name="connsiteX1-149" fmla="*/ 580116 w 4152283"/>
              <a:gd name="connsiteY1-150" fmla="*/ 453953 h 639088"/>
              <a:gd name="connsiteX2-151" fmla="*/ 1413599 w 4152283"/>
              <a:gd name="connsiteY2-152" fmla="*/ 599548 h 639088"/>
              <a:gd name="connsiteX3-153" fmla="*/ 472539 w 4152283"/>
              <a:gd name="connsiteY3-154" fmla="*/ 409129 h 639088"/>
              <a:gd name="connsiteX4-155" fmla="*/ 2171328 w 4152283"/>
              <a:gd name="connsiteY4-156" fmla="*/ 27393 h 639088"/>
              <a:gd name="connsiteX5-157" fmla="*/ 2753425 w 4152283"/>
              <a:gd name="connsiteY5-158" fmla="*/ 35261 h 639088"/>
              <a:gd name="connsiteX6-159" fmla="*/ 2599118 w 4152283"/>
              <a:gd name="connsiteY6-160" fmla="*/ 635425 h 639088"/>
              <a:gd name="connsiteX7-161" fmla="*/ 2078369 w 4152283"/>
              <a:gd name="connsiteY7-162" fmla="*/ 636514 h 639088"/>
              <a:gd name="connsiteX8-163" fmla="*/ 15340 w 4152283"/>
              <a:gd name="connsiteY8-164" fmla="*/ 409129 h 639088"/>
              <a:gd name="connsiteX9" fmla="*/ 0 w 4152283"/>
              <a:gd name="connsiteY9" fmla="*/ 446728 h 639088"/>
              <a:gd name="connsiteX0-165" fmla="*/ 0 w 4152283"/>
              <a:gd name="connsiteY0-166" fmla="*/ 442746 h 635106"/>
              <a:gd name="connsiteX1-167" fmla="*/ 580116 w 4152283"/>
              <a:gd name="connsiteY1-168" fmla="*/ 449971 h 635106"/>
              <a:gd name="connsiteX2-169" fmla="*/ 1413599 w 4152283"/>
              <a:gd name="connsiteY2-170" fmla="*/ 595566 h 635106"/>
              <a:gd name="connsiteX3-171" fmla="*/ 221528 w 4152283"/>
              <a:gd name="connsiteY3-172" fmla="*/ 351359 h 635106"/>
              <a:gd name="connsiteX4-173" fmla="*/ 2171328 w 4152283"/>
              <a:gd name="connsiteY4-174" fmla="*/ 23411 h 635106"/>
              <a:gd name="connsiteX5-175" fmla="*/ 2753425 w 4152283"/>
              <a:gd name="connsiteY5-176" fmla="*/ 31279 h 635106"/>
              <a:gd name="connsiteX6-177" fmla="*/ 2599118 w 4152283"/>
              <a:gd name="connsiteY6-178" fmla="*/ 631443 h 635106"/>
              <a:gd name="connsiteX7-179" fmla="*/ 2078369 w 4152283"/>
              <a:gd name="connsiteY7-180" fmla="*/ 632532 h 635106"/>
              <a:gd name="connsiteX8-181" fmla="*/ 15340 w 4152283"/>
              <a:gd name="connsiteY8-182" fmla="*/ 405147 h 635106"/>
              <a:gd name="connsiteX9-183" fmla="*/ 0 w 4152283"/>
              <a:gd name="connsiteY9-184" fmla="*/ 442746 h 635106"/>
              <a:gd name="connsiteX0-185" fmla="*/ 0 w 4152283"/>
              <a:gd name="connsiteY0-186" fmla="*/ 442746 h 635106"/>
              <a:gd name="connsiteX1-187" fmla="*/ 580116 w 4152283"/>
              <a:gd name="connsiteY1-188" fmla="*/ 449971 h 635106"/>
              <a:gd name="connsiteX2-189" fmla="*/ 1413599 w 4152283"/>
              <a:gd name="connsiteY2-190" fmla="*/ 595566 h 635106"/>
              <a:gd name="connsiteX3-191" fmla="*/ 185669 w 4152283"/>
              <a:gd name="connsiteY3-192" fmla="*/ 351359 h 635106"/>
              <a:gd name="connsiteX4-193" fmla="*/ 2171328 w 4152283"/>
              <a:gd name="connsiteY4-194" fmla="*/ 23411 h 635106"/>
              <a:gd name="connsiteX5-195" fmla="*/ 2753425 w 4152283"/>
              <a:gd name="connsiteY5-196" fmla="*/ 31279 h 635106"/>
              <a:gd name="connsiteX6-197" fmla="*/ 2599118 w 4152283"/>
              <a:gd name="connsiteY6-198" fmla="*/ 631443 h 635106"/>
              <a:gd name="connsiteX7-199" fmla="*/ 2078369 w 4152283"/>
              <a:gd name="connsiteY7-200" fmla="*/ 632532 h 635106"/>
              <a:gd name="connsiteX8-201" fmla="*/ 15340 w 4152283"/>
              <a:gd name="connsiteY8-202" fmla="*/ 405147 h 635106"/>
              <a:gd name="connsiteX9-203" fmla="*/ 0 w 4152283"/>
              <a:gd name="connsiteY9-204" fmla="*/ 442746 h 6351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43" y="connsiteY7-44"/>
              </a:cxn>
              <a:cxn ang="0">
                <a:pos x="connsiteX8-109" y="connsiteY8-110"/>
              </a:cxn>
              <a:cxn ang="0">
                <a:pos x="connsiteX9-183" y="connsiteY9-184"/>
              </a:cxn>
            </a:cxnLst>
            <a:rect l="l" t="t" r="r" b="b"/>
            <a:pathLst>
              <a:path w="4152283" h="635106">
                <a:moveTo>
                  <a:pt x="0" y="442746"/>
                </a:moveTo>
                <a:cubicBezTo>
                  <a:pt x="23906" y="453205"/>
                  <a:pt x="344516" y="424501"/>
                  <a:pt x="580116" y="449971"/>
                </a:cubicBezTo>
                <a:cubicBezTo>
                  <a:pt x="815716" y="475441"/>
                  <a:pt x="1422564" y="600048"/>
                  <a:pt x="1413599" y="595566"/>
                </a:cubicBezTo>
                <a:cubicBezTo>
                  <a:pt x="1404634" y="591084"/>
                  <a:pt x="59381" y="446718"/>
                  <a:pt x="185669" y="351359"/>
                </a:cubicBezTo>
                <a:cubicBezTo>
                  <a:pt x="311957" y="256000"/>
                  <a:pt x="1743369" y="76758"/>
                  <a:pt x="2171328" y="23411"/>
                </a:cubicBezTo>
                <a:cubicBezTo>
                  <a:pt x="2599287" y="-29936"/>
                  <a:pt x="2563151" y="23493"/>
                  <a:pt x="2753425" y="31279"/>
                </a:cubicBezTo>
                <a:cubicBezTo>
                  <a:pt x="4702153" y="111026"/>
                  <a:pt x="4581622" y="579825"/>
                  <a:pt x="2599118" y="631443"/>
                </a:cubicBezTo>
                <a:cubicBezTo>
                  <a:pt x="2426727" y="635931"/>
                  <a:pt x="2251380" y="636298"/>
                  <a:pt x="2078369" y="632532"/>
                </a:cubicBezTo>
                <a:cubicBezTo>
                  <a:pt x="1578951" y="589608"/>
                  <a:pt x="514758" y="448071"/>
                  <a:pt x="15340" y="405147"/>
                </a:cubicBezTo>
                <a:lnTo>
                  <a:pt x="0" y="44274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Century Gothic" pitchFamily="34" charset="0"/>
                <a:cs typeface="Times New Roman" panose="02020603050405020304" pitchFamily="18" charset="0"/>
              </a:rPr>
              <a:t>1.5h TO SHANGHAI</a:t>
            </a:r>
            <a:endParaRPr lang="zh-CN" altLang="en-US" sz="16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形标注 4"/>
          <p:cNvSpPr/>
          <p:nvPr/>
        </p:nvSpPr>
        <p:spPr>
          <a:xfrm>
            <a:off x="2339752" y="3645024"/>
            <a:ext cx="5623704" cy="715167"/>
          </a:xfrm>
          <a:custGeom>
            <a:avLst/>
            <a:gdLst>
              <a:gd name="connsiteX0" fmla="*/ 1071131 w 3672408"/>
              <a:gd name="connsiteY0" fmla="*/ 689229 h 612648"/>
              <a:gd name="connsiteX1" fmla="*/ 933837 w 3672408"/>
              <a:gd name="connsiteY1" fmla="*/ 573107 h 612648"/>
              <a:gd name="connsiteX2" fmla="*/ 1691566 w 3672408"/>
              <a:gd name="connsiteY2" fmla="*/ 952 h 612648"/>
              <a:gd name="connsiteX3" fmla="*/ 2273663 w 3672408"/>
              <a:gd name="connsiteY3" fmla="*/ 8820 h 612648"/>
              <a:gd name="connsiteX4" fmla="*/ 2119356 w 3672408"/>
              <a:gd name="connsiteY4" fmla="*/ 608984 h 612648"/>
              <a:gd name="connsiteX5" fmla="*/ 1598607 w 3672408"/>
              <a:gd name="connsiteY5" fmla="*/ 610073 h 612648"/>
              <a:gd name="connsiteX6" fmla="*/ 1071131 w 3672408"/>
              <a:gd name="connsiteY6" fmla="*/ 689229 h 612648"/>
              <a:gd name="connsiteX0-1" fmla="*/ 1896394 w 4497784"/>
              <a:gd name="connsiteY0-2" fmla="*/ 717158 h 717158"/>
              <a:gd name="connsiteX1-3" fmla="*/ 432324 w 4497784"/>
              <a:gd name="connsiteY1-4" fmla="*/ 430707 h 717158"/>
              <a:gd name="connsiteX2-5" fmla="*/ 2516829 w 4497784"/>
              <a:gd name="connsiteY2-6" fmla="*/ 28881 h 717158"/>
              <a:gd name="connsiteX3-7" fmla="*/ 3098926 w 4497784"/>
              <a:gd name="connsiteY3-8" fmla="*/ 36749 h 717158"/>
              <a:gd name="connsiteX4-9" fmla="*/ 2944619 w 4497784"/>
              <a:gd name="connsiteY4-10" fmla="*/ 636913 h 717158"/>
              <a:gd name="connsiteX5-11" fmla="*/ 2423870 w 4497784"/>
              <a:gd name="connsiteY5-12" fmla="*/ 638002 h 717158"/>
              <a:gd name="connsiteX6-13" fmla="*/ 1896394 w 4497784"/>
              <a:gd name="connsiteY6-14" fmla="*/ 717158 h 717158"/>
              <a:gd name="connsiteX0-15" fmla="*/ 2368594 w 4969984"/>
              <a:gd name="connsiteY0-16" fmla="*/ 721141 h 721141"/>
              <a:gd name="connsiteX1-17" fmla="*/ 393535 w 4969984"/>
              <a:gd name="connsiteY1-18" fmla="*/ 488478 h 721141"/>
              <a:gd name="connsiteX2-19" fmla="*/ 2989029 w 4969984"/>
              <a:gd name="connsiteY2-20" fmla="*/ 32864 h 721141"/>
              <a:gd name="connsiteX3-21" fmla="*/ 3571126 w 4969984"/>
              <a:gd name="connsiteY3-22" fmla="*/ 40732 h 721141"/>
              <a:gd name="connsiteX4-23" fmla="*/ 3416819 w 4969984"/>
              <a:gd name="connsiteY4-24" fmla="*/ 640896 h 721141"/>
              <a:gd name="connsiteX5-25" fmla="*/ 2896070 w 4969984"/>
              <a:gd name="connsiteY5-26" fmla="*/ 641985 h 721141"/>
              <a:gd name="connsiteX6-27" fmla="*/ 2368594 w 4969984"/>
              <a:gd name="connsiteY6-28" fmla="*/ 721141 h 721141"/>
              <a:gd name="connsiteX0-29" fmla="*/ 2468875 w 5070265"/>
              <a:gd name="connsiteY0-30" fmla="*/ 715167 h 715167"/>
              <a:gd name="connsiteX1-31" fmla="*/ 386240 w 5070265"/>
              <a:gd name="connsiteY1-32" fmla="*/ 401821 h 715167"/>
              <a:gd name="connsiteX2-33" fmla="*/ 3089310 w 5070265"/>
              <a:gd name="connsiteY2-34" fmla="*/ 26890 h 715167"/>
              <a:gd name="connsiteX3-35" fmla="*/ 3671407 w 5070265"/>
              <a:gd name="connsiteY3-36" fmla="*/ 34758 h 715167"/>
              <a:gd name="connsiteX4-37" fmla="*/ 3517100 w 5070265"/>
              <a:gd name="connsiteY4-38" fmla="*/ 634922 h 715167"/>
              <a:gd name="connsiteX5-39" fmla="*/ 2996351 w 5070265"/>
              <a:gd name="connsiteY5-40" fmla="*/ 636011 h 715167"/>
              <a:gd name="connsiteX6-41" fmla="*/ 2468875 w 5070265"/>
              <a:gd name="connsiteY6-42" fmla="*/ 715167 h 7151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070265" h="715167">
                <a:moveTo>
                  <a:pt x="2468875" y="715167"/>
                </a:moveTo>
                <a:cubicBezTo>
                  <a:pt x="2423110" y="676460"/>
                  <a:pt x="432005" y="440528"/>
                  <a:pt x="386240" y="401821"/>
                </a:cubicBezTo>
                <a:cubicBezTo>
                  <a:pt x="-1192218" y="253235"/>
                  <a:pt x="2541782" y="88067"/>
                  <a:pt x="3089310" y="26890"/>
                </a:cubicBezTo>
                <a:cubicBezTo>
                  <a:pt x="3636838" y="-34287"/>
                  <a:pt x="3481133" y="26972"/>
                  <a:pt x="3671407" y="34758"/>
                </a:cubicBezTo>
                <a:cubicBezTo>
                  <a:pt x="5620135" y="114505"/>
                  <a:pt x="5499604" y="583304"/>
                  <a:pt x="3517100" y="634922"/>
                </a:cubicBezTo>
                <a:cubicBezTo>
                  <a:pt x="3344709" y="639410"/>
                  <a:pt x="3169362" y="639777"/>
                  <a:pt x="2996351" y="636011"/>
                </a:cubicBezTo>
                <a:lnTo>
                  <a:pt x="2468875" y="71516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zh-CN" sz="1600" b="1" dirty="0">
                <a:latin typeface="Century Gothic" pitchFamily="34" charset="0"/>
                <a:cs typeface="Times New Roman" panose="02020603050405020304" pitchFamily="18" charset="0"/>
              </a:rPr>
              <a:t>1h TO HANGZHOU</a:t>
            </a:r>
            <a:endParaRPr lang="zh-CN" altLang="en-US" sz="1600" b="1" dirty="0"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357166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Century Gothic" pitchFamily="34" charset="0"/>
              </a:rPr>
              <a:t>LOCATION</a:t>
            </a:r>
            <a:endParaRPr lang="zh-CN" altLang="en-US" sz="3600" b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outl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7858180" cy="5218338"/>
          </a:xfrm>
          <a:prstGeom prst="rect">
            <a:avLst/>
          </a:prstGeom>
        </p:spPr>
      </p:pic>
      <p:sp>
        <p:nvSpPr>
          <p:cNvPr id="6" name="1 Título"/>
          <p:cNvSpPr txBox="1">
            <a:spLocks noChangeArrowheads="1"/>
          </p:cNvSpPr>
          <p:nvPr/>
        </p:nvSpPr>
        <p:spPr bwMode="auto">
          <a:xfrm>
            <a:off x="857224" y="500042"/>
            <a:ext cx="7643866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s-HN" altLang="en-US" sz="3200" b="1" dirty="0">
                <a:latin typeface="Century Gothic" pitchFamily="34" charset="0"/>
                <a:ea typeface="Cambria Math" pitchFamily="18" charset="0"/>
                <a:cs typeface="MoolBoran" pitchFamily="34" charset="0"/>
              </a:rPr>
              <a:t>Haiyan Xinchuang Garments Co.,Ltd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357166"/>
            <a:ext cx="474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CERTIFICATES COPIES - BSCI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00108"/>
            <a:ext cx="448676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385765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876"/>
            <a:ext cx="450059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214291"/>
            <a:ext cx="503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CERTIFICATES COPIES - RWS</a:t>
            </a:r>
            <a:endParaRPr lang="zh-CN" altLang="en-US" sz="2400" b="1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0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omputer machine are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7500991" cy="3500462"/>
          </a:xfrm>
          <a:prstGeom prst="rect">
            <a:avLst/>
          </a:prstGeom>
        </p:spPr>
      </p:pic>
      <p:pic>
        <p:nvPicPr>
          <p:cNvPr id="8" name="图片 7" descr="computer machine a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714752"/>
            <a:ext cx="4762486" cy="2983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662" y="4643446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Century Gothic" pitchFamily="34" charset="0"/>
              </a:rPr>
              <a:t>knitting area</a:t>
            </a:r>
            <a:endParaRPr lang="zh-CN" alt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714488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entury Gothic" pitchFamily="34" charset="0"/>
              </a:rPr>
              <a:t>STOLL MACHINE</a:t>
            </a:r>
            <a:endParaRPr lang="zh-CN" altLang="en-US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929066"/>
            <a:ext cx="3429024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5920259" cy="333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2861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285860"/>
            <a:ext cx="248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entury Gothic" pitchFamily="34" charset="0"/>
              </a:rPr>
              <a:t>STOLL MACHINE(ADF)</a:t>
            </a:r>
            <a:endParaRPr lang="zh-CN" altLang="en-US" b="1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00438"/>
            <a:ext cx="464347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3857652" cy="335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9146" y="714356"/>
            <a:ext cx="46305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328</Words>
  <Application>Microsoft Office PowerPoint</Application>
  <PresentationFormat>On-screen Show (4:3)</PresentationFormat>
  <Paragraphs>42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Century Gothic</vt:lpstr>
      <vt:lpstr>Constantia</vt:lpstr>
      <vt:lpstr>Rockwell</vt:lpstr>
      <vt:lpstr>Times New Roman</vt:lpstr>
      <vt:lpstr>Wingdings</vt:lpstr>
      <vt:lpstr>Wingdings 2</vt:lpstr>
      <vt:lpstr>流畅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NEWTEX</dc:title>
  <dc:creator>WIN10</dc:creator>
  <cp:lastModifiedBy>Hasan Erdal</cp:lastModifiedBy>
  <cp:revision>267</cp:revision>
  <dcterms:created xsi:type="dcterms:W3CDTF">2019-06-03T07:01:00Z</dcterms:created>
  <dcterms:modified xsi:type="dcterms:W3CDTF">2022-02-22T21:53:13Z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5B10CE0B42D74E34A9EB1B5395DC34A0</vt:lpwstr>
  </property>
  <property fmtid="{D5CDD505-2E9C-101B-9397-08002B2CF9AE}" pid="3" name="KSOProductBuildVer">
    <vt:lpwstr>2052-11.1.0.10463</vt:lpwstr>
  </property>
</Properties>
</file>