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7BE5-56C3-480E-B88A-CDADD815E12E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311FA-920B-4893-8773-E8AAD92D493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7BE5-56C3-480E-B88A-CDADD815E12E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311FA-920B-4893-8773-E8AAD92D49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7BE5-56C3-480E-B88A-CDADD815E12E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311FA-920B-4893-8773-E8AAD92D49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7BE5-56C3-480E-B88A-CDADD815E12E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311FA-920B-4893-8773-E8AAD92D49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7BE5-56C3-480E-B88A-CDADD815E12E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311FA-920B-4893-8773-E8AAD92D493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7BE5-56C3-480E-B88A-CDADD815E12E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311FA-920B-4893-8773-E8AAD92D49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7BE5-56C3-480E-B88A-CDADD815E12E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311FA-920B-4893-8773-E8AAD92D49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7BE5-56C3-480E-B88A-CDADD815E12E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311FA-920B-4893-8773-E8AAD92D49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7BE5-56C3-480E-B88A-CDADD815E12E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311FA-920B-4893-8773-E8AAD92D49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7BE5-56C3-480E-B88A-CDADD815E12E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311FA-920B-4893-8773-E8AAD92D493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2C67BE5-56C3-480E-B88A-CDADD815E12E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AD311FA-920B-4893-8773-E8AAD92D493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2C67BE5-56C3-480E-B88A-CDADD815E12E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AD311FA-920B-4893-8773-E8AAD92D493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Changes in Population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 Populations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864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Exponential Growth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476" y="2206860"/>
            <a:ext cx="7619048" cy="3761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7849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Exponential Growth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a population approaches its ecosystem’s carrying capacity competition increases.</a:t>
            </a:r>
          </a:p>
          <a:p>
            <a:endParaRPr lang="en-US" dirty="0"/>
          </a:p>
          <a:p>
            <a:r>
              <a:rPr lang="en-US" dirty="0" smtClean="0"/>
              <a:t>What are some of the resources that human will compete for in the future?</a:t>
            </a:r>
          </a:p>
          <a:p>
            <a:endParaRPr lang="en-US" dirty="0"/>
          </a:p>
          <a:p>
            <a:r>
              <a:rPr lang="en-US" dirty="0" smtClean="0"/>
              <a:t>What are some of the problems causes by overpopulation?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9921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Growth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Brain Pop Movie on Population </a:t>
            </a:r>
            <a:r>
              <a:rPr lang="en-US" dirty="0" err="1" smtClean="0"/>
              <a:t>Gowth</a:t>
            </a:r>
            <a:endParaRPr lang="en-US" dirty="0" smtClean="0"/>
          </a:p>
          <a:p>
            <a:endParaRPr lang="en-US" dirty="0"/>
          </a:p>
          <a:p>
            <a:r>
              <a:rPr lang="en-US" sz="1400" dirty="0"/>
              <a:t>http://glencoe.mheducation.com/sites/dl/free/0078617464/160350/00050757.html</a:t>
            </a:r>
          </a:p>
        </p:txBody>
      </p:sp>
    </p:spTree>
    <p:extLst>
      <p:ext uri="{BB962C8B-B14F-4D97-AF65-F5344CB8AC3E}">
        <p14:creationId xmlns:p14="http://schemas.microsoft.com/office/powerpoint/2010/main" val="478729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Popultaion</a:t>
            </a:r>
            <a:r>
              <a:rPr lang="en-US" dirty="0" smtClean="0"/>
              <a:t> Changes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Birth rates and death rates influence the size of a population</a:t>
            </a:r>
          </a:p>
          <a:p>
            <a:endParaRPr lang="en-US" dirty="0"/>
          </a:p>
          <a:p>
            <a:r>
              <a:rPr lang="en-US" dirty="0" smtClean="0"/>
              <a:t>How does a population get larger?</a:t>
            </a:r>
          </a:p>
          <a:p>
            <a:endParaRPr lang="en-US" dirty="0"/>
          </a:p>
          <a:p>
            <a:r>
              <a:rPr lang="en-US" dirty="0" smtClean="0"/>
              <a:t>How does a population get smaller?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779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Growth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population gets larger when the number of individuals born is greater than the number of individuals that die</a:t>
            </a:r>
          </a:p>
          <a:p>
            <a:endParaRPr lang="en-US" dirty="0"/>
          </a:p>
          <a:p>
            <a:r>
              <a:rPr lang="en-US" dirty="0" smtClean="0"/>
              <a:t>Birth rate greater than death 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414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Decrease (Decline)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population will get smaller when the number of deaths is greater than the number of births</a:t>
            </a:r>
          </a:p>
          <a:p>
            <a:endParaRPr lang="en-US" dirty="0"/>
          </a:p>
          <a:p>
            <a:r>
              <a:rPr lang="en-US" dirty="0" smtClean="0"/>
              <a:t>Death rate greater than birth 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852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</a:p>
          <a:p>
            <a:endParaRPr lang="en-US" dirty="0" smtClean="0"/>
          </a:p>
          <a:p>
            <a:r>
              <a:rPr lang="en-US" dirty="0" smtClean="0"/>
              <a:t>In one year, if 900 squirrels are born and 800 die. What is the effect on the </a:t>
            </a:r>
            <a:r>
              <a:rPr lang="en-US" b="1" u="sng" dirty="0" smtClean="0"/>
              <a:t>rate of growth </a:t>
            </a:r>
            <a:r>
              <a:rPr lang="en-US" dirty="0" smtClean="0"/>
              <a:t>of the population?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614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same holds true for human populations</a:t>
            </a:r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r>
              <a:rPr lang="en-US" dirty="0" smtClean="0"/>
              <a:t>Countries with faster population growth have birth rates that are higher than death rates</a:t>
            </a:r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r>
              <a:rPr lang="en-US" dirty="0" smtClean="0"/>
              <a:t>Countries with slower population growth birth rates are only slightly higher than death rates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942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Around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populations move around</a:t>
            </a:r>
          </a:p>
          <a:p>
            <a:endParaRPr lang="en-US" dirty="0"/>
          </a:p>
          <a:p>
            <a:r>
              <a:rPr lang="en-US" dirty="0" smtClean="0"/>
              <a:t>Brainstorm a list of how different organisms can move around. Make sure you include a mammal, a bird, a plant, and microscopic organisms.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43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Exponential Growth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Exponential growth </a:t>
            </a:r>
            <a:r>
              <a:rPr lang="en-US" dirty="0" smtClean="0"/>
              <a:t>means that the larger the population becomes the faster it will grow</a:t>
            </a:r>
          </a:p>
          <a:p>
            <a:endParaRPr lang="en-US" dirty="0"/>
          </a:p>
          <a:p>
            <a:pPr marL="118872" indent="0">
              <a:buNone/>
            </a:pPr>
            <a:r>
              <a:rPr lang="en-US" dirty="0" smtClean="0"/>
              <a:t>When a population moves into an area with plenty of food, living space, and other resources, the population grows quickly in a </a:t>
            </a:r>
            <a:r>
              <a:rPr lang="en-US" i="1" dirty="0" smtClean="0"/>
              <a:t>pattern </a:t>
            </a:r>
            <a:r>
              <a:rPr lang="en-US" dirty="0" smtClean="0"/>
              <a:t>called </a:t>
            </a:r>
            <a:r>
              <a:rPr lang="en-US" b="1" u="sng" dirty="0" smtClean="0"/>
              <a:t>exponential growth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2805985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Exponential Growth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will happen over time if a population continues this pattern of exponential growth?</a:t>
            </a:r>
          </a:p>
          <a:p>
            <a:endParaRPr lang="en-US" dirty="0"/>
          </a:p>
          <a:p>
            <a:r>
              <a:rPr lang="en-US" dirty="0" smtClean="0"/>
              <a:t>Can a population grow forever?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1537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53</TotalTime>
  <Words>308</Words>
  <Application>Microsoft Office PowerPoint</Application>
  <PresentationFormat>On-screen Show (4:3)</PresentationFormat>
  <Paragraphs>49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Module</vt:lpstr>
      <vt:lpstr>Changes in Population</vt:lpstr>
      <vt:lpstr>Popultaion Changes</vt:lpstr>
      <vt:lpstr>Population Growth</vt:lpstr>
      <vt:lpstr>Population Decrease (Decline)</vt:lpstr>
      <vt:lpstr>Population Changes</vt:lpstr>
      <vt:lpstr>Population Changes</vt:lpstr>
      <vt:lpstr>Moving Around</vt:lpstr>
      <vt:lpstr>Exponential Growth</vt:lpstr>
      <vt:lpstr>Exponential Growth</vt:lpstr>
      <vt:lpstr>Exponential Growth</vt:lpstr>
      <vt:lpstr>Exponential Growth</vt:lpstr>
      <vt:lpstr>Population Growth</vt:lpstr>
    </vt:vector>
  </TitlesOfParts>
  <Company>New York City Department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Changes in Population</dc:title>
  <dc:creator>Admin</dc:creator>
  <cp:lastModifiedBy>Admin</cp:lastModifiedBy>
  <cp:revision>8</cp:revision>
  <dcterms:created xsi:type="dcterms:W3CDTF">2014-09-17T18:06:32Z</dcterms:created>
  <dcterms:modified xsi:type="dcterms:W3CDTF">2014-09-17T19:00:13Z</dcterms:modified>
</cp:coreProperties>
</file>