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54" r:id="rId1"/>
  </p:sldMasterIdLst>
  <p:sldIdLst>
    <p:sldId id="258" r:id="rId2"/>
    <p:sldId id="257" r:id="rId3"/>
    <p:sldId id="262" r:id="rId4"/>
    <p:sldId id="259" r:id="rId5"/>
    <p:sldId id="261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300"/>
    <a:srgbClr val="FBF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4/23/16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4/23/16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4/23/16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4/23/16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4/23/16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4/23/16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4/23/16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4/23/16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4/23/16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4/23/16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4/23/16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4/23/16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55" r:id="rId1"/>
    <p:sldLayoutId id="2147484756" r:id="rId2"/>
    <p:sldLayoutId id="2147484757" r:id="rId3"/>
    <p:sldLayoutId id="2147484758" r:id="rId4"/>
    <p:sldLayoutId id="2147484759" r:id="rId5"/>
    <p:sldLayoutId id="2147484760" r:id="rId6"/>
    <p:sldLayoutId id="2147484761" r:id="rId7"/>
    <p:sldLayoutId id="2147484762" r:id="rId8"/>
    <p:sldLayoutId id="2147484763" r:id="rId9"/>
    <p:sldLayoutId id="2147484764" r:id="rId10"/>
    <p:sldLayoutId id="2147484765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 facebook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63" b="9046"/>
          <a:stretch/>
        </p:blipFill>
        <p:spPr>
          <a:xfrm>
            <a:off x="530917" y="489368"/>
            <a:ext cx="7942931" cy="6277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183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>
          <a:xfrm>
            <a:off x="194492" y="4416829"/>
            <a:ext cx="8740715" cy="302615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latin typeface="Helvetica"/>
                <a:cs typeface="Helvetica"/>
              </a:rPr>
              <a:t>“God is Spirit. And so, those who worship Him must worship in spirit and in truth.” </a:t>
            </a:r>
            <a:r>
              <a:rPr lang="en-US" sz="1800" dirty="0" smtClean="0">
                <a:latin typeface="Helvetica"/>
                <a:cs typeface="Helvetica"/>
              </a:rPr>
              <a:t/>
            </a:r>
            <a:br>
              <a:rPr lang="en-US" sz="1800" dirty="0" smtClean="0">
                <a:latin typeface="Helvetica"/>
                <a:cs typeface="Helvetica"/>
              </a:rPr>
            </a:br>
            <a:r>
              <a:rPr lang="en-US" sz="1800" dirty="0" smtClean="0">
                <a:latin typeface="Helvetica"/>
                <a:cs typeface="Helvetica"/>
              </a:rPr>
              <a:t>(</a:t>
            </a:r>
            <a:r>
              <a:rPr lang="en-US" sz="1800" dirty="0">
                <a:latin typeface="Helvetica"/>
                <a:cs typeface="Helvetica"/>
              </a:rPr>
              <a:t>John 4:24</a:t>
            </a:r>
            <a:r>
              <a:rPr lang="en-US" sz="1800" dirty="0" smtClean="0">
                <a:latin typeface="Helvetica"/>
                <a:cs typeface="Helvetica"/>
              </a:rPr>
              <a:t>)</a:t>
            </a:r>
          </a:p>
          <a:p>
            <a:pPr marL="0" indent="0" algn="ctr">
              <a:buNone/>
            </a:pPr>
            <a:r>
              <a:rPr lang="en-US" sz="1800" dirty="0" smtClean="0">
                <a:latin typeface="Helvetica"/>
                <a:cs typeface="Helvetica"/>
              </a:rPr>
              <a:t>“</a:t>
            </a:r>
            <a:r>
              <a:rPr lang="en-US" sz="1800" dirty="0">
                <a:latin typeface="Helvetica"/>
                <a:cs typeface="Helvetica"/>
              </a:rPr>
              <a:t>…Always be prepared to make a defense to any one who calls you to account for the hope that is in you, yet do it with gentleness and reverence</a:t>
            </a:r>
            <a:r>
              <a:rPr lang="en-US" sz="1800" dirty="0" smtClean="0">
                <a:latin typeface="Helvetica"/>
                <a:cs typeface="Helvetica"/>
              </a:rPr>
              <a:t>” (</a:t>
            </a:r>
            <a:r>
              <a:rPr lang="en-US" sz="1800" dirty="0">
                <a:latin typeface="Helvetica"/>
                <a:cs typeface="Helvetica"/>
              </a:rPr>
              <a:t>1 Peter 3:15) </a:t>
            </a:r>
          </a:p>
        </p:txBody>
      </p:sp>
      <p:pic>
        <p:nvPicPr>
          <p:cNvPr id="10" name="Picture 9" descr="logo facebook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63" b="9046"/>
          <a:stretch/>
        </p:blipFill>
        <p:spPr>
          <a:xfrm>
            <a:off x="2852378" y="1696940"/>
            <a:ext cx="3294620" cy="2604003"/>
          </a:xfrm>
          <a:prstGeom prst="rect">
            <a:avLst/>
          </a:prstGeom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194492" y="192968"/>
            <a:ext cx="8740715" cy="164729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9600" dirty="0" smtClean="0">
                <a:solidFill>
                  <a:srgbClr val="FFC300"/>
                </a:solidFill>
                <a:latin typeface="SignPainter-HouseScript"/>
                <a:cs typeface="SignPainter-HouseScript"/>
              </a:rPr>
              <a:t>Welcome to</a:t>
            </a:r>
            <a:endParaRPr lang="en-US" sz="9600" dirty="0">
              <a:solidFill>
                <a:srgbClr val="FFC300"/>
              </a:solidFill>
              <a:latin typeface="SignPainter-HouseScript"/>
              <a:cs typeface="SignPainter-HouseScript"/>
            </a:endParaRPr>
          </a:p>
        </p:txBody>
      </p:sp>
    </p:spTree>
    <p:extLst>
      <p:ext uri="{BB962C8B-B14F-4D97-AF65-F5344CB8AC3E}">
        <p14:creationId xmlns:p14="http://schemas.microsoft.com/office/powerpoint/2010/main" val="1548299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0478"/>
            <a:ext cx="7924800" cy="67790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</a:pPr>
            <a:r>
              <a:rPr lang="en-US" sz="2900" spc="30" dirty="0" err="1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aGENDA</a:t>
            </a:r>
            <a:endParaRPr lang="en-US" sz="2900" spc="30" dirty="0">
              <a:solidFill>
                <a:schemeClr val="tx2"/>
              </a:solidFill>
              <a:latin typeface="Stencil"/>
              <a:ea typeface="+mn-ea"/>
              <a:cs typeface="Stenci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424659"/>
            <a:ext cx="7684488" cy="4693611"/>
          </a:xfrm>
        </p:spPr>
        <p:txBody>
          <a:bodyPr>
            <a:normAutofit fontScale="70000" lnSpcReduction="20000"/>
          </a:bodyPr>
          <a:lstStyle/>
          <a:p>
            <a:r>
              <a:rPr lang="en-US" sz="2800" dirty="0" smtClean="0">
                <a:latin typeface="Helvetica"/>
                <a:cs typeface="Helvetica"/>
              </a:rPr>
              <a:t>Introduction</a:t>
            </a:r>
          </a:p>
          <a:p>
            <a:pPr marL="342900" lvl="1" indent="-342900"/>
            <a:r>
              <a:rPr lang="en-US" sz="2800" dirty="0">
                <a:latin typeface="Helvetica"/>
                <a:cs typeface="Helvetica"/>
              </a:rPr>
              <a:t>Testimony (5 min)</a:t>
            </a:r>
          </a:p>
          <a:p>
            <a:r>
              <a:rPr lang="en-US" sz="2800" dirty="0" smtClean="0">
                <a:latin typeface="Helvetica"/>
                <a:cs typeface="Helvetica"/>
              </a:rPr>
              <a:t>Video</a:t>
            </a:r>
          </a:p>
          <a:p>
            <a:pPr lvl="1"/>
            <a:r>
              <a:rPr lang="en-US" sz="2800" dirty="0" smtClean="0">
                <a:latin typeface="Helvetica"/>
                <a:cs typeface="Helvetica"/>
              </a:rPr>
              <a:t>What is apologetics?</a:t>
            </a:r>
          </a:p>
          <a:p>
            <a:pPr lvl="1"/>
            <a:r>
              <a:rPr lang="en-US" sz="2800" dirty="0" smtClean="0">
                <a:latin typeface="Helvetica"/>
                <a:cs typeface="Helvetica"/>
              </a:rPr>
              <a:t>Types of apologetics.  Which one are we focusing on?</a:t>
            </a:r>
          </a:p>
          <a:p>
            <a:pPr lvl="1"/>
            <a:r>
              <a:rPr lang="en-US" sz="2800" dirty="0" smtClean="0">
                <a:latin typeface="Helvetica"/>
                <a:cs typeface="Helvetica"/>
              </a:rPr>
              <a:t>Basic rules for doing apologetics</a:t>
            </a:r>
          </a:p>
          <a:p>
            <a:pPr lvl="1"/>
            <a:r>
              <a:rPr lang="en-US" sz="2800" dirty="0" smtClean="0">
                <a:latin typeface="Helvetica"/>
                <a:cs typeface="Helvetica"/>
              </a:rPr>
              <a:t>What to keep in mind while doing apologetics</a:t>
            </a:r>
          </a:p>
          <a:p>
            <a:r>
              <a:rPr lang="en-US" sz="2800" dirty="0" smtClean="0">
                <a:latin typeface="Helvetica"/>
                <a:cs typeface="Helvetica"/>
              </a:rPr>
              <a:t>How to build your 1 min elevator pitch testimony</a:t>
            </a:r>
          </a:p>
          <a:p>
            <a:r>
              <a:rPr lang="en-US" sz="2800" dirty="0" smtClean="0">
                <a:latin typeface="Helvetica"/>
                <a:cs typeface="Helvetica"/>
              </a:rPr>
              <a:t>Practical part</a:t>
            </a:r>
          </a:p>
          <a:p>
            <a:pPr lvl="1"/>
            <a:r>
              <a:rPr lang="en-US" sz="2800" dirty="0" smtClean="0">
                <a:latin typeface="Helvetica"/>
                <a:cs typeface="Helvetica"/>
              </a:rPr>
              <a:t>Working on your 1 min testimony (5 min)</a:t>
            </a:r>
          </a:p>
          <a:p>
            <a:pPr lvl="1"/>
            <a:r>
              <a:rPr lang="en-US" sz="2800" dirty="0" smtClean="0">
                <a:latin typeface="Helvetica"/>
                <a:cs typeface="Helvetica"/>
              </a:rPr>
              <a:t>Share it</a:t>
            </a:r>
          </a:p>
          <a:p>
            <a:pPr marL="0" indent="0">
              <a:buNone/>
            </a:pPr>
            <a:endParaRPr lang="en-US" sz="2800" dirty="0">
              <a:latin typeface="Helvetica"/>
              <a:cs typeface="Helvetica"/>
            </a:endParaRPr>
          </a:p>
          <a:p>
            <a:pPr marL="0" indent="0">
              <a:buNone/>
            </a:pPr>
            <a:endParaRPr lang="en-US" sz="2800" dirty="0" smtClean="0">
              <a:latin typeface="Helvetica"/>
              <a:cs typeface="Helvetica"/>
            </a:endParaRPr>
          </a:p>
        </p:txBody>
      </p:sp>
      <p:pic>
        <p:nvPicPr>
          <p:cNvPr id="8" name="Picture 7" descr="logo facebook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63" b="9046"/>
          <a:stretch/>
        </p:blipFill>
        <p:spPr>
          <a:xfrm>
            <a:off x="7432834" y="238714"/>
            <a:ext cx="1368747" cy="1081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15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7558"/>
            <a:ext cx="7924800" cy="704368"/>
          </a:xfrm>
        </p:spPr>
        <p:txBody>
          <a:bodyPr/>
          <a:lstStyle/>
          <a:p>
            <a:pPr algn="ctr"/>
            <a: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HOLY SPIRIT PRAYER</a:t>
            </a:r>
            <a:endParaRPr lang="en-US" sz="3200" spc="30" dirty="0">
              <a:solidFill>
                <a:schemeClr val="tx2"/>
              </a:solidFill>
              <a:latin typeface="Stencil"/>
              <a:ea typeface="+mn-ea"/>
              <a:cs typeface="Stenci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359001"/>
            <a:ext cx="7924800" cy="4505105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en-US" sz="2000" dirty="0">
                <a:latin typeface="Helvetica"/>
                <a:cs typeface="Helvetica"/>
              </a:rPr>
              <a:t>Come, Holy Spirit, fill the hearts of your faithful.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000" dirty="0">
                <a:latin typeface="Helvetica"/>
                <a:cs typeface="Helvetica"/>
              </a:rPr>
              <a:t>And kindle in them the fire of your love.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000" dirty="0">
                <a:latin typeface="Helvetica"/>
                <a:cs typeface="Helvetica"/>
              </a:rPr>
              <a:t>Send forth your Spirit and they shall be created.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000" dirty="0">
                <a:latin typeface="Helvetica"/>
                <a:cs typeface="Helvetica"/>
              </a:rPr>
              <a:t>And you will renew the face of the earth.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000" dirty="0" smtClean="0">
                <a:latin typeface="Helvetica"/>
                <a:cs typeface="Helvetica"/>
              </a:rPr>
              <a:t>Lord</a:t>
            </a:r>
            <a:r>
              <a:rPr lang="en-US" sz="2000" dirty="0">
                <a:latin typeface="Helvetica"/>
                <a:cs typeface="Helvetica"/>
              </a:rPr>
              <a:t>,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000" dirty="0">
                <a:latin typeface="Helvetica"/>
                <a:cs typeface="Helvetica"/>
              </a:rPr>
              <a:t>by the light of the Holy Spirit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000" dirty="0">
                <a:latin typeface="Helvetica"/>
                <a:cs typeface="Helvetica"/>
              </a:rPr>
              <a:t>you have taught the hearts of your faithful.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000" dirty="0">
                <a:latin typeface="Helvetica"/>
                <a:cs typeface="Helvetica"/>
              </a:rPr>
              <a:t>In the same Spirit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000" dirty="0">
                <a:latin typeface="Helvetica"/>
                <a:cs typeface="Helvetica"/>
              </a:rPr>
              <a:t>help us to relish what is right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000" dirty="0">
                <a:latin typeface="Helvetica"/>
                <a:cs typeface="Helvetica"/>
              </a:rPr>
              <a:t>and always rejoice in your consolation.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000" dirty="0">
                <a:latin typeface="Helvetica"/>
                <a:cs typeface="Helvetica"/>
              </a:rPr>
              <a:t>We ask this through Christ our Lord.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000" dirty="0">
                <a:latin typeface="Helvetica"/>
                <a:cs typeface="Helvetica"/>
              </a:rPr>
              <a:t>Amen.</a:t>
            </a:r>
            <a:endParaRPr lang="en-US" sz="2000" dirty="0" smtClean="0">
              <a:latin typeface="Helvetica"/>
              <a:cs typeface="Helvetica"/>
            </a:endParaRPr>
          </a:p>
        </p:txBody>
      </p:sp>
      <p:pic>
        <p:nvPicPr>
          <p:cNvPr id="7" name="Picture 6" descr="logo facebook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63" b="9046"/>
          <a:stretch/>
        </p:blipFill>
        <p:spPr>
          <a:xfrm>
            <a:off x="7432834" y="238714"/>
            <a:ext cx="1368747" cy="1081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125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20545"/>
            <a:ext cx="7924800" cy="4061483"/>
          </a:xfrm>
        </p:spPr>
        <p:txBody>
          <a:bodyPr anchor="t"/>
          <a:lstStyle/>
          <a:p>
            <a:pPr algn="ctr"/>
            <a: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WHAT IS </a:t>
            </a:r>
            <a:r>
              <a:rPr lang="en-US" sz="3200" spc="30" dirty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APOLOGETICS? </a:t>
            </a:r>
            <a: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/>
            </a:r>
            <a:b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</a:br>
            <a:r>
              <a:rPr lang="en-US" sz="3200" spc="30" dirty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/>
            </a:r>
            <a:br>
              <a:rPr lang="en-US" sz="3200" spc="30" dirty="0">
                <a:solidFill>
                  <a:schemeClr val="tx2"/>
                </a:solidFill>
                <a:latin typeface="Stencil"/>
                <a:ea typeface="+mn-ea"/>
                <a:cs typeface="Stencil"/>
              </a:rPr>
            </a:br>
            <a: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3 </a:t>
            </a:r>
            <a:r>
              <a:rPr lang="en-US" sz="3200" spc="30" dirty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types of apologetics? </a:t>
            </a:r>
            <a: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/>
            </a:r>
            <a:b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</a:br>
            <a:r>
              <a:rPr lang="en-US" sz="3200" spc="30" dirty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/>
            </a:r>
            <a:br>
              <a:rPr lang="en-US" sz="3200" spc="30" dirty="0">
                <a:solidFill>
                  <a:schemeClr val="tx2"/>
                </a:solidFill>
                <a:latin typeface="Stencil"/>
                <a:ea typeface="+mn-ea"/>
                <a:cs typeface="Stencil"/>
              </a:rPr>
            </a:br>
            <a: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Basic </a:t>
            </a:r>
            <a:r>
              <a:rPr lang="en-US" sz="3200" spc="30" dirty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rules for doing </a:t>
            </a:r>
            <a: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apologetics</a:t>
            </a:r>
            <a:b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</a:br>
            <a: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 </a:t>
            </a:r>
            <a:b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</a:br>
            <a: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What </a:t>
            </a:r>
            <a:r>
              <a:rPr lang="en-US" sz="3200" spc="30" dirty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should I keep in mind when doing apologetic?</a:t>
            </a:r>
            <a: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/>
            </a:r>
            <a:b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</a:br>
            <a: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/>
            </a:r>
            <a:b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</a:br>
            <a: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/>
            </a:r>
            <a:br>
              <a:rPr lang="en-US" sz="32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</a:br>
            <a:endParaRPr lang="en-US" sz="3200" spc="30" dirty="0">
              <a:solidFill>
                <a:schemeClr val="tx2"/>
              </a:solidFill>
              <a:latin typeface="Stencil"/>
              <a:ea typeface="+mn-ea"/>
              <a:cs typeface="Stencil"/>
            </a:endParaRPr>
          </a:p>
        </p:txBody>
      </p:sp>
      <p:pic>
        <p:nvPicPr>
          <p:cNvPr id="10" name="Picture 9" descr="logo facebook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63" b="9046"/>
          <a:stretch/>
        </p:blipFill>
        <p:spPr>
          <a:xfrm>
            <a:off x="7432834" y="238714"/>
            <a:ext cx="1368747" cy="1081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494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20546"/>
            <a:ext cx="7924800" cy="1257296"/>
          </a:xfrm>
        </p:spPr>
        <p:txBody>
          <a:bodyPr anchor="t"/>
          <a:lstStyle/>
          <a:p>
            <a:pPr algn="ctr"/>
            <a:r>
              <a:rPr lang="en-US" sz="28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>1 minute testimony (elevator pitch)</a:t>
            </a:r>
            <a:r>
              <a:rPr lang="en-US" sz="28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/>
            </a:r>
            <a:br>
              <a:rPr lang="en-US" sz="28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</a:br>
            <a:r>
              <a:rPr lang="en-US" sz="28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  <a:t/>
            </a:r>
            <a:br>
              <a:rPr lang="en-US" sz="2800" spc="30" dirty="0" smtClean="0">
                <a:solidFill>
                  <a:schemeClr val="tx2"/>
                </a:solidFill>
                <a:latin typeface="Stencil"/>
                <a:ea typeface="+mn-ea"/>
                <a:cs typeface="Stencil"/>
              </a:rPr>
            </a:br>
            <a:endParaRPr lang="en-US" sz="2800" spc="30" dirty="0">
              <a:solidFill>
                <a:schemeClr val="tx2"/>
              </a:solidFill>
              <a:latin typeface="Stencil"/>
              <a:ea typeface="+mn-ea"/>
              <a:cs typeface="Stencil"/>
            </a:endParaRPr>
          </a:p>
        </p:txBody>
      </p:sp>
      <p:pic>
        <p:nvPicPr>
          <p:cNvPr id="10" name="Picture 9" descr="logo facebook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63" b="9046"/>
          <a:stretch/>
        </p:blipFill>
        <p:spPr>
          <a:xfrm>
            <a:off x="7432834" y="238714"/>
            <a:ext cx="1368747" cy="1081831"/>
          </a:xfrm>
          <a:prstGeom prst="rect">
            <a:avLst/>
          </a:prstGeom>
        </p:spPr>
      </p:pic>
      <p:sp>
        <p:nvSpPr>
          <p:cNvPr id="4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873651"/>
            <a:ext cx="7924800" cy="3286264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en-US" sz="2000" dirty="0" smtClean="0">
                <a:latin typeface="Helvetica"/>
                <a:cs typeface="Helvetica"/>
              </a:rPr>
              <a:t>Think of it as an easy way to start a conversation and plant a seed</a:t>
            </a:r>
          </a:p>
          <a:p>
            <a:pPr marL="0" indent="0" algn="ctr">
              <a:lnSpc>
                <a:spcPct val="80000"/>
              </a:lnSpc>
              <a:buNone/>
            </a:pPr>
            <a:endParaRPr lang="en-US" sz="2000" dirty="0">
              <a:latin typeface="Helvetica"/>
              <a:cs typeface="Helvetica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en-US" sz="2000" dirty="0" smtClean="0">
                <a:latin typeface="Helvetica"/>
                <a:cs typeface="Helvetica"/>
              </a:rPr>
              <a:t>Questions to help get started:</a:t>
            </a:r>
          </a:p>
          <a:p>
            <a:pPr marL="457200" indent="-457200" algn="ctr">
              <a:lnSpc>
                <a:spcPct val="80000"/>
              </a:lnSpc>
              <a:buAutoNum type="arabicPeriod"/>
            </a:pPr>
            <a:r>
              <a:rPr lang="en-US" sz="2000" dirty="0" smtClean="0">
                <a:latin typeface="Helvetica"/>
                <a:cs typeface="Helvetica"/>
              </a:rPr>
              <a:t>What excites you about your faith?</a:t>
            </a:r>
          </a:p>
          <a:p>
            <a:pPr marL="457200" indent="-457200" algn="ctr">
              <a:lnSpc>
                <a:spcPct val="80000"/>
              </a:lnSpc>
              <a:buAutoNum type="arabicPeriod"/>
            </a:pPr>
            <a:r>
              <a:rPr lang="en-US" sz="2000" dirty="0" smtClean="0">
                <a:latin typeface="Helvetica"/>
                <a:cs typeface="Helvetica"/>
              </a:rPr>
              <a:t>How has your faith helped you in your life?</a:t>
            </a:r>
          </a:p>
          <a:p>
            <a:pPr marL="457200" indent="-457200" algn="ctr">
              <a:lnSpc>
                <a:spcPct val="80000"/>
              </a:lnSpc>
              <a:buAutoNum type="arabicPeriod"/>
            </a:pPr>
            <a:r>
              <a:rPr lang="en-US" sz="2000" dirty="0" smtClean="0">
                <a:latin typeface="Helvetica"/>
                <a:cs typeface="Helvetica"/>
              </a:rPr>
              <a:t>How has your faith changed your life?</a:t>
            </a:r>
          </a:p>
          <a:p>
            <a:pPr marL="457200" indent="-457200" algn="ctr">
              <a:lnSpc>
                <a:spcPct val="80000"/>
              </a:lnSpc>
              <a:buAutoNum type="arabicPeriod"/>
            </a:pPr>
            <a:r>
              <a:rPr lang="en-US" sz="2000" dirty="0" smtClean="0">
                <a:latin typeface="Helvetica"/>
                <a:cs typeface="Helvetica"/>
              </a:rPr>
              <a:t>What is a personal example?</a:t>
            </a:r>
          </a:p>
        </p:txBody>
      </p:sp>
    </p:spTree>
    <p:extLst>
      <p:ext uri="{BB962C8B-B14F-4D97-AF65-F5344CB8AC3E}">
        <p14:creationId xmlns:p14="http://schemas.microsoft.com/office/powerpoint/2010/main" val="4087720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13313</TotalTime>
  <Words>236</Words>
  <Application>Microsoft Macintosh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Horizon</vt:lpstr>
      <vt:lpstr>PowerPoint Presentation</vt:lpstr>
      <vt:lpstr>PowerPoint Presentation</vt:lpstr>
      <vt:lpstr>aGENDA</vt:lpstr>
      <vt:lpstr>HOLY SPIRIT PRAYER</vt:lpstr>
      <vt:lpstr>WHAT IS APOLOGETICS?   3 types of apologetics?   Basic rules for doing apologetics   What should I keep in mind when doing apologetic?   </vt:lpstr>
      <vt:lpstr>1 minute testimony (elevator pitch)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INSPIRED BY TRUE</dc:title>
  <dc:creator>Julio Bayona</dc:creator>
  <cp:lastModifiedBy>Julio Bayona</cp:lastModifiedBy>
  <cp:revision>47</cp:revision>
  <dcterms:created xsi:type="dcterms:W3CDTF">2016-03-31T01:03:54Z</dcterms:created>
  <dcterms:modified xsi:type="dcterms:W3CDTF">2016-04-23T15:33:43Z</dcterms:modified>
</cp:coreProperties>
</file>