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1" r:id="rId4"/>
    <p:sldId id="276" r:id="rId5"/>
    <p:sldId id="275" r:id="rId6"/>
    <p:sldId id="277" r:id="rId7"/>
    <p:sldId id="274" r:id="rId8"/>
    <p:sldId id="266" r:id="rId9"/>
    <p:sldId id="264" r:id="rId10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36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B3CD-F88B-4557-9C8A-0EAEAEC61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2CBE9-4617-4D7C-92E2-2ABD84381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7A120-9A25-4080-9934-29CAF14F8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D806-E2BF-406B-8063-E68D7BC19D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45D14-9924-4667-8ECA-77FB4D89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F1129-56BD-4DD8-8ACC-FFE932D5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8DD2-DA40-484D-BEE0-BA416F24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4CE8D-3B5F-473C-A880-B29681806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5338E-4E1A-4C4B-AA7E-DBDB22F6E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8752E-9260-4F71-9AC9-CB2D6BECF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D806-E2BF-406B-8063-E68D7BC19D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C0D07-BF13-4D95-A962-B8D66D368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65C78-5831-4260-B954-57B9A2DC3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8DD2-DA40-484D-BEE0-BA416F24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2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D844B9-0009-4744-A924-D371F0443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A7098F-1886-4AB9-A2B9-430BD070F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EAE09-B183-4E11-80F1-0D976D8C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D806-E2BF-406B-8063-E68D7BC19D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D7A5F-6912-44E3-A234-C0B3B558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2E1D4-75F2-4DA8-BD2F-7A8D90A4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8DD2-DA40-484D-BEE0-BA416F24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6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B0F4-A103-4886-9E43-83329594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D8391-AFDB-4271-9155-72FDEE6B7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18D1B-8560-45B3-BEEF-2EDFED7BB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D806-E2BF-406B-8063-E68D7BC19D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BCF3F-2878-4466-A4B0-C14CCA68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59051-767B-4D87-A32D-CB52B432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8DD2-DA40-484D-BEE0-BA416F24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9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91FFF-A8D6-44D4-B17D-399D9C914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EDF27-386D-4E5A-8BCE-AC627150B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3C9E9-EB4B-47B4-8B70-EEA99CF40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D806-E2BF-406B-8063-E68D7BC19D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24FB7-E570-4DC2-99E1-99E61740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92F55-1DE6-4293-8DF4-6B5570774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8DD2-DA40-484D-BEE0-BA416F24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0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0184-DAD3-4FD4-AF7E-E2E04154E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B46DE-C1DC-4664-BA57-02DB61134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62E904-53E1-4411-B831-25CE6231A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A5C6D-8194-404E-BF37-B5D1FB5F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D806-E2BF-406B-8063-E68D7BC19D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51C7F-6E5C-4CC9-BFA1-BDEAE0F4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601D6-EE1F-4CF7-AC2A-EDC46C9A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8DD2-DA40-484D-BEE0-BA416F24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2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487F9-0A0B-4E98-9004-459BE4ECC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1A3EB-9A4B-42E0-88C2-48DF3B9F6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2C9FD-6214-4808-9610-6608928A6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A83BB9-8C71-45B1-BE22-539A91C6F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6B35FB-80EA-442D-931A-D9A6B8039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701C1-29FE-4FED-8CCB-85CC9E44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D806-E2BF-406B-8063-E68D7BC19D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5A4F39-E405-4C78-9602-A9E45296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7313E-F6B1-498E-85BB-533CC5FD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8DD2-DA40-484D-BEE0-BA416F24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0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AF4E-794B-4156-BF13-1E3FF8F1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B4EB9-02BF-49EA-B994-2F8FD691A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D806-E2BF-406B-8063-E68D7BC19D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2BB00-5A1D-44F0-8FC7-0C2A13AF7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80F0-56D6-43C9-985C-FCA200AA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8DD2-DA40-484D-BEE0-BA416F24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6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2610D2-4969-4A83-82B5-FC80375C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D806-E2BF-406B-8063-E68D7BC19D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0FA6-1359-45BF-B731-D8CE26C87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B41CD-44BA-4E8D-97B7-30BCB238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8DD2-DA40-484D-BEE0-BA416F24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5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05D3-BF86-4C8C-B234-E453E7707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8FDED-9412-4505-A39D-8534984E5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87B07-85B9-4F46-95BF-8CB54E25C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26415-A1A4-4E47-A453-AD7091E9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D806-E2BF-406B-8063-E68D7BC19D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4E93F-5A71-47ED-A77C-5E03A058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9FFAA-2C49-426C-BE22-558714C4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8DD2-DA40-484D-BEE0-BA416F24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5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7F77-E6D3-4FBC-8ADB-2CEF529C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B55DA5-856D-4EA2-8AF8-73F606C6F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6B7EA-85C5-4350-916B-73BA62A6A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198F1-C588-45E8-8D5D-03D5C7A31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D806-E2BF-406B-8063-E68D7BC19D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64DB9-E419-4636-8DE2-060DDFF1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950F8-FED4-4EA4-BA59-9E3F2D00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8DD2-DA40-484D-BEE0-BA416F24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F5DF59-6B85-4EFA-97F0-68F9F93E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3BC7F-85F8-4032-B0BB-6683E486A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0C4AD-656D-4564-BF8D-FB92BAE5A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D806-E2BF-406B-8063-E68D7BC19D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EDD85-F232-4988-9685-B53B98701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C76E7-9703-45BF-B3AA-192B5AC73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98DD2-DA40-484D-BEE0-BA416F249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5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usscouts.org/advance/boyscout/workbooks/First-Class.pdf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35779B-C69A-4E31-88DC-EA965FC86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896"/>
            <a:ext cx="9144000" cy="54931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BSA Troop 1147 Dearborn, MI</a:t>
            </a:r>
          </a:p>
          <a:p>
            <a:r>
              <a:rPr lang="en-US" dirty="0"/>
              <a:t>Feb 2</a:t>
            </a:r>
            <a:r>
              <a:rPr lang="en-US" baseline="30000" dirty="0"/>
              <a:t>nd</a:t>
            </a:r>
            <a:r>
              <a:rPr lang="en-US" dirty="0"/>
              <a:t> Virtual Meeting</a:t>
            </a:r>
          </a:p>
          <a:p>
            <a:endParaRPr lang="en-US" dirty="0"/>
          </a:p>
          <a:p>
            <a:pPr algn="l"/>
            <a:r>
              <a:rPr lang="en-US" dirty="0"/>
              <a:t>Agenda: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Opening: Pledge, Scout Oath And Scout Law- Ian Kennedy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Activity Recap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Ice Breaker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Hike Plan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Patrol Breakouts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Patrol Contacts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Patrol Name Ideas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Advancement item- First Class 5b, 5c and 5d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Play Among-us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Announcements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64692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3A99C1-EB5F-42CC-8F37-F369E21B0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983" y="996577"/>
            <a:ext cx="8645292" cy="575080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6310A7-7C05-4907-B8EC-B8FDAD191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8547"/>
            <a:ext cx="9144000" cy="459549"/>
          </a:xfrm>
        </p:spPr>
        <p:txBody>
          <a:bodyPr>
            <a:normAutofit fontScale="90000"/>
          </a:bodyPr>
          <a:lstStyle/>
          <a:p>
            <a:r>
              <a:rPr lang="en-US" dirty="0"/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64908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667691DE-B638-4714-9A51-EF7FE16B1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794" y="214826"/>
            <a:ext cx="9144000" cy="457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January Activity #1 Forging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5B5D0-9663-44A8-9445-2CCC088EA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60" y="559243"/>
            <a:ext cx="2818480" cy="2113860"/>
          </a:xfrm>
          <a:prstGeom prst="rect">
            <a:avLst/>
          </a:prstGeom>
        </p:spPr>
      </p:pic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B3C3ADF1-1994-4F04-B929-1A43FFEC2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3299" y="2472493"/>
            <a:ext cx="4870873" cy="365315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658F5953-3922-49A9-9BDC-54F986B96D39}"/>
              </a:ext>
            </a:extLst>
          </p:cNvPr>
          <p:cNvSpPr txBox="1">
            <a:spLocks/>
          </p:cNvSpPr>
          <p:nvPr/>
        </p:nvSpPr>
        <p:spPr>
          <a:xfrm>
            <a:off x="189029" y="2964404"/>
            <a:ext cx="6355754" cy="287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Volunteer: Jason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2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667691DE-B638-4714-9A51-EF7FE16B1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794" y="214826"/>
            <a:ext cx="9144000" cy="457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January Activity #2 Sledding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A47272A-85B3-40C8-8002-3758183AB851}"/>
              </a:ext>
            </a:extLst>
          </p:cNvPr>
          <p:cNvSpPr txBox="1">
            <a:spLocks/>
          </p:cNvSpPr>
          <p:nvPr/>
        </p:nvSpPr>
        <p:spPr>
          <a:xfrm>
            <a:off x="189029" y="2964404"/>
            <a:ext cx="6355754" cy="287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Volunteer: Owen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Thank you to Wyatt, Quin, Kyle, Glenn and Oliver for sticking around to sled with Pack 1127.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F966A-AECA-4A9C-AEC8-5AAB7941C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02" y="806780"/>
            <a:ext cx="3349592" cy="2889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1E32CF-C74D-44B3-B99D-48D060598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963" y="298390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1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D6E466B0-971F-4545-9CDE-156D29A4B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8932" y="1305435"/>
            <a:ext cx="3755926" cy="281694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67691DE-B638-4714-9A51-EF7FE16B1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794" y="214826"/>
            <a:ext cx="9144000" cy="457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Groundhog Day Ice Breaker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A47272A-85B3-40C8-8002-3758183AB851}"/>
              </a:ext>
            </a:extLst>
          </p:cNvPr>
          <p:cNvSpPr txBox="1">
            <a:spLocks/>
          </p:cNvSpPr>
          <p:nvPr/>
        </p:nvSpPr>
        <p:spPr>
          <a:xfrm>
            <a:off x="215155" y="3736676"/>
            <a:ext cx="6355754" cy="2871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Everyone shares: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Name</a:t>
            </a:r>
          </a:p>
          <a:p>
            <a:pPr algn="l"/>
            <a:r>
              <a:rPr lang="en-US" dirty="0"/>
              <a:t>What Food You Would Eat Every Day</a:t>
            </a:r>
          </a:p>
          <a:p>
            <a:pPr algn="l"/>
            <a:r>
              <a:rPr lang="en-US" dirty="0"/>
              <a:t>One thing you would do on your “Perfect Day”</a:t>
            </a:r>
          </a:p>
          <a:p>
            <a:pPr algn="l"/>
            <a:r>
              <a:rPr lang="en-US" dirty="0"/>
              <a:t>What you plan to do with six more Weeks of winter</a:t>
            </a:r>
          </a:p>
          <a:p>
            <a:pPr algn="l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45CE40-579F-4143-937D-EAC04367F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39" y="309414"/>
            <a:ext cx="2388496" cy="17890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0F50BE-B684-4CA2-B349-038F46F21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84" y="835943"/>
            <a:ext cx="3871013" cy="2656857"/>
          </a:xfrm>
          <a:prstGeom prst="rect">
            <a:avLst/>
          </a:prstGeom>
        </p:spPr>
      </p:pic>
      <p:pic>
        <p:nvPicPr>
          <p:cNvPr id="1026" name="Picture 2" descr="Moving Pictures: Terry Pratchett Terri Pratchett: 9780552134637:  Amazon.com: Books">
            <a:extLst>
              <a:ext uri="{FF2B5EF4-FFF2-40B4-BE49-F238E27FC236}">
                <a16:creationId xmlns:a16="http://schemas.microsoft.com/office/drawing/2014/main" id="{207B2B1D-CF6D-4D0A-B4A1-9B36DF2D3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586" y="4708248"/>
            <a:ext cx="1211345" cy="203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5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667691DE-B638-4714-9A51-EF7FE16B1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794" y="214826"/>
            <a:ext cx="9144000" cy="457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Hike Plan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A47272A-85B3-40C8-8002-3758183AB851}"/>
              </a:ext>
            </a:extLst>
          </p:cNvPr>
          <p:cNvSpPr txBox="1">
            <a:spLocks/>
          </p:cNvSpPr>
          <p:nvPr/>
        </p:nvSpPr>
        <p:spPr>
          <a:xfrm>
            <a:off x="208279" y="2132169"/>
            <a:ext cx="6355754" cy="2871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Leader: Caden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When: February 6</a:t>
            </a:r>
            <a:r>
              <a:rPr lang="en-US" baseline="30000" dirty="0"/>
              <a:t>th</a:t>
            </a:r>
            <a:r>
              <a:rPr lang="en-US" dirty="0"/>
              <a:t>  9 AM</a:t>
            </a:r>
          </a:p>
          <a:p>
            <a:pPr algn="l"/>
            <a:r>
              <a:rPr lang="en-US" dirty="0"/>
              <a:t>Where: Ford Field </a:t>
            </a:r>
          </a:p>
          <a:p>
            <a:pPr algn="l"/>
            <a:r>
              <a:rPr lang="en-US" dirty="0"/>
              <a:t>What: 5 Mile Hike and lunch</a:t>
            </a:r>
          </a:p>
          <a:p>
            <a:pPr algn="l"/>
            <a:r>
              <a:rPr lang="en-US" dirty="0"/>
              <a:t>Who: Scouts who RSVP to Mr. Pfeiffer by Wednesday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What to Bring: Scout Essentials, Day Pack, Water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106281-5F5D-4DFC-9BBD-E26EECA23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491" y="248348"/>
            <a:ext cx="4349743" cy="637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2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667691DE-B638-4714-9A51-EF7FE16B1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794" y="214826"/>
            <a:ext cx="9144000" cy="457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Patrol Meetings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5B9403E-E112-4863-832F-AAD2CACEF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671802"/>
              </p:ext>
            </p:extLst>
          </p:nvPr>
        </p:nvGraphicFramePr>
        <p:xfrm>
          <a:off x="615362" y="722828"/>
          <a:ext cx="5039448" cy="4351345"/>
        </p:xfrm>
        <a:graphic>
          <a:graphicData uri="http://schemas.openxmlformats.org/drawingml/2006/table">
            <a:tbl>
              <a:tblPr/>
              <a:tblGrid>
                <a:gridCol w="753412">
                  <a:extLst>
                    <a:ext uri="{9D8B030D-6E8A-4147-A177-3AD203B41FA5}">
                      <a16:colId xmlns:a16="http://schemas.microsoft.com/office/drawing/2014/main" val="422781339"/>
                    </a:ext>
                  </a:extLst>
                </a:gridCol>
                <a:gridCol w="739386">
                  <a:extLst>
                    <a:ext uri="{9D8B030D-6E8A-4147-A177-3AD203B41FA5}">
                      <a16:colId xmlns:a16="http://schemas.microsoft.com/office/drawing/2014/main" val="337461726"/>
                    </a:ext>
                  </a:extLst>
                </a:gridCol>
                <a:gridCol w="835567">
                  <a:extLst>
                    <a:ext uri="{9D8B030D-6E8A-4147-A177-3AD203B41FA5}">
                      <a16:colId xmlns:a16="http://schemas.microsoft.com/office/drawing/2014/main" val="4087206561"/>
                    </a:ext>
                  </a:extLst>
                </a:gridCol>
                <a:gridCol w="1076017">
                  <a:extLst>
                    <a:ext uri="{9D8B030D-6E8A-4147-A177-3AD203B41FA5}">
                      <a16:colId xmlns:a16="http://schemas.microsoft.com/office/drawing/2014/main" val="1179952758"/>
                    </a:ext>
                  </a:extLst>
                </a:gridCol>
                <a:gridCol w="817533">
                  <a:extLst>
                    <a:ext uri="{9D8B030D-6E8A-4147-A177-3AD203B41FA5}">
                      <a16:colId xmlns:a16="http://schemas.microsoft.com/office/drawing/2014/main" val="1725067618"/>
                    </a:ext>
                  </a:extLst>
                </a:gridCol>
                <a:gridCol w="817533">
                  <a:extLst>
                    <a:ext uri="{9D8B030D-6E8A-4147-A177-3AD203B41FA5}">
                      <a16:colId xmlns:a16="http://schemas.microsoft.com/office/drawing/2014/main" val="3466116443"/>
                    </a:ext>
                  </a:extLst>
                </a:gridCol>
              </a:tblGrid>
              <a:tr h="162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First Name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Patrol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 2nd 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995973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Oliver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Guide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68081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Benjamin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863587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Colin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950038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Alec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522635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Xavier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947236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Nathaniel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395717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Caden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x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842870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Wyatt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x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757494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Quinn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x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418213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Liam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Partol Leader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x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297407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Grant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161584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Timothy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105530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Charles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885346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Liam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411196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Aidan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Patrol Leader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x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829088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Owen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Webmaster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567969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Jason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261563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Connor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973732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Alex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315484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Eamon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x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2362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Dane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Chaplain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x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656601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Drew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839772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Daniel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88422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Jonathon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x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641487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Glen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Patrol Leader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x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242358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Jacob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Leadership Corps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ASPL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x-1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927989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Ethan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Leadership Corps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ASPL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94720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Ian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Leadership Corps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SPL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x-3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116228"/>
                  </a:ext>
                </a:extLst>
              </a:tr>
              <a:tr h="1444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Kyle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Leadership Corps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ASPL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18" marR="6018" marT="60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70078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14A4704-7B54-4032-983F-73FD1BF11D16}"/>
              </a:ext>
            </a:extLst>
          </p:cNvPr>
          <p:cNvSpPr/>
          <p:nvPr/>
        </p:nvSpPr>
        <p:spPr>
          <a:xfrm>
            <a:off x="6165668" y="1421172"/>
            <a:ext cx="5410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Patrol Breakouts:</a:t>
            </a:r>
          </a:p>
          <a:p>
            <a:r>
              <a:rPr lang="en-US" dirty="0"/>
              <a:t>Patrol Contact info- Share your address in the chat</a:t>
            </a:r>
          </a:p>
          <a:p>
            <a:r>
              <a:rPr lang="en-US" dirty="0"/>
              <a:t>Patrol Name Ideas- Must be able to buy a regular patch</a:t>
            </a:r>
          </a:p>
          <a:p>
            <a:r>
              <a:rPr lang="en-US" dirty="0"/>
              <a:t>Advancement item- First Class 5b, 5c and 5d </a:t>
            </a:r>
          </a:p>
          <a:p>
            <a:r>
              <a:rPr lang="en-US" dirty="0"/>
              <a:t>	(Pages 212 to 218 in your scout books)</a:t>
            </a:r>
          </a:p>
          <a:p>
            <a:r>
              <a:rPr lang="en-US" dirty="0"/>
              <a:t>Play Among-us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ED54A4-AC3D-4380-AF3B-351ECA67FEB8}"/>
              </a:ext>
            </a:extLst>
          </p:cNvPr>
          <p:cNvSpPr/>
          <p:nvPr/>
        </p:nvSpPr>
        <p:spPr>
          <a:xfrm>
            <a:off x="3048000" y="5719844"/>
            <a:ext cx="7158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http://usscouts.org/advance/boyscout/workbooks/First-Class.pdf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23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667691DE-B638-4714-9A51-EF7FE16B1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168" y="315337"/>
            <a:ext cx="9144000" cy="457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November and December Plans- Mr. Angel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B6EFFD-A375-4DC9-8775-3019B441E8F8}"/>
              </a:ext>
            </a:extLst>
          </p:cNvPr>
          <p:cNvSpPr txBox="1"/>
          <p:nvPr/>
        </p:nvSpPr>
        <p:spPr>
          <a:xfrm>
            <a:off x="645180" y="1320520"/>
            <a:ext cx="109016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January 26 6:30pm PLC – 1/31 and 2/2 Event Planning</a:t>
            </a:r>
          </a:p>
          <a:p>
            <a:r>
              <a:rPr lang="en-US" sz="1600" dirty="0"/>
              <a:t>January 31 3:00pm Ford Field Outing </a:t>
            </a:r>
          </a:p>
          <a:p>
            <a:r>
              <a:rPr lang="en-US" sz="1600" dirty="0"/>
              <a:t>February 2 6:30pm. Patrol Meeting (Patrol Name icebreaker, advancement and Among-us,)</a:t>
            </a:r>
          </a:p>
          <a:p>
            <a:r>
              <a:rPr lang="en-US" sz="1600" dirty="0"/>
              <a:t>February 9 PLC meeting (Webelo Meeting Planning)</a:t>
            </a:r>
          </a:p>
          <a:p>
            <a:r>
              <a:rPr lang="en-US" sz="1600" dirty="0"/>
              <a:t>February 14 Cardboard classic (Make your own sled)</a:t>
            </a:r>
          </a:p>
          <a:p>
            <a:r>
              <a:rPr lang="en-US" sz="1600" dirty="0"/>
              <a:t>February 16 Troop Meeting. 6:30pm Minecraft Server, Patrol Meeting (Vote patrol names)</a:t>
            </a:r>
          </a:p>
          <a:p>
            <a:r>
              <a:rPr lang="en-US" sz="1600" dirty="0"/>
              <a:t>February 28 X-country ski</a:t>
            </a:r>
          </a:p>
          <a:p>
            <a:r>
              <a:rPr lang="en-US" sz="1600" dirty="0"/>
              <a:t>March 2 Troop meeting TBD</a:t>
            </a:r>
          </a:p>
          <a:p>
            <a:endParaRPr lang="en-US" sz="1600" dirty="0"/>
          </a:p>
          <a:p>
            <a:endParaRPr lang="en-US" sz="1600" dirty="0"/>
          </a:p>
          <a:p>
            <a:pPr lvl="0"/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0B0DD-827B-44BB-BD1F-247F52DCA69C}"/>
              </a:ext>
            </a:extLst>
          </p:cNvPr>
          <p:cNvSpPr txBox="1"/>
          <p:nvPr/>
        </p:nvSpPr>
        <p:spPr>
          <a:xfrm>
            <a:off x="772871" y="4514990"/>
            <a:ext cx="10901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u="sng" dirty="0">
                <a:solidFill>
                  <a:prstClr val="black"/>
                </a:solidFill>
              </a:rPr>
              <a:t>Winter challenge- Merit Badges  </a:t>
            </a: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The patrols will have a competition to see who earns the highest number of badges per scout before the March Court of Awards.</a:t>
            </a: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Partials count!  Bring in your list of partials and we will find councilors to review your finished work.</a:t>
            </a:r>
          </a:p>
          <a:p>
            <a:pPr lvl="0"/>
            <a:endParaRPr lang="en-US" sz="1600" dirty="0">
              <a:solidFill>
                <a:prstClr val="black"/>
              </a:solidFill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February 1</a:t>
            </a:r>
            <a:r>
              <a:rPr lang="en-US" sz="1600" baseline="30000" dirty="0">
                <a:solidFill>
                  <a:prstClr val="black"/>
                </a:solidFill>
              </a:rPr>
              <a:t>st</a:t>
            </a:r>
            <a:r>
              <a:rPr lang="en-US" sz="1600" dirty="0">
                <a:solidFill>
                  <a:prstClr val="black"/>
                </a:solidFill>
              </a:rPr>
              <a:t> Patrol Standing : 	</a:t>
            </a:r>
            <a:r>
              <a:rPr lang="en-US" sz="1600" dirty="0">
                <a:solidFill>
                  <a:srgbClr val="FF0000"/>
                </a:solidFill>
              </a:rPr>
              <a:t>Patrol 3 with .56 Badges/Scout</a:t>
            </a: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			Patrol 2 with .5 Badges/Scout</a:t>
            </a: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			Patrol 1 with .2 Badges/Scout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699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3A99C1-EB5F-42CC-8F37-F369E21B0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54" y="1024569"/>
            <a:ext cx="8645292" cy="575080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6310A7-7C05-4907-B8EC-B8FDAD191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8547"/>
            <a:ext cx="9144000" cy="459549"/>
          </a:xfrm>
        </p:spPr>
        <p:txBody>
          <a:bodyPr>
            <a:normAutofit fontScale="90000"/>
          </a:bodyPr>
          <a:lstStyle/>
          <a:p>
            <a:r>
              <a:rPr lang="en-US" dirty="0"/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62836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3624</TotalTime>
  <Words>537</Words>
  <Application>Microsoft Office PowerPoint</Application>
  <PresentationFormat>Widescreen</PresentationFormat>
  <Paragraphs>184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Opening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Angel, Andrew (A.)</dc:creator>
  <cp:lastModifiedBy>Angel, Andrew (A.)</cp:lastModifiedBy>
  <cp:revision>89</cp:revision>
  <cp:lastPrinted>2020-03-24T22:46:10Z</cp:lastPrinted>
  <dcterms:created xsi:type="dcterms:W3CDTF">2020-03-24T22:16:58Z</dcterms:created>
  <dcterms:modified xsi:type="dcterms:W3CDTF">2021-02-03T01:30:20Z</dcterms:modified>
</cp:coreProperties>
</file>