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E97A0-A799-4287-8B66-997416F553C0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E377-7468-4913-A97B-0E48492A2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72FB0-4E93-4B27-A0B5-3E496D1567B7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D2555-7C33-4445-ADB8-6AAE8C3A6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7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D3FE-461F-4FEF-8C00-D471309A6A7A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99D77-5640-469F-846A-0B3538083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9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E616D-3D5A-409E-9DF6-4B574C2358D5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D140E-EB01-4CCD-BFD8-1CD7EE042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2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B1301-DBA0-4267-B940-BE97FBC60DC3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DAA09-D501-4CD7-A9BE-0D12FFA5C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6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2219-94F7-404E-A071-156B8786C08F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390D5-D986-409E-8520-2E73E4735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0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FDBB-6471-41A3-920C-A923BF0837C5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14378-AF0C-4E66-B478-DF2F68C3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40AEE-A4E3-412D-B228-25EFE6895EA1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E39A-870D-40CA-8B35-E3DF35DAF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3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2853D-2E18-4FEA-B5F9-4F4B37B4258B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83CDE-AF29-4C2A-B644-9417BEEA9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6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690B-C717-475E-90C4-804C670C0CAE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9AF01-66DB-4EBA-AE64-44E7E0A3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6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75BD-6B24-4AF5-8ACF-425A5F18B3CB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E4701-7F33-4A1E-A6E8-3CA8B160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0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A614CA-D65A-4E02-A3BB-FAB77C925539}" type="datetimeFigureOut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7C0D1C-AB00-4A74-812E-1AA6015AF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10- Section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War of 1812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The Path to War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1803- Britain and France go to war (again)</a:t>
            </a:r>
          </a:p>
          <a:p>
            <a:pPr eaLnBrk="1" hangingPunct="1"/>
            <a:r>
              <a:rPr lang="en-US" dirty="0" smtClean="0"/>
              <a:t>Jefferson wants to remain neutral</a:t>
            </a:r>
          </a:p>
          <a:p>
            <a:pPr eaLnBrk="1" hangingPunct="1"/>
            <a:r>
              <a:rPr lang="en-US" dirty="0" smtClean="0"/>
              <a:t>British and French seize American ships</a:t>
            </a:r>
          </a:p>
          <a:p>
            <a:pPr eaLnBrk="1" hangingPunct="1"/>
            <a:r>
              <a:rPr lang="en-US" dirty="0" smtClean="0"/>
              <a:t>British kidnap American merchant sailors and force them into their navy</a:t>
            </a:r>
          </a:p>
          <a:p>
            <a:pPr lvl="1" eaLnBrk="1" hangingPunct="1"/>
            <a:r>
              <a:rPr lang="en-US" dirty="0" smtClean="0"/>
              <a:t>Impressment</a:t>
            </a:r>
          </a:p>
          <a:p>
            <a:pPr eaLnBrk="1" hangingPunct="1"/>
            <a:r>
              <a:rPr lang="en-US" dirty="0" smtClean="0"/>
              <a:t>Embargo Act of 1807</a:t>
            </a:r>
          </a:p>
          <a:p>
            <a:pPr lvl="1" eaLnBrk="1" hangingPunct="1"/>
            <a:r>
              <a:rPr lang="en-US" dirty="0" smtClean="0"/>
              <a:t>Stopped all foreign trade</a:t>
            </a:r>
          </a:p>
          <a:p>
            <a:pPr lvl="1" eaLnBrk="1" hangingPunct="1"/>
            <a:r>
              <a:rPr lang="en-US" dirty="0" smtClean="0"/>
              <a:t>More harmful to U.S. </a:t>
            </a:r>
          </a:p>
          <a:p>
            <a:pPr eaLnBrk="1" hangingPunct="1"/>
            <a:r>
              <a:rPr lang="en-US" dirty="0" smtClean="0"/>
              <a:t>British trying to stop American expansion in west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36638"/>
          </a:xfrm>
        </p:spPr>
        <p:txBody>
          <a:bodyPr/>
          <a:lstStyle/>
          <a:p>
            <a:pPr eaLnBrk="1" hangingPunct="1"/>
            <a:r>
              <a:rPr lang="en-US" dirty="0" smtClean="0"/>
              <a:t>War of 1812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410200"/>
          </a:xfrm>
        </p:spPr>
        <p:txBody>
          <a:bodyPr/>
          <a:lstStyle/>
          <a:p>
            <a:pPr eaLnBrk="1" hangingPunct="1"/>
            <a:r>
              <a:rPr lang="en-US" dirty="0" smtClean="0"/>
              <a:t>1808- James Madison becomes President</a:t>
            </a:r>
          </a:p>
          <a:p>
            <a:pPr lvl="1" eaLnBrk="1" hangingPunct="1"/>
            <a:r>
              <a:rPr lang="en-US" dirty="0" smtClean="0"/>
              <a:t>1812- Asks for a declaration of war against Britain</a:t>
            </a:r>
          </a:p>
          <a:p>
            <a:pPr lvl="1" eaLnBrk="1" hangingPunct="1"/>
            <a:r>
              <a:rPr lang="en-US" dirty="0" smtClean="0"/>
              <a:t>War Hawks=</a:t>
            </a:r>
          </a:p>
          <a:p>
            <a:pPr lvl="2" eaLnBrk="1" hangingPunct="1"/>
            <a:r>
              <a:rPr lang="en-US" dirty="0" smtClean="0"/>
              <a:t>Supporters of the war</a:t>
            </a:r>
          </a:p>
          <a:p>
            <a:pPr eaLnBrk="1" hangingPunct="1"/>
            <a:r>
              <a:rPr lang="en-US" dirty="0" smtClean="0"/>
              <a:t>Phase 1 (1812-1814)</a:t>
            </a:r>
          </a:p>
          <a:p>
            <a:pPr lvl="1" eaLnBrk="1" hangingPunct="1"/>
            <a:r>
              <a:rPr lang="en-US" dirty="0" smtClean="0"/>
              <a:t>British focus more on French</a:t>
            </a:r>
          </a:p>
          <a:p>
            <a:pPr lvl="1" eaLnBrk="1" hangingPunct="1"/>
            <a:r>
              <a:rPr lang="en-US" dirty="0" smtClean="0"/>
              <a:t>British send ships to blockade American coast</a:t>
            </a:r>
          </a:p>
          <a:p>
            <a:pPr lvl="1" eaLnBrk="1" hangingPunct="1"/>
            <a:r>
              <a:rPr lang="en-US" dirty="0" smtClean="0"/>
              <a:t>Americans have a weak military</a:t>
            </a:r>
          </a:p>
          <a:p>
            <a:pPr lvl="2" eaLnBrk="1" hangingPunct="1"/>
            <a:r>
              <a:rPr lang="en-US" dirty="0" smtClean="0"/>
              <a:t>Yet they won several important naval battles</a:t>
            </a:r>
          </a:p>
          <a:p>
            <a:pPr lvl="3" eaLnBrk="1" hangingPunct="1"/>
            <a:r>
              <a:rPr lang="en-US" dirty="0" smtClean="0"/>
              <a:t>Lake Erie- Oliver Hazard Perry</a:t>
            </a:r>
          </a:p>
          <a:p>
            <a:pPr lvl="3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War of 1812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Phase 2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1814-Britain defeats France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Turns full attention to U.S.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British burn U.S. Capitol and White House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Attack on Fort McHenry (Baltimore)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Francis Scott Key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“The Star Spangled Banner”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Treaty of Ghent ends the war in Dec. 1814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Battle of New Orleans (1815</a:t>
            </a:r>
            <a:r>
              <a:rPr lang="en-US" dirty="0" smtClean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Actually fought </a:t>
            </a:r>
            <a:r>
              <a:rPr lang="en-US" dirty="0" smtClean="0"/>
              <a:t>two weeks after </a:t>
            </a:r>
            <a:r>
              <a:rPr lang="en-US" dirty="0"/>
              <a:t>the war was </a:t>
            </a:r>
            <a:r>
              <a:rPr lang="en-US" dirty="0" smtClean="0"/>
              <a:t>over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American victory led by Andrew Jackson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Jackson becomes a hero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914400" lvl="2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Legacy of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09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 clear winner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 change of ownership of territories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Increase of American patriotism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Native American resistance weakened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Growth of American manufacturing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America proved it could defend itself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Optimism for its future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4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236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Chapter 10- Section 3</vt:lpstr>
      <vt:lpstr>The Path to War</vt:lpstr>
      <vt:lpstr>War of 1812</vt:lpstr>
      <vt:lpstr>War of 1812 (cont.)</vt:lpstr>
      <vt:lpstr>Legacy of the War</vt:lpstr>
    </vt:vector>
  </TitlesOfParts>
  <Company>Warner Brothers Movie World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7- The American Revolution</dc:title>
  <dc:creator>Bugs Bunny</dc:creator>
  <cp:lastModifiedBy>Bugs Bunny</cp:lastModifiedBy>
  <cp:revision>27</cp:revision>
  <dcterms:created xsi:type="dcterms:W3CDTF">2011-11-28T22:12:48Z</dcterms:created>
  <dcterms:modified xsi:type="dcterms:W3CDTF">2012-02-07T01:07:00Z</dcterms:modified>
</cp:coreProperties>
</file>