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68" r:id="rId6"/>
    <p:sldId id="258" r:id="rId7"/>
    <p:sldId id="259" r:id="rId8"/>
    <p:sldId id="260" r:id="rId9"/>
    <p:sldId id="261" r:id="rId10"/>
    <p:sldId id="269" r:id="rId11"/>
    <p:sldId id="262" r:id="rId12"/>
    <p:sldId id="263" r:id="rId13"/>
    <p:sldId id="270" r:id="rId14"/>
    <p:sldId id="264" r:id="rId15"/>
    <p:sldId id="271" r:id="rId16"/>
    <p:sldId id="272" r:id="rId17"/>
    <p:sldId id="273" r:id="rId18"/>
    <p:sldId id="274" r:id="rId19"/>
    <p:sldId id="275" r:id="rId20"/>
    <p:sldId id="26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00D2-B954-4001-8DD5-BD848268E672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714511"/>
          </a:xfrm>
        </p:spPr>
        <p:txBody>
          <a:bodyPr/>
          <a:lstStyle/>
          <a:p>
            <a:r>
              <a:rPr lang="en-GB" dirty="0" smtClean="0"/>
              <a:t>Take a tour around </a:t>
            </a:r>
            <a:br>
              <a:rPr lang="en-GB" dirty="0" smtClean="0"/>
            </a:br>
            <a:r>
              <a:rPr lang="en-GB" dirty="0" smtClean="0"/>
              <a:t>Moss Hall Nursery School.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857364"/>
            <a:ext cx="6400800" cy="785818"/>
          </a:xfrm>
        </p:spPr>
        <p:txBody>
          <a:bodyPr/>
          <a:lstStyle/>
          <a:p>
            <a:r>
              <a:rPr lang="en-GB" dirty="0" smtClean="0"/>
              <a:t>Inside and Outside...</a:t>
            </a:r>
            <a:endParaRPr lang="en-GB" dirty="0"/>
          </a:p>
        </p:txBody>
      </p:sp>
      <p:pic>
        <p:nvPicPr>
          <p:cNvPr id="4" name="Picture 3" descr="IMG_2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786058"/>
            <a:ext cx="4786314" cy="3589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0694" y="2928934"/>
            <a:ext cx="3429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You can join a tour of the nursery on the following dates:</a:t>
            </a:r>
          </a:p>
          <a:p>
            <a:endParaRPr lang="en-GB" b="1" dirty="0"/>
          </a:p>
          <a:p>
            <a:r>
              <a:rPr lang="en-GB" dirty="0" smtClean="0"/>
              <a:t>Monday </a:t>
            </a: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December </a:t>
            </a:r>
            <a:r>
              <a:rPr lang="en-GB" dirty="0" smtClean="0"/>
              <a:t>1.15pm</a:t>
            </a:r>
          </a:p>
          <a:p>
            <a:r>
              <a:rPr lang="en-GB" dirty="0" smtClean="0"/>
              <a:t>Friday 10</a:t>
            </a:r>
            <a:r>
              <a:rPr lang="en-GB" baseline="30000" dirty="0" smtClean="0"/>
              <a:t>th</a:t>
            </a:r>
            <a:r>
              <a:rPr lang="en-GB" dirty="0" smtClean="0"/>
              <a:t> January 9.15am</a:t>
            </a:r>
          </a:p>
          <a:p>
            <a:r>
              <a:rPr lang="en-GB" dirty="0" smtClean="0"/>
              <a:t>Monday 10</a:t>
            </a:r>
            <a:r>
              <a:rPr lang="en-GB" baseline="30000" dirty="0" smtClean="0"/>
              <a:t>th</a:t>
            </a:r>
            <a:r>
              <a:rPr lang="en-GB" dirty="0" smtClean="0"/>
              <a:t> February 1.15pm</a:t>
            </a:r>
          </a:p>
          <a:p>
            <a:r>
              <a:rPr lang="en-GB" dirty="0" smtClean="0"/>
              <a:t>Wednesday 4</a:t>
            </a:r>
            <a:r>
              <a:rPr lang="en-GB" baseline="30000" dirty="0" smtClean="0"/>
              <a:t>th</a:t>
            </a:r>
            <a:r>
              <a:rPr lang="en-GB" dirty="0" smtClean="0"/>
              <a:t> March 9.15am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r>
              <a:rPr lang="en-GB" b="1" dirty="0" smtClean="0"/>
              <a:t>Please telephone nursery office to reserve a place.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8" cy="59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7643866" cy="572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7249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07249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428604"/>
            <a:ext cx="814393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193757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807249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500042"/>
            <a:ext cx="807249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807249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28680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800102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929618" cy="56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0724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Please call the nursery for a tour.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229" y="1600200"/>
            <a:ext cx="67895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0042"/>
            <a:ext cx="8501090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puty\Desktop\MossHall Pic\D41A62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5"/>
            <a:ext cx="800105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15370" cy="58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8001056" cy="557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215370" cy="574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14393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6438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54</Words>
  <Application>Microsoft Office PowerPoint</Application>
  <PresentationFormat>On-screen Show (4:3)</PresentationFormat>
  <Paragraphs>11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Take a tour around  Moss Hall Nursery School.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call the nursery for a tour.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a tour around  Moss Hall Nursery School</dc:title>
  <dc:creator>Deputy</dc:creator>
  <cp:lastModifiedBy>Jo Ozin</cp:lastModifiedBy>
  <cp:revision>7</cp:revision>
  <dcterms:created xsi:type="dcterms:W3CDTF">2018-08-06T18:53:53Z</dcterms:created>
  <dcterms:modified xsi:type="dcterms:W3CDTF">2019-11-12T12:04:52Z</dcterms:modified>
</cp:coreProperties>
</file>