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embeddedFontLst>
    <p:embeddedFont>
      <p:font typeface="Raleway"/>
      <p:regular r:id="rId15"/>
      <p:bold r:id="rId16"/>
      <p:italic r:id="rId17"/>
      <p:boldItalic r:id="rId18"/>
    </p:embeddedFont>
    <p:embeddedFont>
      <p:font typeface="Lato"/>
      <p:regular r:id="rId19"/>
      <p:bold r:id="rId20"/>
      <p:italic r:id="rId21"/>
      <p:boldItalic r:id="rId22"/>
    </p:embeddedFont>
    <p:embeddedFont>
      <p:font typeface="Tangerine"/>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7.xml"/><Relationship Id="rId22" Type="http://schemas.openxmlformats.org/officeDocument/2006/relationships/font" Target="fonts/Lato-boldItalic.fntdata"/><Relationship Id="rId10" Type="http://schemas.openxmlformats.org/officeDocument/2006/relationships/slide" Target="slides/slide6.xml"/><Relationship Id="rId21" Type="http://schemas.openxmlformats.org/officeDocument/2006/relationships/font" Target="fonts/Lato-italic.fntdata"/><Relationship Id="rId13" Type="http://schemas.openxmlformats.org/officeDocument/2006/relationships/slide" Target="slides/slide9.xml"/><Relationship Id="rId24" Type="http://schemas.openxmlformats.org/officeDocument/2006/relationships/font" Target="fonts/Tangerine-bold.fntdata"/><Relationship Id="rId12" Type="http://schemas.openxmlformats.org/officeDocument/2006/relationships/slide" Target="slides/slide8.xml"/><Relationship Id="rId23" Type="http://schemas.openxmlformats.org/officeDocument/2006/relationships/font" Target="fonts/Tangerine-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Raleway-regular.fntdata"/><Relationship Id="rId14" Type="http://schemas.openxmlformats.org/officeDocument/2006/relationships/slide" Target="slides/slide10.xml"/><Relationship Id="rId17" Type="http://schemas.openxmlformats.org/officeDocument/2006/relationships/font" Target="fonts/Raleway-italic.fntdata"/><Relationship Id="rId16" Type="http://schemas.openxmlformats.org/officeDocument/2006/relationships/font" Target="fonts/Raleway-bold.fntdata"/><Relationship Id="rId5" Type="http://schemas.openxmlformats.org/officeDocument/2006/relationships/slide" Target="slides/slide1.xml"/><Relationship Id="rId19" Type="http://schemas.openxmlformats.org/officeDocument/2006/relationships/font" Target="fonts/Lato-regular.fntdata"/><Relationship Id="rId6" Type="http://schemas.openxmlformats.org/officeDocument/2006/relationships/slide" Target="slides/slide2.xml"/><Relationship Id="rId18" Type="http://schemas.openxmlformats.org/officeDocument/2006/relationships/font" Target="fonts/Raleway-bol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9" name="Shape 279"/>
        <p:cNvGrpSpPr/>
        <p:nvPr/>
      </p:nvGrpSpPr>
      <p:grpSpPr>
        <a:xfrm>
          <a:off x="0" y="0"/>
          <a:ext cx="0" cy="0"/>
          <a:chOff x="0" y="0"/>
          <a:chExt cx="0" cy="0"/>
        </a:xfrm>
      </p:grpSpPr>
      <p:sp>
        <p:nvSpPr>
          <p:cNvPr id="280" name="Shape 280"/>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281" name="Shape 28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7" name="Shape 347"/>
        <p:cNvGrpSpPr/>
        <p:nvPr/>
      </p:nvGrpSpPr>
      <p:grpSpPr>
        <a:xfrm>
          <a:off x="0" y="0"/>
          <a:ext cx="0" cy="0"/>
          <a:chOff x="0" y="0"/>
          <a:chExt cx="0" cy="0"/>
        </a:xfrm>
      </p:grpSpPr>
      <p:sp>
        <p:nvSpPr>
          <p:cNvPr id="348" name="Shape 34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49" name="Shape 34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5" name="Shape 285"/>
        <p:cNvGrpSpPr/>
        <p:nvPr/>
      </p:nvGrpSpPr>
      <p:grpSpPr>
        <a:xfrm>
          <a:off x="0" y="0"/>
          <a:ext cx="0" cy="0"/>
          <a:chOff x="0" y="0"/>
          <a:chExt cx="0" cy="0"/>
        </a:xfrm>
      </p:grpSpPr>
      <p:sp>
        <p:nvSpPr>
          <p:cNvPr id="286" name="Shape 2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7" name="Shape 287"/>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2" name="Shape 292"/>
        <p:cNvGrpSpPr/>
        <p:nvPr/>
      </p:nvGrpSpPr>
      <p:grpSpPr>
        <a:xfrm>
          <a:off x="0" y="0"/>
          <a:ext cx="0" cy="0"/>
          <a:chOff x="0" y="0"/>
          <a:chExt cx="0" cy="0"/>
        </a:xfrm>
      </p:grpSpPr>
      <p:sp>
        <p:nvSpPr>
          <p:cNvPr id="293" name="Shape 2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4" name="Shape 294"/>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Shape 3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03" name="Shape 30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Shape 3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11" name="Shape 31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9" name="Shape 319"/>
        <p:cNvGrpSpPr/>
        <p:nvPr/>
      </p:nvGrpSpPr>
      <p:grpSpPr>
        <a:xfrm>
          <a:off x="0" y="0"/>
          <a:ext cx="0" cy="0"/>
          <a:chOff x="0" y="0"/>
          <a:chExt cx="0" cy="0"/>
        </a:xfrm>
      </p:grpSpPr>
      <p:sp>
        <p:nvSpPr>
          <p:cNvPr id="320" name="Shape 32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1" name="Shape 32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5" name="Shape 325"/>
        <p:cNvGrpSpPr/>
        <p:nvPr/>
      </p:nvGrpSpPr>
      <p:grpSpPr>
        <a:xfrm>
          <a:off x="0" y="0"/>
          <a:ext cx="0" cy="0"/>
          <a:chOff x="0" y="0"/>
          <a:chExt cx="0" cy="0"/>
        </a:xfrm>
      </p:grpSpPr>
      <p:sp>
        <p:nvSpPr>
          <p:cNvPr id="326" name="Shape 3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7" name="Shape 327"/>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4" name="Shape 334"/>
        <p:cNvGrpSpPr/>
        <p:nvPr/>
      </p:nvGrpSpPr>
      <p:grpSpPr>
        <a:xfrm>
          <a:off x="0" y="0"/>
          <a:ext cx="0" cy="0"/>
          <a:chOff x="0" y="0"/>
          <a:chExt cx="0" cy="0"/>
        </a:xfrm>
      </p:grpSpPr>
      <p:sp>
        <p:nvSpPr>
          <p:cNvPr id="335" name="Shape 33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36" name="Shape 33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0" name="Shape 340"/>
        <p:cNvGrpSpPr/>
        <p:nvPr/>
      </p:nvGrpSpPr>
      <p:grpSpPr>
        <a:xfrm>
          <a:off x="0" y="0"/>
          <a:ext cx="0" cy="0"/>
          <a:chOff x="0" y="0"/>
          <a:chExt cx="0" cy="0"/>
        </a:xfrm>
      </p:grpSpPr>
      <p:sp>
        <p:nvSpPr>
          <p:cNvPr id="341" name="Shape 3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42" name="Shape 34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rt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lt2"/>
        </a:solidFill>
      </p:bgPr>
    </p:bg>
    <p:spTree>
      <p:nvGrpSpPr>
        <p:cNvPr id="9" name="Shape 9"/>
        <p:cNvGrpSpPr/>
        <p:nvPr/>
      </p:nvGrpSpPr>
      <p:grpSpPr>
        <a:xfrm>
          <a:off x="0" y="0"/>
          <a:ext cx="0" cy="0"/>
          <a:chOff x="0" y="0"/>
          <a:chExt cx="0" cy="0"/>
        </a:xfrm>
      </p:grpSpPr>
      <p:sp>
        <p:nvSpPr>
          <p:cNvPr id="10" name="Shape 10"/>
          <p:cNvSpPr/>
          <p:nvPr/>
        </p:nvSpPr>
        <p:spPr>
          <a:xfrm>
            <a:off x="0" y="0"/>
            <a:ext cx="9144000" cy="4878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grpSp>
        <p:nvGrpSpPr>
          <p:cNvPr id="11" name="Shape 11"/>
          <p:cNvGrpSpPr/>
          <p:nvPr/>
        </p:nvGrpSpPr>
        <p:grpSpPr>
          <a:xfrm>
            <a:off x="830392" y="1191256"/>
            <a:ext cx="745763" cy="45826"/>
            <a:chOff x="4580561" y="2589004"/>
            <a:chExt cx="1064464" cy="25200"/>
          </a:xfrm>
        </p:grpSpPr>
        <p:sp>
          <p:nvSpPr>
            <p:cNvPr id="12" name="Shape 12"/>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13" name="Shape 13"/>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14" name="Shape 14"/>
          <p:cNvSpPr txBox="1"/>
          <p:nvPr>
            <p:ph type="ctrTitle"/>
          </p:nvPr>
        </p:nvSpPr>
        <p:spPr>
          <a:xfrm>
            <a:off x="729450" y="1322450"/>
            <a:ext cx="7688100" cy="1664700"/>
          </a:xfrm>
          <a:prstGeom prst="rect">
            <a:avLst/>
          </a:prstGeom>
        </p:spPr>
        <p:txBody>
          <a:bodyPr anchorCtr="0" anchor="t" bIns="91425" lIns="91425" rIns="91425" wrap="square" tIns="91425"/>
          <a:lstStyle>
            <a:lvl1pPr lvl="0">
              <a:spcBef>
                <a:spcPts val="0"/>
              </a:spcBef>
              <a:buClr>
                <a:schemeClr val="dk2"/>
              </a:buClr>
              <a:buSzPct val="100000"/>
              <a:defRPr sz="4200">
                <a:solidFill>
                  <a:schemeClr val="dk2"/>
                </a:solidFill>
              </a:defRPr>
            </a:lvl1pPr>
            <a:lvl2pPr lvl="1">
              <a:spcBef>
                <a:spcPts val="0"/>
              </a:spcBef>
              <a:buClr>
                <a:schemeClr val="dk2"/>
              </a:buClr>
              <a:buSzPct val="100000"/>
              <a:defRPr sz="4200">
                <a:solidFill>
                  <a:schemeClr val="dk2"/>
                </a:solidFill>
              </a:defRPr>
            </a:lvl2pPr>
            <a:lvl3pPr lvl="2">
              <a:spcBef>
                <a:spcPts val="0"/>
              </a:spcBef>
              <a:buClr>
                <a:schemeClr val="dk2"/>
              </a:buClr>
              <a:buSzPct val="100000"/>
              <a:defRPr sz="4200">
                <a:solidFill>
                  <a:schemeClr val="dk2"/>
                </a:solidFill>
              </a:defRPr>
            </a:lvl3pPr>
            <a:lvl4pPr lvl="3">
              <a:spcBef>
                <a:spcPts val="0"/>
              </a:spcBef>
              <a:buClr>
                <a:schemeClr val="dk2"/>
              </a:buClr>
              <a:buSzPct val="100000"/>
              <a:defRPr sz="4200">
                <a:solidFill>
                  <a:schemeClr val="dk2"/>
                </a:solidFill>
              </a:defRPr>
            </a:lvl4pPr>
            <a:lvl5pPr lvl="4">
              <a:spcBef>
                <a:spcPts val="0"/>
              </a:spcBef>
              <a:buClr>
                <a:schemeClr val="dk2"/>
              </a:buClr>
              <a:buSzPct val="100000"/>
              <a:defRPr sz="4200">
                <a:solidFill>
                  <a:schemeClr val="dk2"/>
                </a:solidFill>
              </a:defRPr>
            </a:lvl5pPr>
            <a:lvl6pPr lvl="5">
              <a:spcBef>
                <a:spcPts val="0"/>
              </a:spcBef>
              <a:buClr>
                <a:schemeClr val="dk2"/>
              </a:buClr>
              <a:buSzPct val="100000"/>
              <a:defRPr sz="4200">
                <a:solidFill>
                  <a:schemeClr val="dk2"/>
                </a:solidFill>
              </a:defRPr>
            </a:lvl6pPr>
            <a:lvl7pPr lvl="6">
              <a:spcBef>
                <a:spcPts val="0"/>
              </a:spcBef>
              <a:buClr>
                <a:schemeClr val="dk2"/>
              </a:buClr>
              <a:buSzPct val="100000"/>
              <a:defRPr sz="4200">
                <a:solidFill>
                  <a:schemeClr val="dk2"/>
                </a:solidFill>
              </a:defRPr>
            </a:lvl7pPr>
            <a:lvl8pPr lvl="7">
              <a:spcBef>
                <a:spcPts val="0"/>
              </a:spcBef>
              <a:buClr>
                <a:schemeClr val="dk2"/>
              </a:buClr>
              <a:buSzPct val="100000"/>
              <a:defRPr sz="4200">
                <a:solidFill>
                  <a:schemeClr val="dk2"/>
                </a:solidFill>
              </a:defRPr>
            </a:lvl8pPr>
            <a:lvl9pPr lvl="8">
              <a:spcBef>
                <a:spcPts val="0"/>
              </a:spcBef>
              <a:buClr>
                <a:schemeClr val="dk2"/>
              </a:buClr>
              <a:buSzPct val="100000"/>
              <a:defRPr sz="4200">
                <a:solidFill>
                  <a:schemeClr val="dk2"/>
                </a:solidFill>
              </a:defRPr>
            </a:lvl9pPr>
          </a:lstStyle>
          <a:p/>
        </p:txBody>
      </p:sp>
      <p:sp>
        <p:nvSpPr>
          <p:cNvPr id="15" name="Shape 15"/>
          <p:cNvSpPr txBox="1"/>
          <p:nvPr>
            <p:ph idx="1" type="subTitle"/>
          </p:nvPr>
        </p:nvSpPr>
        <p:spPr>
          <a:xfrm>
            <a:off x="729627" y="3172900"/>
            <a:ext cx="7688100" cy="541200"/>
          </a:xfrm>
          <a:prstGeom prst="rect">
            <a:avLst/>
          </a:prstGeom>
        </p:spPr>
        <p:txBody>
          <a:bodyPr anchorCtr="0" anchor="t" bIns="91425" lIns="91425" rIns="91425" wrap="square" tIns="91425"/>
          <a:lstStyle>
            <a:lvl1pPr lvl="0">
              <a:lnSpc>
                <a:spcPct val="100000"/>
              </a:lnSpc>
              <a:spcBef>
                <a:spcPts val="0"/>
              </a:spcBef>
              <a:spcAft>
                <a:spcPts val="0"/>
              </a:spcAft>
              <a:buSzPct val="100000"/>
              <a:buNone/>
              <a:defRPr sz="1600"/>
            </a:lvl1pPr>
            <a:lvl2pPr lvl="1">
              <a:lnSpc>
                <a:spcPct val="100000"/>
              </a:lnSpc>
              <a:spcBef>
                <a:spcPts val="0"/>
              </a:spcBef>
              <a:spcAft>
                <a:spcPts val="0"/>
              </a:spcAft>
              <a:buSzPct val="100000"/>
              <a:buNone/>
              <a:defRPr sz="1600"/>
            </a:lvl2pPr>
            <a:lvl3pPr lvl="2">
              <a:lnSpc>
                <a:spcPct val="100000"/>
              </a:lnSpc>
              <a:spcBef>
                <a:spcPts val="0"/>
              </a:spcBef>
              <a:spcAft>
                <a:spcPts val="0"/>
              </a:spcAft>
              <a:buSzPct val="100000"/>
              <a:buNone/>
              <a:defRPr sz="1600"/>
            </a:lvl3pPr>
            <a:lvl4pPr lvl="3">
              <a:lnSpc>
                <a:spcPct val="100000"/>
              </a:lnSpc>
              <a:spcBef>
                <a:spcPts val="0"/>
              </a:spcBef>
              <a:spcAft>
                <a:spcPts val="0"/>
              </a:spcAft>
              <a:buSzPct val="100000"/>
              <a:buNone/>
              <a:defRPr sz="1600"/>
            </a:lvl4pPr>
            <a:lvl5pPr lvl="4">
              <a:lnSpc>
                <a:spcPct val="100000"/>
              </a:lnSpc>
              <a:spcBef>
                <a:spcPts val="0"/>
              </a:spcBef>
              <a:spcAft>
                <a:spcPts val="0"/>
              </a:spcAft>
              <a:buSzPct val="100000"/>
              <a:buNone/>
              <a:defRPr sz="1600"/>
            </a:lvl5pPr>
            <a:lvl6pPr lvl="5">
              <a:lnSpc>
                <a:spcPct val="100000"/>
              </a:lnSpc>
              <a:spcBef>
                <a:spcPts val="0"/>
              </a:spcBef>
              <a:spcAft>
                <a:spcPts val="0"/>
              </a:spcAft>
              <a:buSzPct val="100000"/>
              <a:buNone/>
              <a:defRPr sz="1600"/>
            </a:lvl6pPr>
            <a:lvl7pPr lvl="6">
              <a:lnSpc>
                <a:spcPct val="100000"/>
              </a:lnSpc>
              <a:spcBef>
                <a:spcPts val="0"/>
              </a:spcBef>
              <a:spcAft>
                <a:spcPts val="0"/>
              </a:spcAft>
              <a:buSzPct val="100000"/>
              <a:buNone/>
              <a:defRPr sz="1600"/>
            </a:lvl7pPr>
            <a:lvl8pPr lvl="7">
              <a:lnSpc>
                <a:spcPct val="100000"/>
              </a:lnSpc>
              <a:spcBef>
                <a:spcPts val="0"/>
              </a:spcBef>
              <a:spcAft>
                <a:spcPts val="0"/>
              </a:spcAft>
              <a:buSzPct val="100000"/>
              <a:buNone/>
              <a:defRPr sz="1600"/>
            </a:lvl8pPr>
            <a:lvl9pPr lvl="8">
              <a:lnSpc>
                <a:spcPct val="100000"/>
              </a:lnSpc>
              <a:spcBef>
                <a:spcPts val="0"/>
              </a:spcBef>
              <a:spcAft>
                <a:spcPts val="0"/>
              </a:spcAft>
              <a:buSzPct val="100000"/>
              <a:buNone/>
              <a:defRPr sz="1600"/>
            </a:lvl9pPr>
          </a:lstStyle>
          <a:p/>
        </p:txBody>
      </p:sp>
      <p:sp>
        <p:nvSpPr>
          <p:cNvPr id="16" name="Shape 16"/>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bg>
      <p:bgPr>
        <a:solidFill>
          <a:schemeClr val="dk1"/>
        </a:solidFill>
      </p:bgPr>
    </p:bg>
    <p:spTree>
      <p:nvGrpSpPr>
        <p:cNvPr id="73" name="Shape 73"/>
        <p:cNvGrpSpPr/>
        <p:nvPr/>
      </p:nvGrpSpPr>
      <p:grpSpPr>
        <a:xfrm>
          <a:off x="0" y="0"/>
          <a:ext cx="0" cy="0"/>
          <a:chOff x="0" y="0"/>
          <a:chExt cx="0" cy="0"/>
        </a:xfrm>
      </p:grpSpPr>
      <p:grpSp>
        <p:nvGrpSpPr>
          <p:cNvPr id="74" name="Shape 74"/>
          <p:cNvGrpSpPr/>
          <p:nvPr/>
        </p:nvGrpSpPr>
        <p:grpSpPr>
          <a:xfrm>
            <a:off x="830392" y="4169130"/>
            <a:ext cx="745763" cy="45826"/>
            <a:chOff x="4580561" y="2589004"/>
            <a:chExt cx="1064464" cy="25200"/>
          </a:xfrm>
        </p:grpSpPr>
        <p:sp>
          <p:nvSpPr>
            <p:cNvPr id="75" name="Shape 75"/>
            <p:cNvSpPr/>
            <p:nvPr/>
          </p:nvSpPr>
          <p:spPr>
            <a:xfrm rot="-5400000">
              <a:off x="5366325" y="2335504"/>
              <a:ext cx="25200" cy="5322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sp>
          <p:nvSpPr>
            <p:cNvPr id="76" name="Shape 76"/>
            <p:cNvSpPr/>
            <p:nvPr/>
          </p:nvSpPr>
          <p:spPr>
            <a:xfrm rot="-5400000">
              <a:off x="4836311" y="2333254"/>
              <a:ext cx="25200" cy="5367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grpSp>
      <p:sp>
        <p:nvSpPr>
          <p:cNvPr id="77" name="Shape 77"/>
          <p:cNvSpPr txBox="1"/>
          <p:nvPr>
            <p:ph type="title"/>
          </p:nvPr>
        </p:nvSpPr>
        <p:spPr>
          <a:xfrm>
            <a:off x="729450" y="733950"/>
            <a:ext cx="7688400" cy="1244700"/>
          </a:xfrm>
          <a:prstGeom prst="rect">
            <a:avLst/>
          </a:prstGeom>
        </p:spPr>
        <p:txBody>
          <a:bodyPr anchorCtr="0" anchor="t" bIns="91425" lIns="91425" rIns="91425" wrap="square" tIns="91425"/>
          <a:lstStyle>
            <a:lvl1pPr lvl="0">
              <a:spcBef>
                <a:spcPts val="0"/>
              </a:spcBef>
              <a:buClr>
                <a:schemeClr val="lt1"/>
              </a:buClr>
              <a:buSzPct val="100000"/>
              <a:defRPr sz="8000">
                <a:solidFill>
                  <a:schemeClr val="lt1"/>
                </a:solidFill>
              </a:defRPr>
            </a:lvl1pPr>
            <a:lvl2pPr lvl="1">
              <a:spcBef>
                <a:spcPts val="0"/>
              </a:spcBef>
              <a:buClr>
                <a:schemeClr val="lt1"/>
              </a:buClr>
              <a:buSzPct val="100000"/>
              <a:defRPr sz="8000">
                <a:solidFill>
                  <a:schemeClr val="lt1"/>
                </a:solidFill>
              </a:defRPr>
            </a:lvl2pPr>
            <a:lvl3pPr lvl="2">
              <a:spcBef>
                <a:spcPts val="0"/>
              </a:spcBef>
              <a:buClr>
                <a:schemeClr val="lt1"/>
              </a:buClr>
              <a:buSzPct val="100000"/>
              <a:defRPr sz="8000">
                <a:solidFill>
                  <a:schemeClr val="lt1"/>
                </a:solidFill>
              </a:defRPr>
            </a:lvl3pPr>
            <a:lvl4pPr lvl="3">
              <a:spcBef>
                <a:spcPts val="0"/>
              </a:spcBef>
              <a:buClr>
                <a:schemeClr val="lt1"/>
              </a:buClr>
              <a:buSzPct val="100000"/>
              <a:defRPr sz="8000">
                <a:solidFill>
                  <a:schemeClr val="lt1"/>
                </a:solidFill>
              </a:defRPr>
            </a:lvl4pPr>
            <a:lvl5pPr lvl="4">
              <a:spcBef>
                <a:spcPts val="0"/>
              </a:spcBef>
              <a:buClr>
                <a:schemeClr val="lt1"/>
              </a:buClr>
              <a:buSzPct val="100000"/>
              <a:defRPr sz="8000">
                <a:solidFill>
                  <a:schemeClr val="lt1"/>
                </a:solidFill>
              </a:defRPr>
            </a:lvl5pPr>
            <a:lvl6pPr lvl="5">
              <a:spcBef>
                <a:spcPts val="0"/>
              </a:spcBef>
              <a:buClr>
                <a:schemeClr val="lt1"/>
              </a:buClr>
              <a:buSzPct val="100000"/>
              <a:defRPr sz="8000">
                <a:solidFill>
                  <a:schemeClr val="lt1"/>
                </a:solidFill>
              </a:defRPr>
            </a:lvl6pPr>
            <a:lvl7pPr lvl="6">
              <a:spcBef>
                <a:spcPts val="0"/>
              </a:spcBef>
              <a:buClr>
                <a:schemeClr val="lt1"/>
              </a:buClr>
              <a:buSzPct val="100000"/>
              <a:defRPr sz="8000">
                <a:solidFill>
                  <a:schemeClr val="lt1"/>
                </a:solidFill>
              </a:defRPr>
            </a:lvl7pPr>
            <a:lvl8pPr lvl="7">
              <a:spcBef>
                <a:spcPts val="0"/>
              </a:spcBef>
              <a:buClr>
                <a:schemeClr val="lt1"/>
              </a:buClr>
              <a:buSzPct val="100000"/>
              <a:defRPr sz="8000">
                <a:solidFill>
                  <a:schemeClr val="lt1"/>
                </a:solidFill>
              </a:defRPr>
            </a:lvl8pPr>
            <a:lvl9pPr lvl="8">
              <a:spcBef>
                <a:spcPts val="0"/>
              </a:spcBef>
              <a:buClr>
                <a:schemeClr val="lt1"/>
              </a:buClr>
              <a:buSzPct val="100000"/>
              <a:defRPr sz="8000">
                <a:solidFill>
                  <a:schemeClr val="lt1"/>
                </a:solidFill>
              </a:defRPr>
            </a:lvl9pPr>
          </a:lstStyle>
          <a:p/>
        </p:txBody>
      </p:sp>
      <p:sp>
        <p:nvSpPr>
          <p:cNvPr id="78" name="Shape 78"/>
          <p:cNvSpPr txBox="1"/>
          <p:nvPr>
            <p:ph idx="1" type="body"/>
          </p:nvPr>
        </p:nvSpPr>
        <p:spPr>
          <a:xfrm>
            <a:off x="729450" y="2272888"/>
            <a:ext cx="7688400" cy="1580400"/>
          </a:xfrm>
          <a:prstGeom prst="rect">
            <a:avLst/>
          </a:prstGeom>
        </p:spPr>
        <p:txBody>
          <a:bodyPr anchorCtr="0" anchor="t" bIns="91425" lIns="91425" rIns="91425" wrap="square"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79" name="Shape 79"/>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80" name="Shape 80"/>
        <p:cNvGrpSpPr/>
        <p:nvPr/>
      </p:nvGrpSpPr>
      <p:grpSpPr>
        <a:xfrm>
          <a:off x="0" y="0"/>
          <a:ext cx="0" cy="0"/>
          <a:chOff x="0" y="0"/>
          <a:chExt cx="0" cy="0"/>
        </a:xfrm>
      </p:grpSpPr>
      <p:sp>
        <p:nvSpPr>
          <p:cNvPr id="81" name="Shape 81"/>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ustom layout">
    <p:bg>
      <p:bgPr>
        <a:solidFill>
          <a:srgbClr val="FFFFFF"/>
        </a:solidFill>
      </p:bgPr>
    </p:bg>
    <p:spTree>
      <p:nvGrpSpPr>
        <p:cNvPr id="82" name="Shape 82"/>
        <p:cNvGrpSpPr/>
        <p:nvPr/>
      </p:nvGrpSpPr>
      <p:grpSpPr>
        <a:xfrm>
          <a:off x="0" y="0"/>
          <a:ext cx="0" cy="0"/>
          <a:chOff x="0" y="0"/>
          <a:chExt cx="0" cy="0"/>
        </a:xfrm>
      </p:grpSpPr>
      <p:sp>
        <p:nvSpPr>
          <p:cNvPr id="83" name="Shape 83"/>
          <p:cNvSpPr/>
          <p:nvPr/>
        </p:nvSpPr>
        <p:spPr>
          <a:xfrm>
            <a:off x="0" y="0"/>
            <a:ext cx="9144000" cy="5143500"/>
          </a:xfrm>
          <a:prstGeom prst="rect">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84" name="Shape 84"/>
          <p:cNvSpPr/>
          <p:nvPr/>
        </p:nvSpPr>
        <p:spPr>
          <a:xfrm rot="5400000">
            <a:off x="-48494" y="1766181"/>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85" name="Shape 85"/>
          <p:cNvSpPr/>
          <p:nvPr/>
        </p:nvSpPr>
        <p:spPr>
          <a:xfrm rot="5400000">
            <a:off x="-48494" y="48475"/>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86" name="Shape 86"/>
          <p:cNvSpPr/>
          <p:nvPr/>
        </p:nvSpPr>
        <p:spPr>
          <a:xfrm rot="-5400000">
            <a:off x="-48362" y="477892"/>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87" name="Shape 87"/>
          <p:cNvSpPr/>
          <p:nvPr/>
        </p:nvSpPr>
        <p:spPr>
          <a:xfrm flipH="1" rot="-5400000">
            <a:off x="3761647" y="1766181"/>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88" name="Shape 88"/>
          <p:cNvSpPr/>
          <p:nvPr/>
        </p:nvSpPr>
        <p:spPr>
          <a:xfrm flipH="1" rot="5400000">
            <a:off x="3976138"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89" name="Shape 89"/>
          <p:cNvSpPr/>
          <p:nvPr/>
        </p:nvSpPr>
        <p:spPr>
          <a:xfrm flipH="1" rot="5400000">
            <a:off x="3761514" y="477892"/>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90" name="Shape 90"/>
          <p:cNvSpPr/>
          <p:nvPr/>
        </p:nvSpPr>
        <p:spPr>
          <a:xfrm flipH="1" rot="5400000">
            <a:off x="3761488" y="1336795"/>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91" name="Shape 91"/>
          <p:cNvSpPr/>
          <p:nvPr/>
        </p:nvSpPr>
        <p:spPr>
          <a:xfrm rot="5400000">
            <a:off x="1475437" y="1766181"/>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92" name="Shape 92"/>
          <p:cNvSpPr/>
          <p:nvPr/>
        </p:nvSpPr>
        <p:spPr>
          <a:xfrm rot="-5400000">
            <a:off x="1690220" y="1980898"/>
            <a:ext cx="429600" cy="762000"/>
          </a:xfrm>
          <a:prstGeom prst="rtTriangle">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93" name="Shape 93"/>
          <p:cNvSpPr/>
          <p:nvPr/>
        </p:nvSpPr>
        <p:spPr>
          <a:xfrm rot="-5400000">
            <a:off x="1475570" y="477892"/>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94" name="Shape 94"/>
          <p:cNvSpPr/>
          <p:nvPr/>
        </p:nvSpPr>
        <p:spPr>
          <a:xfrm flipH="1" rot="-5400000">
            <a:off x="2237690" y="907378"/>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95" name="Shape 95"/>
          <p:cNvSpPr/>
          <p:nvPr/>
        </p:nvSpPr>
        <p:spPr>
          <a:xfrm flipH="1" rot="5400000">
            <a:off x="2237557" y="1336795"/>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96" name="Shape 96"/>
          <p:cNvSpPr/>
          <p:nvPr/>
        </p:nvSpPr>
        <p:spPr>
          <a:xfrm rot="5400000">
            <a:off x="2452233" y="-165970"/>
            <a:ext cx="429600" cy="762000"/>
          </a:xfrm>
          <a:prstGeom prst="rtTriangle">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97" name="Shape 97"/>
          <p:cNvSpPr/>
          <p:nvPr/>
        </p:nvSpPr>
        <p:spPr>
          <a:xfrm rot="5400000">
            <a:off x="2999420" y="1766181"/>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98" name="Shape 98"/>
          <p:cNvSpPr/>
          <p:nvPr/>
        </p:nvSpPr>
        <p:spPr>
          <a:xfrm rot="5400000">
            <a:off x="2999420" y="907378"/>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99" name="Shape 99"/>
          <p:cNvSpPr/>
          <p:nvPr/>
        </p:nvSpPr>
        <p:spPr>
          <a:xfrm flipH="1" rot="-5400000">
            <a:off x="3214228" y="-165970"/>
            <a:ext cx="429600" cy="762000"/>
          </a:xfrm>
          <a:prstGeom prst="rtTriangle">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00" name="Shape 100"/>
          <p:cNvSpPr/>
          <p:nvPr/>
        </p:nvSpPr>
        <p:spPr>
          <a:xfrm flipH="1" rot="-5400000">
            <a:off x="713604" y="1766181"/>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01" name="Shape 101"/>
          <p:cNvSpPr/>
          <p:nvPr/>
        </p:nvSpPr>
        <p:spPr>
          <a:xfrm rot="5400000">
            <a:off x="-48494" y="907378"/>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02" name="Shape 102"/>
          <p:cNvSpPr/>
          <p:nvPr/>
        </p:nvSpPr>
        <p:spPr>
          <a:xfrm flipH="1" rot="-5400000">
            <a:off x="3761621"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03" name="Shape 103"/>
          <p:cNvSpPr/>
          <p:nvPr/>
        </p:nvSpPr>
        <p:spPr>
          <a:xfrm rot="-5400000">
            <a:off x="1475570"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04" name="Shape 104"/>
          <p:cNvSpPr/>
          <p:nvPr/>
        </p:nvSpPr>
        <p:spPr>
          <a:xfrm rot="-5400000">
            <a:off x="2999553" y="477892"/>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05" name="Shape 105"/>
          <p:cNvSpPr/>
          <p:nvPr/>
        </p:nvSpPr>
        <p:spPr>
          <a:xfrm flipH="1" rot="-5400000">
            <a:off x="713604" y="48475"/>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06" name="Shape 106"/>
          <p:cNvSpPr/>
          <p:nvPr/>
        </p:nvSpPr>
        <p:spPr>
          <a:xfrm flipH="1" rot="-5400000">
            <a:off x="713604" y="907378"/>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07" name="Shape 107"/>
          <p:cNvSpPr/>
          <p:nvPr/>
        </p:nvSpPr>
        <p:spPr>
          <a:xfrm rot="5400000">
            <a:off x="3976138"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08" name="Shape 108"/>
          <p:cNvSpPr/>
          <p:nvPr/>
        </p:nvSpPr>
        <p:spPr>
          <a:xfrm rot="-5400000">
            <a:off x="166288" y="1980898"/>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09" name="Shape 109"/>
          <p:cNvSpPr/>
          <p:nvPr/>
        </p:nvSpPr>
        <p:spPr>
          <a:xfrm flipH="1" rot="-5400000">
            <a:off x="166211"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0" name="Shape 110"/>
          <p:cNvSpPr/>
          <p:nvPr/>
        </p:nvSpPr>
        <p:spPr>
          <a:xfrm flipH="1" rot="-5400000">
            <a:off x="1690143"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1" name="Shape 111"/>
          <p:cNvSpPr/>
          <p:nvPr/>
        </p:nvSpPr>
        <p:spPr>
          <a:xfrm flipH="1" rot="-5400000">
            <a:off x="2237612" y="1766181"/>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2" name="Shape 112"/>
          <p:cNvSpPr/>
          <p:nvPr/>
        </p:nvSpPr>
        <p:spPr>
          <a:xfrm flipH="1" rot="-5400000">
            <a:off x="2237612" y="4847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3" name="Shape 113"/>
          <p:cNvSpPr/>
          <p:nvPr/>
        </p:nvSpPr>
        <p:spPr>
          <a:xfrm rot="-5400000">
            <a:off x="3214203" y="1980898"/>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4" name="Shape 114"/>
          <p:cNvSpPr/>
          <p:nvPr/>
        </p:nvSpPr>
        <p:spPr>
          <a:xfrm rot="-5400000">
            <a:off x="2999475"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5" name="Shape 115"/>
          <p:cNvSpPr/>
          <p:nvPr/>
        </p:nvSpPr>
        <p:spPr>
          <a:xfrm flipH="1" rot="5400000">
            <a:off x="713394" y="477892"/>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6" name="Shape 116"/>
          <p:cNvSpPr/>
          <p:nvPr/>
        </p:nvSpPr>
        <p:spPr>
          <a:xfrm flipH="1" rot="5400000">
            <a:off x="713394"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17" name="Shape 117"/>
          <p:cNvSpPr/>
          <p:nvPr/>
        </p:nvSpPr>
        <p:spPr>
          <a:xfrm rot="-5400000">
            <a:off x="-48362" y="133679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18" name="Shape 118"/>
          <p:cNvSpPr/>
          <p:nvPr/>
        </p:nvSpPr>
        <p:spPr>
          <a:xfrm flipH="1" rot="-5400000">
            <a:off x="3761621" y="907378"/>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19" name="Shape 119"/>
          <p:cNvSpPr/>
          <p:nvPr/>
        </p:nvSpPr>
        <p:spPr>
          <a:xfrm rot="5400000">
            <a:off x="1475437"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0" name="Shape 120"/>
          <p:cNvSpPr/>
          <p:nvPr/>
        </p:nvSpPr>
        <p:spPr>
          <a:xfrm rot="5400000">
            <a:off x="1475437" y="907378"/>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1" name="Shape 121"/>
          <p:cNvSpPr/>
          <p:nvPr/>
        </p:nvSpPr>
        <p:spPr>
          <a:xfrm flipH="1" rot="5400000">
            <a:off x="2452207"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2" name="Shape 122"/>
          <p:cNvSpPr/>
          <p:nvPr/>
        </p:nvSpPr>
        <p:spPr>
          <a:xfrm flipH="1" rot="5400000">
            <a:off x="2237557" y="477892"/>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3" name="Shape 123"/>
          <p:cNvSpPr/>
          <p:nvPr/>
        </p:nvSpPr>
        <p:spPr>
          <a:xfrm rot="5400000">
            <a:off x="2999420"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4" name="Shape 124"/>
          <p:cNvSpPr/>
          <p:nvPr/>
        </p:nvSpPr>
        <p:spPr>
          <a:xfrm flipH="1" rot="5400000">
            <a:off x="928121"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5" name="Shape 125"/>
          <p:cNvSpPr/>
          <p:nvPr/>
        </p:nvSpPr>
        <p:spPr>
          <a:xfrm rot="5400000">
            <a:off x="928121" y="-165970"/>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26" name="Shape 126"/>
          <p:cNvSpPr/>
          <p:nvPr/>
        </p:nvSpPr>
        <p:spPr>
          <a:xfrm rot="5400000">
            <a:off x="4523506" y="1766181"/>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27" name="Shape 127"/>
          <p:cNvSpPr/>
          <p:nvPr/>
        </p:nvSpPr>
        <p:spPr>
          <a:xfrm rot="5400000">
            <a:off x="4523506" y="48475"/>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28" name="Shape 128"/>
          <p:cNvSpPr/>
          <p:nvPr/>
        </p:nvSpPr>
        <p:spPr>
          <a:xfrm rot="-5400000">
            <a:off x="4523638" y="477892"/>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29" name="Shape 129"/>
          <p:cNvSpPr/>
          <p:nvPr/>
        </p:nvSpPr>
        <p:spPr>
          <a:xfrm flipH="1" rot="-5400000">
            <a:off x="8333647" y="1766181"/>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30" name="Shape 130"/>
          <p:cNvSpPr/>
          <p:nvPr/>
        </p:nvSpPr>
        <p:spPr>
          <a:xfrm flipH="1" rot="5400000">
            <a:off x="8548138"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31" name="Shape 131"/>
          <p:cNvSpPr/>
          <p:nvPr/>
        </p:nvSpPr>
        <p:spPr>
          <a:xfrm flipH="1" rot="5400000">
            <a:off x="8333514" y="477892"/>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32" name="Shape 132"/>
          <p:cNvSpPr/>
          <p:nvPr/>
        </p:nvSpPr>
        <p:spPr>
          <a:xfrm flipH="1" rot="5400000">
            <a:off x="8333488" y="1336795"/>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33" name="Shape 133"/>
          <p:cNvSpPr/>
          <p:nvPr/>
        </p:nvSpPr>
        <p:spPr>
          <a:xfrm rot="5400000">
            <a:off x="6047437" y="1766181"/>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34" name="Shape 134"/>
          <p:cNvSpPr/>
          <p:nvPr/>
        </p:nvSpPr>
        <p:spPr>
          <a:xfrm rot="-5400000">
            <a:off x="6262220" y="1980898"/>
            <a:ext cx="429600" cy="762000"/>
          </a:xfrm>
          <a:prstGeom prst="rtTriangle">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35" name="Shape 135"/>
          <p:cNvSpPr/>
          <p:nvPr/>
        </p:nvSpPr>
        <p:spPr>
          <a:xfrm rot="-5400000">
            <a:off x="6047570" y="477892"/>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36" name="Shape 136"/>
          <p:cNvSpPr/>
          <p:nvPr/>
        </p:nvSpPr>
        <p:spPr>
          <a:xfrm flipH="1" rot="-5400000">
            <a:off x="6809690" y="907378"/>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37" name="Shape 137"/>
          <p:cNvSpPr/>
          <p:nvPr/>
        </p:nvSpPr>
        <p:spPr>
          <a:xfrm flipH="1" rot="5400000">
            <a:off x="6809557" y="1336795"/>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38" name="Shape 138"/>
          <p:cNvSpPr/>
          <p:nvPr/>
        </p:nvSpPr>
        <p:spPr>
          <a:xfrm rot="5400000">
            <a:off x="7024233" y="-165970"/>
            <a:ext cx="429600" cy="762000"/>
          </a:xfrm>
          <a:prstGeom prst="rtTriangle">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39" name="Shape 139"/>
          <p:cNvSpPr/>
          <p:nvPr/>
        </p:nvSpPr>
        <p:spPr>
          <a:xfrm rot="5400000">
            <a:off x="7571420" y="1766181"/>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40" name="Shape 140"/>
          <p:cNvSpPr/>
          <p:nvPr/>
        </p:nvSpPr>
        <p:spPr>
          <a:xfrm rot="5400000">
            <a:off x="7571420" y="907378"/>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41" name="Shape 141"/>
          <p:cNvSpPr/>
          <p:nvPr/>
        </p:nvSpPr>
        <p:spPr>
          <a:xfrm flipH="1" rot="-5400000">
            <a:off x="7786228" y="-165970"/>
            <a:ext cx="429600" cy="762000"/>
          </a:xfrm>
          <a:prstGeom prst="rtTriangle">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42" name="Shape 142"/>
          <p:cNvSpPr/>
          <p:nvPr/>
        </p:nvSpPr>
        <p:spPr>
          <a:xfrm flipH="1" rot="-5400000">
            <a:off x="5285604" y="1766181"/>
            <a:ext cx="8589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43" name="Shape 143"/>
          <p:cNvSpPr/>
          <p:nvPr/>
        </p:nvSpPr>
        <p:spPr>
          <a:xfrm rot="5400000">
            <a:off x="4523506" y="907378"/>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44" name="Shape 144"/>
          <p:cNvSpPr/>
          <p:nvPr/>
        </p:nvSpPr>
        <p:spPr>
          <a:xfrm flipH="1" rot="-5400000">
            <a:off x="8333621"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45" name="Shape 145"/>
          <p:cNvSpPr/>
          <p:nvPr/>
        </p:nvSpPr>
        <p:spPr>
          <a:xfrm rot="-5400000">
            <a:off x="6047570"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46" name="Shape 146"/>
          <p:cNvSpPr/>
          <p:nvPr/>
        </p:nvSpPr>
        <p:spPr>
          <a:xfrm rot="-5400000">
            <a:off x="7571553" y="477892"/>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47" name="Shape 147"/>
          <p:cNvSpPr/>
          <p:nvPr/>
        </p:nvSpPr>
        <p:spPr>
          <a:xfrm flipH="1" rot="-5400000">
            <a:off x="5285604" y="48475"/>
            <a:ext cx="8589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48" name="Shape 148"/>
          <p:cNvSpPr/>
          <p:nvPr/>
        </p:nvSpPr>
        <p:spPr>
          <a:xfrm flipH="1" rot="-5400000">
            <a:off x="5285604" y="907378"/>
            <a:ext cx="8589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49" name="Shape 149"/>
          <p:cNvSpPr/>
          <p:nvPr/>
        </p:nvSpPr>
        <p:spPr>
          <a:xfrm rot="5400000">
            <a:off x="8548138"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0" name="Shape 150"/>
          <p:cNvSpPr/>
          <p:nvPr/>
        </p:nvSpPr>
        <p:spPr>
          <a:xfrm rot="-5400000">
            <a:off x="4738288" y="1980898"/>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1" name="Shape 151"/>
          <p:cNvSpPr/>
          <p:nvPr/>
        </p:nvSpPr>
        <p:spPr>
          <a:xfrm flipH="1" rot="-5400000">
            <a:off x="4738211"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2" name="Shape 152"/>
          <p:cNvSpPr/>
          <p:nvPr/>
        </p:nvSpPr>
        <p:spPr>
          <a:xfrm flipH="1" rot="-5400000">
            <a:off x="6262143" y="-165970"/>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3" name="Shape 153"/>
          <p:cNvSpPr/>
          <p:nvPr/>
        </p:nvSpPr>
        <p:spPr>
          <a:xfrm flipH="1" rot="-5400000">
            <a:off x="6809612" y="1766181"/>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4" name="Shape 154"/>
          <p:cNvSpPr/>
          <p:nvPr/>
        </p:nvSpPr>
        <p:spPr>
          <a:xfrm flipH="1" rot="-5400000">
            <a:off x="6809612" y="4847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5" name="Shape 155"/>
          <p:cNvSpPr/>
          <p:nvPr/>
        </p:nvSpPr>
        <p:spPr>
          <a:xfrm rot="-5400000">
            <a:off x="7786203" y="1980898"/>
            <a:ext cx="4296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6" name="Shape 156"/>
          <p:cNvSpPr/>
          <p:nvPr/>
        </p:nvSpPr>
        <p:spPr>
          <a:xfrm rot="-5400000">
            <a:off x="7571475"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7" name="Shape 157"/>
          <p:cNvSpPr/>
          <p:nvPr/>
        </p:nvSpPr>
        <p:spPr>
          <a:xfrm flipH="1" rot="5400000">
            <a:off x="5285394" y="477892"/>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8" name="Shape 158"/>
          <p:cNvSpPr/>
          <p:nvPr/>
        </p:nvSpPr>
        <p:spPr>
          <a:xfrm flipH="1" rot="5400000">
            <a:off x="5285394" y="1336795"/>
            <a:ext cx="8589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59" name="Shape 159"/>
          <p:cNvSpPr/>
          <p:nvPr/>
        </p:nvSpPr>
        <p:spPr>
          <a:xfrm rot="-5400000">
            <a:off x="4523638" y="133679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0" name="Shape 160"/>
          <p:cNvSpPr/>
          <p:nvPr/>
        </p:nvSpPr>
        <p:spPr>
          <a:xfrm flipH="1" rot="-5400000">
            <a:off x="8333621" y="907378"/>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1" name="Shape 161"/>
          <p:cNvSpPr/>
          <p:nvPr/>
        </p:nvSpPr>
        <p:spPr>
          <a:xfrm rot="5400000">
            <a:off x="6047437"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2" name="Shape 162"/>
          <p:cNvSpPr/>
          <p:nvPr/>
        </p:nvSpPr>
        <p:spPr>
          <a:xfrm rot="5400000">
            <a:off x="6047437" y="907378"/>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3" name="Shape 163"/>
          <p:cNvSpPr/>
          <p:nvPr/>
        </p:nvSpPr>
        <p:spPr>
          <a:xfrm flipH="1" rot="5400000">
            <a:off x="7024207"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4" name="Shape 164"/>
          <p:cNvSpPr/>
          <p:nvPr/>
        </p:nvSpPr>
        <p:spPr>
          <a:xfrm flipH="1" rot="5400000">
            <a:off x="6809557" y="477892"/>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5" name="Shape 165"/>
          <p:cNvSpPr/>
          <p:nvPr/>
        </p:nvSpPr>
        <p:spPr>
          <a:xfrm rot="5400000">
            <a:off x="7571420" y="48475"/>
            <a:ext cx="8589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6" name="Shape 166"/>
          <p:cNvSpPr/>
          <p:nvPr/>
        </p:nvSpPr>
        <p:spPr>
          <a:xfrm flipH="1" rot="5400000">
            <a:off x="5500121" y="1980898"/>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7" name="Shape 167"/>
          <p:cNvSpPr/>
          <p:nvPr/>
        </p:nvSpPr>
        <p:spPr>
          <a:xfrm rot="5400000">
            <a:off x="5500121" y="-165970"/>
            <a:ext cx="4296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168" name="Shape 168"/>
          <p:cNvSpPr txBox="1"/>
          <p:nvPr>
            <p:ph type="title"/>
          </p:nvPr>
        </p:nvSpPr>
        <p:spPr>
          <a:xfrm>
            <a:off x="311700" y="2795400"/>
            <a:ext cx="8520600" cy="1265100"/>
          </a:xfrm>
          <a:prstGeom prst="rect">
            <a:avLst/>
          </a:prstGeom>
          <a:noFill/>
        </p:spPr>
        <p:txBody>
          <a:bodyPr anchorCtr="0" anchor="b" bIns="91425" lIns="91425" rIns="91425" wrap="square" tIns="91425"/>
          <a:lstStyle>
            <a:lvl1pPr lvl="0" rtl="0" algn="l">
              <a:lnSpc>
                <a:spcPct val="100000"/>
              </a:lnSpc>
              <a:spcBef>
                <a:spcPts val="0"/>
              </a:spcBef>
              <a:spcAft>
                <a:spcPts val="0"/>
              </a:spcAft>
              <a:buNone/>
              <a:defRPr b="1" sz="3600">
                <a:solidFill>
                  <a:srgbClr val="212121"/>
                </a:solidFill>
              </a:defRPr>
            </a:lvl1pPr>
            <a:lvl2pPr lvl="1" rtl="0" algn="l">
              <a:lnSpc>
                <a:spcPct val="100000"/>
              </a:lnSpc>
              <a:spcBef>
                <a:spcPts val="0"/>
              </a:spcBef>
              <a:spcAft>
                <a:spcPts val="0"/>
              </a:spcAft>
              <a:buNone/>
              <a:defRPr b="1" sz="3600">
                <a:solidFill>
                  <a:srgbClr val="212121"/>
                </a:solidFill>
              </a:defRPr>
            </a:lvl2pPr>
            <a:lvl3pPr lvl="2" rtl="0" algn="l">
              <a:lnSpc>
                <a:spcPct val="100000"/>
              </a:lnSpc>
              <a:spcBef>
                <a:spcPts val="0"/>
              </a:spcBef>
              <a:spcAft>
                <a:spcPts val="0"/>
              </a:spcAft>
              <a:buNone/>
              <a:defRPr b="1" sz="3600">
                <a:solidFill>
                  <a:srgbClr val="212121"/>
                </a:solidFill>
              </a:defRPr>
            </a:lvl3pPr>
            <a:lvl4pPr lvl="3" rtl="0" algn="l">
              <a:lnSpc>
                <a:spcPct val="100000"/>
              </a:lnSpc>
              <a:spcBef>
                <a:spcPts val="0"/>
              </a:spcBef>
              <a:spcAft>
                <a:spcPts val="0"/>
              </a:spcAft>
              <a:buNone/>
              <a:defRPr b="1" sz="3600">
                <a:solidFill>
                  <a:srgbClr val="212121"/>
                </a:solidFill>
              </a:defRPr>
            </a:lvl4pPr>
            <a:lvl5pPr lvl="4" rtl="0" algn="l">
              <a:lnSpc>
                <a:spcPct val="100000"/>
              </a:lnSpc>
              <a:spcBef>
                <a:spcPts val="0"/>
              </a:spcBef>
              <a:spcAft>
                <a:spcPts val="0"/>
              </a:spcAft>
              <a:buNone/>
              <a:defRPr b="1" sz="3600">
                <a:solidFill>
                  <a:srgbClr val="212121"/>
                </a:solidFill>
              </a:defRPr>
            </a:lvl5pPr>
            <a:lvl6pPr lvl="5" rtl="0" algn="l">
              <a:lnSpc>
                <a:spcPct val="100000"/>
              </a:lnSpc>
              <a:spcBef>
                <a:spcPts val="0"/>
              </a:spcBef>
              <a:spcAft>
                <a:spcPts val="0"/>
              </a:spcAft>
              <a:buNone/>
              <a:defRPr b="1" sz="3600">
                <a:solidFill>
                  <a:srgbClr val="212121"/>
                </a:solidFill>
              </a:defRPr>
            </a:lvl6pPr>
            <a:lvl7pPr lvl="6" rtl="0" algn="l">
              <a:lnSpc>
                <a:spcPct val="100000"/>
              </a:lnSpc>
              <a:spcBef>
                <a:spcPts val="0"/>
              </a:spcBef>
              <a:spcAft>
                <a:spcPts val="0"/>
              </a:spcAft>
              <a:buNone/>
              <a:defRPr b="1" sz="3600">
                <a:solidFill>
                  <a:srgbClr val="212121"/>
                </a:solidFill>
              </a:defRPr>
            </a:lvl7pPr>
            <a:lvl8pPr lvl="7" rtl="0" algn="l">
              <a:lnSpc>
                <a:spcPct val="100000"/>
              </a:lnSpc>
              <a:spcBef>
                <a:spcPts val="0"/>
              </a:spcBef>
              <a:spcAft>
                <a:spcPts val="0"/>
              </a:spcAft>
              <a:buNone/>
              <a:defRPr b="1" sz="3600">
                <a:solidFill>
                  <a:srgbClr val="212121"/>
                </a:solidFill>
              </a:defRPr>
            </a:lvl8pPr>
            <a:lvl9pPr lvl="8" rtl="0" algn="l">
              <a:lnSpc>
                <a:spcPct val="100000"/>
              </a:lnSpc>
              <a:spcBef>
                <a:spcPts val="0"/>
              </a:spcBef>
              <a:spcAft>
                <a:spcPts val="0"/>
              </a:spcAft>
              <a:buNone/>
              <a:defRPr b="1" sz="3600">
                <a:solidFill>
                  <a:srgbClr val="212121"/>
                </a:solidFill>
              </a:defRPr>
            </a:lvl9pPr>
          </a:lstStyle>
          <a:p/>
        </p:txBody>
      </p:sp>
      <p:sp>
        <p:nvSpPr>
          <p:cNvPr id="169" name="Shape 169"/>
          <p:cNvSpPr txBox="1"/>
          <p:nvPr>
            <p:ph idx="1" type="subTitle"/>
          </p:nvPr>
        </p:nvSpPr>
        <p:spPr>
          <a:xfrm>
            <a:off x="311700" y="4123350"/>
            <a:ext cx="8520600" cy="456900"/>
          </a:xfrm>
          <a:prstGeom prst="rect">
            <a:avLst/>
          </a:prstGeom>
          <a:noFill/>
        </p:spPr>
        <p:txBody>
          <a:bodyPr anchorCtr="0" anchor="t" bIns="91425" lIns="91425" rIns="91425" wrap="square" tIns="91425"/>
          <a:lstStyle>
            <a:lvl1pPr lvl="0" rtl="0" algn="l">
              <a:lnSpc>
                <a:spcPct val="100000"/>
              </a:lnSpc>
              <a:spcBef>
                <a:spcPts val="0"/>
              </a:spcBef>
              <a:spcAft>
                <a:spcPts val="0"/>
              </a:spcAft>
              <a:buClr>
                <a:srgbClr val="616161"/>
              </a:buClr>
              <a:buSzPct val="100000"/>
              <a:buNone/>
              <a:defRPr sz="1800">
                <a:solidFill>
                  <a:srgbClr val="616161"/>
                </a:solidFill>
              </a:defRPr>
            </a:lvl1pPr>
            <a:lvl2pPr lvl="1" rtl="0" algn="l">
              <a:lnSpc>
                <a:spcPct val="100000"/>
              </a:lnSpc>
              <a:spcBef>
                <a:spcPts val="0"/>
              </a:spcBef>
              <a:spcAft>
                <a:spcPts val="0"/>
              </a:spcAft>
              <a:buClr>
                <a:srgbClr val="616161"/>
              </a:buClr>
              <a:buSzPct val="100000"/>
              <a:buNone/>
              <a:defRPr sz="1800">
                <a:solidFill>
                  <a:srgbClr val="616161"/>
                </a:solidFill>
              </a:defRPr>
            </a:lvl2pPr>
            <a:lvl3pPr lvl="2" rtl="0" algn="l">
              <a:lnSpc>
                <a:spcPct val="100000"/>
              </a:lnSpc>
              <a:spcBef>
                <a:spcPts val="0"/>
              </a:spcBef>
              <a:spcAft>
                <a:spcPts val="0"/>
              </a:spcAft>
              <a:buClr>
                <a:srgbClr val="616161"/>
              </a:buClr>
              <a:buSzPct val="100000"/>
              <a:buNone/>
              <a:defRPr sz="1800">
                <a:solidFill>
                  <a:srgbClr val="616161"/>
                </a:solidFill>
              </a:defRPr>
            </a:lvl3pPr>
            <a:lvl4pPr lvl="3" rtl="0" algn="l">
              <a:lnSpc>
                <a:spcPct val="100000"/>
              </a:lnSpc>
              <a:spcBef>
                <a:spcPts val="0"/>
              </a:spcBef>
              <a:spcAft>
                <a:spcPts val="0"/>
              </a:spcAft>
              <a:buClr>
                <a:srgbClr val="616161"/>
              </a:buClr>
              <a:buSzPct val="100000"/>
              <a:buNone/>
              <a:defRPr sz="1800">
                <a:solidFill>
                  <a:srgbClr val="616161"/>
                </a:solidFill>
              </a:defRPr>
            </a:lvl4pPr>
            <a:lvl5pPr lvl="4" rtl="0" algn="l">
              <a:lnSpc>
                <a:spcPct val="100000"/>
              </a:lnSpc>
              <a:spcBef>
                <a:spcPts val="0"/>
              </a:spcBef>
              <a:spcAft>
                <a:spcPts val="0"/>
              </a:spcAft>
              <a:buClr>
                <a:srgbClr val="616161"/>
              </a:buClr>
              <a:buSzPct val="100000"/>
              <a:buNone/>
              <a:defRPr sz="1800">
                <a:solidFill>
                  <a:srgbClr val="616161"/>
                </a:solidFill>
              </a:defRPr>
            </a:lvl5pPr>
            <a:lvl6pPr lvl="5" rtl="0" algn="l">
              <a:lnSpc>
                <a:spcPct val="100000"/>
              </a:lnSpc>
              <a:spcBef>
                <a:spcPts val="0"/>
              </a:spcBef>
              <a:spcAft>
                <a:spcPts val="0"/>
              </a:spcAft>
              <a:buClr>
                <a:srgbClr val="616161"/>
              </a:buClr>
              <a:buSzPct val="100000"/>
              <a:buNone/>
              <a:defRPr sz="1800">
                <a:solidFill>
                  <a:srgbClr val="616161"/>
                </a:solidFill>
              </a:defRPr>
            </a:lvl6pPr>
            <a:lvl7pPr lvl="6" rtl="0" algn="l">
              <a:lnSpc>
                <a:spcPct val="100000"/>
              </a:lnSpc>
              <a:spcBef>
                <a:spcPts val="0"/>
              </a:spcBef>
              <a:spcAft>
                <a:spcPts val="0"/>
              </a:spcAft>
              <a:buClr>
                <a:srgbClr val="616161"/>
              </a:buClr>
              <a:buSzPct val="100000"/>
              <a:buNone/>
              <a:defRPr sz="1800">
                <a:solidFill>
                  <a:srgbClr val="616161"/>
                </a:solidFill>
              </a:defRPr>
            </a:lvl7pPr>
            <a:lvl8pPr lvl="7" rtl="0" algn="l">
              <a:lnSpc>
                <a:spcPct val="100000"/>
              </a:lnSpc>
              <a:spcBef>
                <a:spcPts val="0"/>
              </a:spcBef>
              <a:spcAft>
                <a:spcPts val="0"/>
              </a:spcAft>
              <a:buClr>
                <a:srgbClr val="616161"/>
              </a:buClr>
              <a:buSzPct val="100000"/>
              <a:buNone/>
              <a:defRPr sz="1800">
                <a:solidFill>
                  <a:srgbClr val="616161"/>
                </a:solidFill>
              </a:defRPr>
            </a:lvl8pPr>
            <a:lvl9pPr lvl="8" rtl="0" algn="l">
              <a:lnSpc>
                <a:spcPct val="100000"/>
              </a:lnSpc>
              <a:spcBef>
                <a:spcPts val="0"/>
              </a:spcBef>
              <a:spcAft>
                <a:spcPts val="0"/>
              </a:spcAft>
              <a:buClr>
                <a:srgbClr val="616161"/>
              </a:buClr>
              <a:buSzPct val="100000"/>
              <a:buNone/>
              <a:defRPr sz="1800">
                <a:solidFill>
                  <a:srgbClr val="616161"/>
                </a:solidFill>
              </a:defRPr>
            </a:lvl9pPr>
          </a:lstStyle>
          <a:p/>
        </p:txBody>
      </p:sp>
      <p:sp>
        <p:nvSpPr>
          <p:cNvPr id="170" name="Shape 170"/>
          <p:cNvSpPr txBox="1"/>
          <p:nvPr>
            <p:ph idx="12" type="sldNum"/>
          </p:nvPr>
        </p:nvSpPr>
        <p:spPr>
          <a:xfrm>
            <a:off x="8472458" y="4663217"/>
            <a:ext cx="548700" cy="393600"/>
          </a:xfrm>
          <a:prstGeom prst="rect">
            <a:avLst/>
          </a:prstGeom>
          <a:noFill/>
        </p:spPr>
        <p:txBody>
          <a:bodyPr anchorCtr="0" anchor="ctr" bIns="91425" lIns="91425" rIns="91425" wrap="square" tIns="91425">
            <a:noAutofit/>
          </a:bodyPr>
          <a:lstStyle/>
          <a:p>
            <a:pPr lvl="0" rtl="0" algn="r">
              <a:lnSpc>
                <a:spcPct val="100000"/>
              </a:lnSpc>
              <a:spcBef>
                <a:spcPts val="0"/>
              </a:spcBef>
              <a:spcAft>
                <a:spcPts val="0"/>
              </a:spcAft>
              <a:buNone/>
            </a:pPr>
            <a:fld id="{00000000-1234-1234-1234-123412341234}" type="slidenum">
              <a:rPr lang="en" sz="1000">
                <a:solidFill>
                  <a:srgbClr val="616161"/>
                </a:solidFill>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ustom layout 2">
    <p:bg>
      <p:bgPr>
        <a:solidFill>
          <a:srgbClr val="FFFFFF"/>
        </a:solidFill>
      </p:bgPr>
    </p:bg>
    <p:spTree>
      <p:nvGrpSpPr>
        <p:cNvPr id="171" name="Shape 171"/>
        <p:cNvGrpSpPr/>
        <p:nvPr/>
      </p:nvGrpSpPr>
      <p:grpSpPr>
        <a:xfrm>
          <a:off x="0" y="0"/>
          <a:ext cx="0" cy="0"/>
          <a:chOff x="0" y="0"/>
          <a:chExt cx="0" cy="0"/>
        </a:xfrm>
      </p:grpSpPr>
      <p:sp>
        <p:nvSpPr>
          <p:cNvPr id="172" name="Shape 172"/>
          <p:cNvSpPr/>
          <p:nvPr/>
        </p:nvSpPr>
        <p:spPr>
          <a:xfrm>
            <a:off x="0" y="0"/>
            <a:ext cx="9144000" cy="5143500"/>
          </a:xfrm>
          <a:prstGeom prst="rect">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73" name="Shape 173"/>
          <p:cNvSpPr/>
          <p:nvPr/>
        </p:nvSpPr>
        <p:spPr>
          <a:xfrm>
            <a:off x="-14" y="0"/>
            <a:ext cx="6472200" cy="1741500"/>
          </a:xfrm>
          <a:prstGeom prst="rect">
            <a:avLst/>
          </a:prstGeom>
          <a:solidFill>
            <a:srgbClr val="000000"/>
          </a:solidFill>
          <a:ln>
            <a:noFill/>
          </a:ln>
        </p:spPr>
        <p:txBody>
          <a:bodyPr anchorCtr="0" anchor="ctr" bIns="91425" lIns="91425" rIns="91425" wrap="square" tIns="91425">
            <a:noAutofit/>
          </a:bodyPr>
          <a:lstStyle/>
          <a:p>
            <a:pPr lvl="0">
              <a:spcBef>
                <a:spcPts val="0"/>
              </a:spcBef>
              <a:buNone/>
            </a:pPr>
            <a:r>
              <a:t/>
            </a:r>
            <a:endParaRPr/>
          </a:p>
        </p:txBody>
      </p:sp>
      <p:sp>
        <p:nvSpPr>
          <p:cNvPr id="174" name="Shape 174"/>
          <p:cNvSpPr/>
          <p:nvPr/>
        </p:nvSpPr>
        <p:spPr>
          <a:xfrm rot="10800000">
            <a:off x="3991187" y="-69"/>
            <a:ext cx="1741500" cy="1741500"/>
          </a:xfrm>
          <a:prstGeom prst="flowChartDelay">
            <a:avLst/>
          </a:prstGeom>
          <a:solidFill>
            <a:srgbClr val="434343">
              <a:alpha val="45490"/>
            </a:srgbClr>
          </a:solidFill>
          <a:ln>
            <a:noFill/>
          </a:ln>
        </p:spPr>
        <p:txBody>
          <a:bodyPr anchorCtr="0" anchor="ctr" bIns="91425" lIns="91425" rIns="91425" wrap="square" tIns="91425">
            <a:noAutofit/>
          </a:bodyPr>
          <a:lstStyle/>
          <a:p>
            <a:pPr lvl="0">
              <a:spcBef>
                <a:spcPts val="0"/>
              </a:spcBef>
              <a:buNone/>
            </a:pPr>
            <a:r>
              <a:t/>
            </a:r>
            <a:endParaRPr/>
          </a:p>
        </p:txBody>
      </p:sp>
      <p:sp>
        <p:nvSpPr>
          <p:cNvPr id="175" name="Shape 175"/>
          <p:cNvSpPr/>
          <p:nvPr/>
        </p:nvSpPr>
        <p:spPr>
          <a:xfrm rot="10800000">
            <a:off x="4435465" y="-69"/>
            <a:ext cx="1741500" cy="1741500"/>
          </a:xfrm>
          <a:prstGeom prst="flowChartDelay">
            <a:avLst/>
          </a:prstGeom>
          <a:solidFill>
            <a:srgbClr val="666666">
              <a:alpha val="27840"/>
            </a:srgbClr>
          </a:solidFill>
          <a:ln>
            <a:noFill/>
          </a:ln>
        </p:spPr>
        <p:txBody>
          <a:bodyPr anchorCtr="0" anchor="ctr" bIns="91425" lIns="91425" rIns="91425" wrap="square" tIns="91425">
            <a:noAutofit/>
          </a:bodyPr>
          <a:lstStyle/>
          <a:p>
            <a:pPr lvl="0">
              <a:spcBef>
                <a:spcPts val="0"/>
              </a:spcBef>
              <a:buNone/>
            </a:pPr>
            <a:r>
              <a:t/>
            </a:r>
            <a:endParaRPr/>
          </a:p>
        </p:txBody>
      </p:sp>
      <p:sp>
        <p:nvSpPr>
          <p:cNvPr id="176" name="Shape 176"/>
          <p:cNvSpPr/>
          <p:nvPr/>
        </p:nvSpPr>
        <p:spPr>
          <a:xfrm rot="10800000">
            <a:off x="4863675" y="-69"/>
            <a:ext cx="1741500" cy="1741500"/>
          </a:xfrm>
          <a:prstGeom prst="flowChartDelay">
            <a:avLst/>
          </a:prstGeom>
          <a:solidFill>
            <a:srgbClr val="434343"/>
          </a:solidFill>
          <a:ln>
            <a:noFill/>
          </a:ln>
        </p:spPr>
        <p:txBody>
          <a:bodyPr anchorCtr="0" anchor="ctr" bIns="91425" lIns="91425" rIns="91425" wrap="square" tIns="91425">
            <a:noAutofit/>
          </a:bodyPr>
          <a:lstStyle/>
          <a:p>
            <a:pPr lvl="0">
              <a:spcBef>
                <a:spcPts val="0"/>
              </a:spcBef>
              <a:buNone/>
            </a:pPr>
            <a:r>
              <a:t/>
            </a:r>
            <a:endParaRPr/>
          </a:p>
        </p:txBody>
      </p:sp>
      <p:sp>
        <p:nvSpPr>
          <p:cNvPr id="177" name="Shape 177"/>
          <p:cNvSpPr/>
          <p:nvPr/>
        </p:nvSpPr>
        <p:spPr>
          <a:xfrm>
            <a:off x="6551675" y="0"/>
            <a:ext cx="2592300" cy="1741500"/>
          </a:xfrm>
          <a:prstGeom prst="rect">
            <a:avLst/>
          </a:prstGeom>
          <a:solidFill>
            <a:srgbClr val="434343"/>
          </a:solidFill>
          <a:ln>
            <a:noFill/>
          </a:ln>
        </p:spPr>
        <p:txBody>
          <a:bodyPr anchorCtr="0" anchor="ctr" bIns="91425" lIns="91425" rIns="91425" wrap="square" tIns="91425">
            <a:noAutofit/>
          </a:bodyPr>
          <a:lstStyle/>
          <a:p>
            <a:pPr lvl="0">
              <a:spcBef>
                <a:spcPts val="0"/>
              </a:spcBef>
              <a:buNone/>
            </a:pPr>
            <a:r>
              <a:t/>
            </a:r>
            <a:endParaRPr/>
          </a:p>
        </p:txBody>
      </p:sp>
      <p:sp>
        <p:nvSpPr>
          <p:cNvPr id="178" name="Shape 178"/>
          <p:cNvSpPr txBox="1"/>
          <p:nvPr>
            <p:ph type="title"/>
          </p:nvPr>
        </p:nvSpPr>
        <p:spPr>
          <a:xfrm>
            <a:off x="324475" y="148225"/>
            <a:ext cx="3559500" cy="1373700"/>
          </a:xfrm>
          <a:prstGeom prst="rect">
            <a:avLst/>
          </a:prstGeom>
          <a:noFill/>
        </p:spPr>
        <p:txBody>
          <a:bodyPr anchorCtr="0" anchor="b" bIns="91425" lIns="91425" rIns="91425" wrap="square" tIns="91425"/>
          <a:lstStyle>
            <a:lvl1pPr lvl="0" rtl="0" algn="l">
              <a:lnSpc>
                <a:spcPct val="100000"/>
              </a:lnSpc>
              <a:spcBef>
                <a:spcPts val="0"/>
              </a:spcBef>
              <a:spcAft>
                <a:spcPts val="0"/>
              </a:spcAft>
              <a:buNone/>
              <a:defRPr b="1" sz="2800">
                <a:solidFill>
                  <a:srgbClr val="FFFFFF"/>
                </a:solidFill>
              </a:defRPr>
            </a:lvl1pPr>
            <a:lvl2pPr lvl="1" rtl="0" algn="l">
              <a:lnSpc>
                <a:spcPct val="100000"/>
              </a:lnSpc>
              <a:spcBef>
                <a:spcPts val="0"/>
              </a:spcBef>
              <a:spcAft>
                <a:spcPts val="0"/>
              </a:spcAft>
              <a:buNone/>
              <a:defRPr b="1" sz="2800">
                <a:solidFill>
                  <a:srgbClr val="FFFFFF"/>
                </a:solidFill>
              </a:defRPr>
            </a:lvl2pPr>
            <a:lvl3pPr lvl="2" rtl="0" algn="l">
              <a:lnSpc>
                <a:spcPct val="100000"/>
              </a:lnSpc>
              <a:spcBef>
                <a:spcPts val="0"/>
              </a:spcBef>
              <a:spcAft>
                <a:spcPts val="0"/>
              </a:spcAft>
              <a:buNone/>
              <a:defRPr b="1" sz="2800">
                <a:solidFill>
                  <a:srgbClr val="FFFFFF"/>
                </a:solidFill>
              </a:defRPr>
            </a:lvl3pPr>
            <a:lvl4pPr lvl="3" rtl="0" algn="l">
              <a:lnSpc>
                <a:spcPct val="100000"/>
              </a:lnSpc>
              <a:spcBef>
                <a:spcPts val="0"/>
              </a:spcBef>
              <a:spcAft>
                <a:spcPts val="0"/>
              </a:spcAft>
              <a:buNone/>
              <a:defRPr b="1" sz="2800">
                <a:solidFill>
                  <a:srgbClr val="FFFFFF"/>
                </a:solidFill>
              </a:defRPr>
            </a:lvl4pPr>
            <a:lvl5pPr lvl="4" rtl="0" algn="l">
              <a:lnSpc>
                <a:spcPct val="100000"/>
              </a:lnSpc>
              <a:spcBef>
                <a:spcPts val="0"/>
              </a:spcBef>
              <a:spcAft>
                <a:spcPts val="0"/>
              </a:spcAft>
              <a:buNone/>
              <a:defRPr b="1" sz="2800">
                <a:solidFill>
                  <a:srgbClr val="FFFFFF"/>
                </a:solidFill>
              </a:defRPr>
            </a:lvl5pPr>
            <a:lvl6pPr lvl="5" rtl="0" algn="l">
              <a:lnSpc>
                <a:spcPct val="100000"/>
              </a:lnSpc>
              <a:spcBef>
                <a:spcPts val="0"/>
              </a:spcBef>
              <a:spcAft>
                <a:spcPts val="0"/>
              </a:spcAft>
              <a:buNone/>
              <a:defRPr b="1" sz="2800">
                <a:solidFill>
                  <a:srgbClr val="FFFFFF"/>
                </a:solidFill>
              </a:defRPr>
            </a:lvl6pPr>
            <a:lvl7pPr lvl="6" rtl="0" algn="l">
              <a:lnSpc>
                <a:spcPct val="100000"/>
              </a:lnSpc>
              <a:spcBef>
                <a:spcPts val="0"/>
              </a:spcBef>
              <a:spcAft>
                <a:spcPts val="0"/>
              </a:spcAft>
              <a:buNone/>
              <a:defRPr b="1" sz="2800">
                <a:solidFill>
                  <a:srgbClr val="FFFFFF"/>
                </a:solidFill>
              </a:defRPr>
            </a:lvl7pPr>
            <a:lvl8pPr lvl="7" rtl="0" algn="l">
              <a:lnSpc>
                <a:spcPct val="100000"/>
              </a:lnSpc>
              <a:spcBef>
                <a:spcPts val="0"/>
              </a:spcBef>
              <a:spcAft>
                <a:spcPts val="0"/>
              </a:spcAft>
              <a:buNone/>
              <a:defRPr b="1" sz="2800">
                <a:solidFill>
                  <a:srgbClr val="FFFFFF"/>
                </a:solidFill>
              </a:defRPr>
            </a:lvl8pPr>
            <a:lvl9pPr lvl="8" rtl="0" algn="l">
              <a:lnSpc>
                <a:spcPct val="100000"/>
              </a:lnSpc>
              <a:spcBef>
                <a:spcPts val="0"/>
              </a:spcBef>
              <a:spcAft>
                <a:spcPts val="0"/>
              </a:spcAft>
              <a:buNone/>
              <a:defRPr b="1" sz="2800">
                <a:solidFill>
                  <a:srgbClr val="FFFFFF"/>
                </a:solidFill>
              </a:defRPr>
            </a:lvl9pPr>
          </a:lstStyle>
          <a:p/>
        </p:txBody>
      </p:sp>
      <p:sp>
        <p:nvSpPr>
          <p:cNvPr id="179" name="Shape 179"/>
          <p:cNvSpPr txBox="1"/>
          <p:nvPr>
            <p:ph idx="1" type="body"/>
          </p:nvPr>
        </p:nvSpPr>
        <p:spPr>
          <a:xfrm>
            <a:off x="324475" y="1920450"/>
            <a:ext cx="8494800" cy="2704200"/>
          </a:xfrm>
          <a:prstGeom prst="rect">
            <a:avLst/>
          </a:prstGeom>
          <a:noFill/>
        </p:spPr>
        <p:txBody>
          <a:bodyPr anchorCtr="0" anchor="t" bIns="91425" lIns="91425" rIns="91425" wrap="square" tIns="91425"/>
          <a:lstStyle>
            <a:lvl1pPr lvl="0" rtl="0" algn="l">
              <a:lnSpc>
                <a:spcPct val="115000"/>
              </a:lnSpc>
              <a:spcBef>
                <a:spcPts val="0"/>
              </a:spcBef>
              <a:spcAft>
                <a:spcPts val="1600"/>
              </a:spcAft>
              <a:buClr>
                <a:srgbClr val="616161"/>
              </a:buClr>
              <a:buSzPct val="100000"/>
              <a:defRPr sz="1800">
                <a:solidFill>
                  <a:srgbClr val="616161"/>
                </a:solidFill>
              </a:defRPr>
            </a:lvl1pPr>
            <a:lvl2pPr lvl="1" rtl="0" algn="l">
              <a:lnSpc>
                <a:spcPct val="115000"/>
              </a:lnSpc>
              <a:spcBef>
                <a:spcPts val="0"/>
              </a:spcBef>
              <a:spcAft>
                <a:spcPts val="1600"/>
              </a:spcAft>
              <a:buClr>
                <a:srgbClr val="616161"/>
              </a:buClr>
              <a:defRPr sz="1400">
                <a:solidFill>
                  <a:srgbClr val="616161"/>
                </a:solidFill>
              </a:defRPr>
            </a:lvl2pPr>
            <a:lvl3pPr lvl="2" rtl="0" algn="l">
              <a:lnSpc>
                <a:spcPct val="115000"/>
              </a:lnSpc>
              <a:spcBef>
                <a:spcPts val="0"/>
              </a:spcBef>
              <a:spcAft>
                <a:spcPts val="1600"/>
              </a:spcAft>
              <a:buClr>
                <a:srgbClr val="616161"/>
              </a:buClr>
              <a:defRPr sz="1400">
                <a:solidFill>
                  <a:srgbClr val="616161"/>
                </a:solidFill>
              </a:defRPr>
            </a:lvl3pPr>
            <a:lvl4pPr lvl="3" rtl="0" algn="l">
              <a:lnSpc>
                <a:spcPct val="115000"/>
              </a:lnSpc>
              <a:spcBef>
                <a:spcPts val="0"/>
              </a:spcBef>
              <a:spcAft>
                <a:spcPts val="1600"/>
              </a:spcAft>
              <a:buClr>
                <a:srgbClr val="616161"/>
              </a:buClr>
              <a:defRPr sz="1400">
                <a:solidFill>
                  <a:srgbClr val="616161"/>
                </a:solidFill>
              </a:defRPr>
            </a:lvl4pPr>
            <a:lvl5pPr lvl="4" rtl="0" algn="l">
              <a:lnSpc>
                <a:spcPct val="115000"/>
              </a:lnSpc>
              <a:spcBef>
                <a:spcPts val="0"/>
              </a:spcBef>
              <a:spcAft>
                <a:spcPts val="1600"/>
              </a:spcAft>
              <a:buClr>
                <a:srgbClr val="616161"/>
              </a:buClr>
              <a:defRPr sz="1400">
                <a:solidFill>
                  <a:srgbClr val="616161"/>
                </a:solidFill>
              </a:defRPr>
            </a:lvl5pPr>
            <a:lvl6pPr lvl="5" rtl="0" algn="l">
              <a:lnSpc>
                <a:spcPct val="115000"/>
              </a:lnSpc>
              <a:spcBef>
                <a:spcPts val="0"/>
              </a:spcBef>
              <a:spcAft>
                <a:spcPts val="1600"/>
              </a:spcAft>
              <a:buClr>
                <a:srgbClr val="616161"/>
              </a:buClr>
              <a:defRPr sz="1400">
                <a:solidFill>
                  <a:srgbClr val="616161"/>
                </a:solidFill>
              </a:defRPr>
            </a:lvl6pPr>
            <a:lvl7pPr lvl="6" rtl="0" algn="l">
              <a:lnSpc>
                <a:spcPct val="115000"/>
              </a:lnSpc>
              <a:spcBef>
                <a:spcPts val="0"/>
              </a:spcBef>
              <a:spcAft>
                <a:spcPts val="1600"/>
              </a:spcAft>
              <a:buClr>
                <a:srgbClr val="616161"/>
              </a:buClr>
              <a:defRPr sz="1400">
                <a:solidFill>
                  <a:srgbClr val="616161"/>
                </a:solidFill>
              </a:defRPr>
            </a:lvl7pPr>
            <a:lvl8pPr lvl="7" rtl="0" algn="l">
              <a:lnSpc>
                <a:spcPct val="115000"/>
              </a:lnSpc>
              <a:spcBef>
                <a:spcPts val="0"/>
              </a:spcBef>
              <a:spcAft>
                <a:spcPts val="1600"/>
              </a:spcAft>
              <a:buClr>
                <a:srgbClr val="616161"/>
              </a:buClr>
              <a:defRPr sz="1400">
                <a:solidFill>
                  <a:srgbClr val="616161"/>
                </a:solidFill>
              </a:defRPr>
            </a:lvl8pPr>
            <a:lvl9pPr lvl="8" rtl="0" algn="l">
              <a:lnSpc>
                <a:spcPct val="115000"/>
              </a:lnSpc>
              <a:spcBef>
                <a:spcPts val="0"/>
              </a:spcBef>
              <a:spcAft>
                <a:spcPts val="1600"/>
              </a:spcAft>
              <a:buClr>
                <a:srgbClr val="616161"/>
              </a:buClr>
              <a:defRPr sz="1400">
                <a:solidFill>
                  <a:srgbClr val="616161"/>
                </a:solidFill>
              </a:defRPr>
            </a:lvl9pPr>
          </a:lstStyle>
          <a:p/>
        </p:txBody>
      </p:sp>
      <p:sp>
        <p:nvSpPr>
          <p:cNvPr id="180" name="Shape 180"/>
          <p:cNvSpPr txBox="1"/>
          <p:nvPr>
            <p:ph idx="12" type="sldNum"/>
          </p:nvPr>
        </p:nvSpPr>
        <p:spPr>
          <a:xfrm>
            <a:off x="8472458" y="4663217"/>
            <a:ext cx="548700" cy="393600"/>
          </a:xfrm>
          <a:prstGeom prst="rect">
            <a:avLst/>
          </a:prstGeom>
          <a:noFill/>
        </p:spPr>
        <p:txBody>
          <a:bodyPr anchorCtr="0" anchor="ctr" bIns="91425" lIns="91425" rIns="91425" wrap="square" tIns="91425">
            <a:noAutofit/>
          </a:bodyPr>
          <a:lstStyle/>
          <a:p>
            <a:pPr lvl="0" rtl="0" algn="r">
              <a:lnSpc>
                <a:spcPct val="100000"/>
              </a:lnSpc>
              <a:spcBef>
                <a:spcPts val="0"/>
              </a:spcBef>
              <a:spcAft>
                <a:spcPts val="0"/>
              </a:spcAft>
              <a:buNone/>
            </a:pPr>
            <a:fld id="{00000000-1234-1234-1234-123412341234}" type="slidenum">
              <a:rPr lang="en" sz="1000">
                <a:solidFill>
                  <a:srgbClr val="616161"/>
                </a:solidFill>
              </a:rPr>
              <a:t>‹#›</a:t>
            </a:fl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ustom layout 1">
    <p:bg>
      <p:bgPr>
        <a:solidFill>
          <a:srgbClr val="FFFFFF"/>
        </a:solidFill>
      </p:bgPr>
    </p:bg>
    <p:spTree>
      <p:nvGrpSpPr>
        <p:cNvPr id="181" name="Shape 181"/>
        <p:cNvGrpSpPr/>
        <p:nvPr/>
      </p:nvGrpSpPr>
      <p:grpSpPr>
        <a:xfrm>
          <a:off x="0" y="0"/>
          <a:ext cx="0" cy="0"/>
          <a:chOff x="0" y="0"/>
          <a:chExt cx="0" cy="0"/>
        </a:xfrm>
      </p:grpSpPr>
      <p:sp>
        <p:nvSpPr>
          <p:cNvPr id="182" name="Shape 182"/>
          <p:cNvSpPr/>
          <p:nvPr/>
        </p:nvSpPr>
        <p:spPr>
          <a:xfrm>
            <a:off x="0" y="0"/>
            <a:ext cx="9144000" cy="5143500"/>
          </a:xfrm>
          <a:prstGeom prst="rect">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83" name="Shape 183"/>
          <p:cNvSpPr/>
          <p:nvPr/>
        </p:nvSpPr>
        <p:spPr>
          <a:xfrm rot="5400000">
            <a:off x="-47550" y="176194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84" name="Shape 184"/>
          <p:cNvSpPr/>
          <p:nvPr/>
        </p:nvSpPr>
        <p:spPr>
          <a:xfrm rot="5400000">
            <a:off x="-47550" y="47550"/>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85" name="Shape 185"/>
          <p:cNvSpPr/>
          <p:nvPr/>
        </p:nvSpPr>
        <p:spPr>
          <a:xfrm rot="-5400000">
            <a:off x="-47416" y="476280"/>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86" name="Shape 186"/>
          <p:cNvSpPr/>
          <p:nvPr/>
        </p:nvSpPr>
        <p:spPr>
          <a:xfrm rot="5400000">
            <a:off x="1476378" y="176194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87" name="Shape 187"/>
          <p:cNvSpPr/>
          <p:nvPr/>
        </p:nvSpPr>
        <p:spPr>
          <a:xfrm rot="-5400000">
            <a:off x="1690750" y="4548000"/>
            <a:ext cx="428700" cy="762000"/>
          </a:xfrm>
          <a:prstGeom prst="rtTriangle">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88" name="Shape 188"/>
          <p:cNvSpPr/>
          <p:nvPr/>
        </p:nvSpPr>
        <p:spPr>
          <a:xfrm rot="-5400000">
            <a:off x="1476512" y="47628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89" name="Shape 189"/>
          <p:cNvSpPr/>
          <p:nvPr/>
        </p:nvSpPr>
        <p:spPr>
          <a:xfrm flipH="1" rot="-5400000">
            <a:off x="714548" y="1761940"/>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190" name="Shape 190"/>
          <p:cNvSpPr/>
          <p:nvPr/>
        </p:nvSpPr>
        <p:spPr>
          <a:xfrm rot="5400000">
            <a:off x="-47550" y="90479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1" name="Shape 191"/>
          <p:cNvSpPr/>
          <p:nvPr/>
        </p:nvSpPr>
        <p:spPr>
          <a:xfrm rot="-5400000">
            <a:off x="1476512" y="133352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2" name="Shape 192"/>
          <p:cNvSpPr/>
          <p:nvPr/>
        </p:nvSpPr>
        <p:spPr>
          <a:xfrm flipH="1" rot="-5400000">
            <a:off x="714548" y="4755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193" name="Shape 193"/>
          <p:cNvSpPr/>
          <p:nvPr/>
        </p:nvSpPr>
        <p:spPr>
          <a:xfrm flipH="1" rot="-5400000">
            <a:off x="714548" y="904795"/>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194" name="Shape 194"/>
          <p:cNvSpPr/>
          <p:nvPr/>
        </p:nvSpPr>
        <p:spPr>
          <a:xfrm rot="-5400000">
            <a:off x="166784" y="4548000"/>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5" name="Shape 195"/>
          <p:cNvSpPr/>
          <p:nvPr/>
        </p:nvSpPr>
        <p:spPr>
          <a:xfrm flipH="1" rot="-5400000">
            <a:off x="166707" y="-166445"/>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6" name="Shape 196"/>
          <p:cNvSpPr/>
          <p:nvPr/>
        </p:nvSpPr>
        <p:spPr>
          <a:xfrm flipH="1" rot="-5400000">
            <a:off x="1690635" y="-166445"/>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7" name="Shape 197"/>
          <p:cNvSpPr/>
          <p:nvPr/>
        </p:nvSpPr>
        <p:spPr>
          <a:xfrm flipH="1" rot="5400000">
            <a:off x="714337" y="47628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8" name="Shape 198"/>
          <p:cNvSpPr/>
          <p:nvPr/>
        </p:nvSpPr>
        <p:spPr>
          <a:xfrm flipH="1" rot="5400000">
            <a:off x="714337" y="133352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199" name="Shape 199"/>
          <p:cNvSpPr/>
          <p:nvPr/>
        </p:nvSpPr>
        <p:spPr>
          <a:xfrm rot="-5400000">
            <a:off x="-47416" y="1333525"/>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00" name="Shape 200"/>
          <p:cNvSpPr/>
          <p:nvPr/>
        </p:nvSpPr>
        <p:spPr>
          <a:xfrm rot="5400000">
            <a:off x="1476378" y="47550"/>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01" name="Shape 201"/>
          <p:cNvSpPr/>
          <p:nvPr/>
        </p:nvSpPr>
        <p:spPr>
          <a:xfrm rot="5400000">
            <a:off x="1476378" y="904795"/>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02" name="Shape 202"/>
          <p:cNvSpPr/>
          <p:nvPr/>
        </p:nvSpPr>
        <p:spPr>
          <a:xfrm flipH="1" rot="5400000">
            <a:off x="928614" y="4548000"/>
            <a:ext cx="4287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03" name="Shape 203"/>
          <p:cNvSpPr/>
          <p:nvPr/>
        </p:nvSpPr>
        <p:spPr>
          <a:xfrm rot="5400000">
            <a:off x="928614" y="-166445"/>
            <a:ext cx="4287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04" name="Shape 204"/>
          <p:cNvSpPr/>
          <p:nvPr/>
        </p:nvSpPr>
        <p:spPr>
          <a:xfrm rot="5400000">
            <a:off x="-47550" y="3476366"/>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05" name="Shape 205"/>
          <p:cNvSpPr/>
          <p:nvPr/>
        </p:nvSpPr>
        <p:spPr>
          <a:xfrm rot="-5400000">
            <a:off x="-47416" y="219070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06" name="Shape 206"/>
          <p:cNvSpPr/>
          <p:nvPr/>
        </p:nvSpPr>
        <p:spPr>
          <a:xfrm rot="5400000">
            <a:off x="1476378" y="3476366"/>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07" name="Shape 207"/>
          <p:cNvSpPr/>
          <p:nvPr/>
        </p:nvSpPr>
        <p:spPr>
          <a:xfrm rot="-5400000">
            <a:off x="1476512" y="2190706"/>
            <a:ext cx="857100" cy="762000"/>
          </a:xfrm>
          <a:prstGeom prst="triangle">
            <a:avLst>
              <a:gd fmla="val 50000" name="adj"/>
            </a:avLst>
          </a:prstGeom>
          <a:solidFill>
            <a:srgbClr val="EFEFEF"/>
          </a:solidFill>
          <a:ln>
            <a:noFill/>
          </a:ln>
        </p:spPr>
        <p:txBody>
          <a:bodyPr anchorCtr="0" anchor="ctr" bIns="91425" lIns="91425" rIns="91425" wrap="square" tIns="91425">
            <a:noAutofit/>
          </a:bodyPr>
          <a:lstStyle/>
          <a:p>
            <a:pPr lvl="0">
              <a:spcBef>
                <a:spcPts val="0"/>
              </a:spcBef>
              <a:buNone/>
            </a:pPr>
            <a:r>
              <a:t/>
            </a:r>
            <a:endParaRPr/>
          </a:p>
        </p:txBody>
      </p:sp>
      <p:sp>
        <p:nvSpPr>
          <p:cNvPr id="208" name="Shape 208"/>
          <p:cNvSpPr/>
          <p:nvPr/>
        </p:nvSpPr>
        <p:spPr>
          <a:xfrm flipH="1" rot="-5400000">
            <a:off x="714548" y="347636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09" name="Shape 209"/>
          <p:cNvSpPr/>
          <p:nvPr/>
        </p:nvSpPr>
        <p:spPr>
          <a:xfrm rot="5400000">
            <a:off x="-47550" y="2619221"/>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10" name="Shape 210"/>
          <p:cNvSpPr/>
          <p:nvPr/>
        </p:nvSpPr>
        <p:spPr>
          <a:xfrm rot="-5400000">
            <a:off x="1476512" y="304795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11" name="Shape 211"/>
          <p:cNvSpPr/>
          <p:nvPr/>
        </p:nvSpPr>
        <p:spPr>
          <a:xfrm flipH="1" rot="-5400000">
            <a:off x="714548" y="2619221"/>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12" name="Shape 212"/>
          <p:cNvSpPr/>
          <p:nvPr/>
        </p:nvSpPr>
        <p:spPr>
          <a:xfrm flipH="1" rot="5400000">
            <a:off x="714337" y="2190706"/>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13" name="Shape 213"/>
          <p:cNvSpPr/>
          <p:nvPr/>
        </p:nvSpPr>
        <p:spPr>
          <a:xfrm flipH="1" rot="5400000">
            <a:off x="714337" y="304795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14" name="Shape 214"/>
          <p:cNvSpPr/>
          <p:nvPr/>
        </p:nvSpPr>
        <p:spPr>
          <a:xfrm rot="-5400000">
            <a:off x="-47416" y="3047950"/>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15" name="Shape 215"/>
          <p:cNvSpPr/>
          <p:nvPr/>
        </p:nvSpPr>
        <p:spPr>
          <a:xfrm rot="5400000">
            <a:off x="1476378" y="2619221"/>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16" name="Shape 216"/>
          <p:cNvSpPr/>
          <p:nvPr/>
        </p:nvSpPr>
        <p:spPr>
          <a:xfrm rot="-5400000">
            <a:off x="-47416" y="390532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17" name="Shape 217"/>
          <p:cNvSpPr/>
          <p:nvPr/>
        </p:nvSpPr>
        <p:spPr>
          <a:xfrm rot="-5400000">
            <a:off x="1476512" y="3905326"/>
            <a:ext cx="857100" cy="762000"/>
          </a:xfrm>
          <a:prstGeom prst="triangle">
            <a:avLst>
              <a:gd fmla="val 50000" name="adj"/>
            </a:avLst>
          </a:prstGeom>
          <a:solidFill>
            <a:srgbClr val="EFEFEF"/>
          </a:solidFill>
          <a:ln>
            <a:noFill/>
          </a:ln>
        </p:spPr>
        <p:txBody>
          <a:bodyPr anchorCtr="0" anchor="ctr" bIns="91425" lIns="91425" rIns="91425" wrap="square" tIns="91425">
            <a:noAutofit/>
          </a:bodyPr>
          <a:lstStyle/>
          <a:p>
            <a:pPr lvl="0">
              <a:spcBef>
                <a:spcPts val="0"/>
              </a:spcBef>
              <a:buNone/>
            </a:pPr>
            <a:r>
              <a:t/>
            </a:r>
            <a:endParaRPr/>
          </a:p>
        </p:txBody>
      </p:sp>
      <p:sp>
        <p:nvSpPr>
          <p:cNvPr id="218" name="Shape 218"/>
          <p:cNvSpPr/>
          <p:nvPr/>
        </p:nvSpPr>
        <p:spPr>
          <a:xfrm rot="5400000">
            <a:off x="-47550" y="4333841"/>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19" name="Shape 219"/>
          <p:cNvSpPr/>
          <p:nvPr/>
        </p:nvSpPr>
        <p:spPr>
          <a:xfrm flipH="1" rot="-5400000">
            <a:off x="714548" y="4333841"/>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20" name="Shape 220"/>
          <p:cNvSpPr/>
          <p:nvPr/>
        </p:nvSpPr>
        <p:spPr>
          <a:xfrm flipH="1" rot="5400000">
            <a:off x="714337" y="3905326"/>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21" name="Shape 221"/>
          <p:cNvSpPr/>
          <p:nvPr/>
        </p:nvSpPr>
        <p:spPr>
          <a:xfrm rot="5400000">
            <a:off x="1476416" y="4333549"/>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22" name="Shape 222"/>
          <p:cNvSpPr txBox="1"/>
          <p:nvPr>
            <p:ph type="title"/>
          </p:nvPr>
        </p:nvSpPr>
        <p:spPr>
          <a:xfrm>
            <a:off x="2894475" y="450971"/>
            <a:ext cx="5740800" cy="1442700"/>
          </a:xfrm>
          <a:prstGeom prst="rect">
            <a:avLst/>
          </a:prstGeom>
          <a:noFill/>
        </p:spPr>
        <p:txBody>
          <a:bodyPr anchorCtr="0" anchor="b" bIns="91425" lIns="91425" rIns="91425" wrap="square" tIns="91425"/>
          <a:lstStyle>
            <a:lvl1pPr lvl="0" rtl="0" algn="l">
              <a:lnSpc>
                <a:spcPct val="100000"/>
              </a:lnSpc>
              <a:spcBef>
                <a:spcPts val="0"/>
              </a:spcBef>
              <a:spcAft>
                <a:spcPts val="0"/>
              </a:spcAft>
              <a:buNone/>
              <a:defRPr b="1" sz="3600">
                <a:solidFill>
                  <a:srgbClr val="212121"/>
                </a:solidFill>
              </a:defRPr>
            </a:lvl1pPr>
            <a:lvl2pPr lvl="1" rtl="0" algn="l">
              <a:lnSpc>
                <a:spcPct val="100000"/>
              </a:lnSpc>
              <a:spcBef>
                <a:spcPts val="0"/>
              </a:spcBef>
              <a:spcAft>
                <a:spcPts val="0"/>
              </a:spcAft>
              <a:buNone/>
              <a:defRPr b="1" sz="3600">
                <a:solidFill>
                  <a:srgbClr val="212121"/>
                </a:solidFill>
              </a:defRPr>
            </a:lvl2pPr>
            <a:lvl3pPr lvl="2" rtl="0" algn="l">
              <a:lnSpc>
                <a:spcPct val="100000"/>
              </a:lnSpc>
              <a:spcBef>
                <a:spcPts val="0"/>
              </a:spcBef>
              <a:spcAft>
                <a:spcPts val="0"/>
              </a:spcAft>
              <a:buNone/>
              <a:defRPr b="1" sz="3600">
                <a:solidFill>
                  <a:srgbClr val="212121"/>
                </a:solidFill>
              </a:defRPr>
            </a:lvl3pPr>
            <a:lvl4pPr lvl="3" rtl="0" algn="l">
              <a:lnSpc>
                <a:spcPct val="100000"/>
              </a:lnSpc>
              <a:spcBef>
                <a:spcPts val="0"/>
              </a:spcBef>
              <a:spcAft>
                <a:spcPts val="0"/>
              </a:spcAft>
              <a:buNone/>
              <a:defRPr b="1" sz="3600">
                <a:solidFill>
                  <a:srgbClr val="212121"/>
                </a:solidFill>
              </a:defRPr>
            </a:lvl4pPr>
            <a:lvl5pPr lvl="4" rtl="0" algn="l">
              <a:lnSpc>
                <a:spcPct val="100000"/>
              </a:lnSpc>
              <a:spcBef>
                <a:spcPts val="0"/>
              </a:spcBef>
              <a:spcAft>
                <a:spcPts val="0"/>
              </a:spcAft>
              <a:buNone/>
              <a:defRPr b="1" sz="3600">
                <a:solidFill>
                  <a:srgbClr val="212121"/>
                </a:solidFill>
              </a:defRPr>
            </a:lvl5pPr>
            <a:lvl6pPr lvl="5" rtl="0" algn="l">
              <a:lnSpc>
                <a:spcPct val="100000"/>
              </a:lnSpc>
              <a:spcBef>
                <a:spcPts val="0"/>
              </a:spcBef>
              <a:spcAft>
                <a:spcPts val="0"/>
              </a:spcAft>
              <a:buNone/>
              <a:defRPr b="1" sz="3600">
                <a:solidFill>
                  <a:srgbClr val="212121"/>
                </a:solidFill>
              </a:defRPr>
            </a:lvl6pPr>
            <a:lvl7pPr lvl="6" rtl="0" algn="l">
              <a:lnSpc>
                <a:spcPct val="100000"/>
              </a:lnSpc>
              <a:spcBef>
                <a:spcPts val="0"/>
              </a:spcBef>
              <a:spcAft>
                <a:spcPts val="0"/>
              </a:spcAft>
              <a:buNone/>
              <a:defRPr b="1" sz="3600">
                <a:solidFill>
                  <a:srgbClr val="212121"/>
                </a:solidFill>
              </a:defRPr>
            </a:lvl7pPr>
            <a:lvl8pPr lvl="7" rtl="0" algn="l">
              <a:lnSpc>
                <a:spcPct val="100000"/>
              </a:lnSpc>
              <a:spcBef>
                <a:spcPts val="0"/>
              </a:spcBef>
              <a:spcAft>
                <a:spcPts val="0"/>
              </a:spcAft>
              <a:buNone/>
              <a:defRPr b="1" sz="3600">
                <a:solidFill>
                  <a:srgbClr val="212121"/>
                </a:solidFill>
              </a:defRPr>
            </a:lvl8pPr>
            <a:lvl9pPr lvl="8" rtl="0" algn="l">
              <a:lnSpc>
                <a:spcPct val="100000"/>
              </a:lnSpc>
              <a:spcBef>
                <a:spcPts val="0"/>
              </a:spcBef>
              <a:spcAft>
                <a:spcPts val="0"/>
              </a:spcAft>
              <a:buNone/>
              <a:defRPr b="1" sz="3600">
                <a:solidFill>
                  <a:srgbClr val="212121"/>
                </a:solidFill>
              </a:defRPr>
            </a:lvl9pPr>
          </a:lstStyle>
          <a:p/>
        </p:txBody>
      </p:sp>
      <p:sp>
        <p:nvSpPr>
          <p:cNvPr id="223" name="Shape 223"/>
          <p:cNvSpPr txBox="1"/>
          <p:nvPr>
            <p:ph idx="1" type="body"/>
          </p:nvPr>
        </p:nvSpPr>
        <p:spPr>
          <a:xfrm>
            <a:off x="2894475" y="1938950"/>
            <a:ext cx="5740800" cy="2649000"/>
          </a:xfrm>
          <a:prstGeom prst="rect">
            <a:avLst/>
          </a:prstGeom>
          <a:noFill/>
        </p:spPr>
        <p:txBody>
          <a:bodyPr anchorCtr="0" anchor="t" bIns="91425" lIns="91425" rIns="91425" wrap="square" tIns="91425"/>
          <a:lstStyle>
            <a:lvl1pPr lvl="0" rtl="0" algn="l">
              <a:lnSpc>
                <a:spcPct val="115000"/>
              </a:lnSpc>
              <a:spcBef>
                <a:spcPts val="0"/>
              </a:spcBef>
              <a:spcAft>
                <a:spcPts val="1600"/>
              </a:spcAft>
              <a:buClr>
                <a:srgbClr val="616161"/>
              </a:buClr>
              <a:buSzPct val="100000"/>
              <a:defRPr sz="2000">
                <a:solidFill>
                  <a:srgbClr val="616161"/>
                </a:solidFill>
              </a:defRPr>
            </a:lvl1pPr>
            <a:lvl2pPr lvl="1" rtl="0" algn="l">
              <a:lnSpc>
                <a:spcPct val="115000"/>
              </a:lnSpc>
              <a:spcBef>
                <a:spcPts val="0"/>
              </a:spcBef>
              <a:spcAft>
                <a:spcPts val="1600"/>
              </a:spcAft>
              <a:buClr>
                <a:srgbClr val="616161"/>
              </a:buClr>
              <a:buSzPct val="100000"/>
              <a:defRPr sz="1600">
                <a:solidFill>
                  <a:srgbClr val="616161"/>
                </a:solidFill>
              </a:defRPr>
            </a:lvl2pPr>
            <a:lvl3pPr lvl="2" rtl="0" algn="l">
              <a:lnSpc>
                <a:spcPct val="115000"/>
              </a:lnSpc>
              <a:spcBef>
                <a:spcPts val="0"/>
              </a:spcBef>
              <a:spcAft>
                <a:spcPts val="1600"/>
              </a:spcAft>
              <a:buClr>
                <a:srgbClr val="616161"/>
              </a:buClr>
              <a:buSzPct val="100000"/>
              <a:defRPr sz="1600">
                <a:solidFill>
                  <a:srgbClr val="616161"/>
                </a:solidFill>
              </a:defRPr>
            </a:lvl3pPr>
            <a:lvl4pPr lvl="3" rtl="0" algn="l">
              <a:lnSpc>
                <a:spcPct val="115000"/>
              </a:lnSpc>
              <a:spcBef>
                <a:spcPts val="0"/>
              </a:spcBef>
              <a:spcAft>
                <a:spcPts val="1600"/>
              </a:spcAft>
              <a:buClr>
                <a:srgbClr val="616161"/>
              </a:buClr>
              <a:buSzPct val="100000"/>
              <a:defRPr sz="1600">
                <a:solidFill>
                  <a:srgbClr val="616161"/>
                </a:solidFill>
              </a:defRPr>
            </a:lvl4pPr>
            <a:lvl5pPr lvl="4" rtl="0" algn="l">
              <a:lnSpc>
                <a:spcPct val="115000"/>
              </a:lnSpc>
              <a:spcBef>
                <a:spcPts val="0"/>
              </a:spcBef>
              <a:spcAft>
                <a:spcPts val="1600"/>
              </a:spcAft>
              <a:buClr>
                <a:srgbClr val="616161"/>
              </a:buClr>
              <a:buSzPct val="100000"/>
              <a:defRPr sz="1600">
                <a:solidFill>
                  <a:srgbClr val="616161"/>
                </a:solidFill>
              </a:defRPr>
            </a:lvl5pPr>
            <a:lvl6pPr lvl="5" rtl="0" algn="l">
              <a:lnSpc>
                <a:spcPct val="115000"/>
              </a:lnSpc>
              <a:spcBef>
                <a:spcPts val="0"/>
              </a:spcBef>
              <a:spcAft>
                <a:spcPts val="1600"/>
              </a:spcAft>
              <a:buClr>
                <a:srgbClr val="616161"/>
              </a:buClr>
              <a:buSzPct val="100000"/>
              <a:defRPr sz="1600">
                <a:solidFill>
                  <a:srgbClr val="616161"/>
                </a:solidFill>
              </a:defRPr>
            </a:lvl6pPr>
            <a:lvl7pPr lvl="6" rtl="0" algn="l">
              <a:lnSpc>
                <a:spcPct val="115000"/>
              </a:lnSpc>
              <a:spcBef>
                <a:spcPts val="0"/>
              </a:spcBef>
              <a:spcAft>
                <a:spcPts val="1600"/>
              </a:spcAft>
              <a:buClr>
                <a:srgbClr val="616161"/>
              </a:buClr>
              <a:buSzPct val="100000"/>
              <a:defRPr sz="1600">
                <a:solidFill>
                  <a:srgbClr val="616161"/>
                </a:solidFill>
              </a:defRPr>
            </a:lvl7pPr>
            <a:lvl8pPr lvl="7" rtl="0" algn="l">
              <a:lnSpc>
                <a:spcPct val="115000"/>
              </a:lnSpc>
              <a:spcBef>
                <a:spcPts val="0"/>
              </a:spcBef>
              <a:spcAft>
                <a:spcPts val="1600"/>
              </a:spcAft>
              <a:buClr>
                <a:srgbClr val="616161"/>
              </a:buClr>
              <a:buSzPct val="100000"/>
              <a:defRPr sz="1600">
                <a:solidFill>
                  <a:srgbClr val="616161"/>
                </a:solidFill>
              </a:defRPr>
            </a:lvl8pPr>
            <a:lvl9pPr lvl="8" rtl="0" algn="l">
              <a:lnSpc>
                <a:spcPct val="115000"/>
              </a:lnSpc>
              <a:spcBef>
                <a:spcPts val="0"/>
              </a:spcBef>
              <a:spcAft>
                <a:spcPts val="1600"/>
              </a:spcAft>
              <a:buClr>
                <a:srgbClr val="616161"/>
              </a:buClr>
              <a:buSzPct val="100000"/>
              <a:defRPr sz="1600">
                <a:solidFill>
                  <a:srgbClr val="616161"/>
                </a:solidFill>
              </a:defRPr>
            </a:lvl9pPr>
          </a:lstStyle>
          <a:p/>
        </p:txBody>
      </p:sp>
      <p:sp>
        <p:nvSpPr>
          <p:cNvPr id="224" name="Shape 224"/>
          <p:cNvSpPr txBox="1"/>
          <p:nvPr>
            <p:ph idx="12" type="sldNum"/>
          </p:nvPr>
        </p:nvSpPr>
        <p:spPr>
          <a:xfrm>
            <a:off x="8472458" y="4663217"/>
            <a:ext cx="548700" cy="393600"/>
          </a:xfrm>
          <a:prstGeom prst="rect">
            <a:avLst/>
          </a:prstGeom>
          <a:noFill/>
        </p:spPr>
        <p:txBody>
          <a:bodyPr anchorCtr="0" anchor="ctr" bIns="91425" lIns="91425" rIns="91425" wrap="square" tIns="91425">
            <a:noAutofit/>
          </a:bodyPr>
          <a:lstStyle/>
          <a:p>
            <a:pPr lvl="0" rtl="0" algn="r">
              <a:lnSpc>
                <a:spcPct val="100000"/>
              </a:lnSpc>
              <a:spcBef>
                <a:spcPts val="0"/>
              </a:spcBef>
              <a:spcAft>
                <a:spcPts val="0"/>
              </a:spcAft>
              <a:buNone/>
            </a:pPr>
            <a:fld id="{00000000-1234-1234-1234-123412341234}" type="slidenum">
              <a:rPr lang="en" sz="1000">
                <a:solidFill>
                  <a:srgbClr val="616161"/>
                </a:solidFill>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ustom layout 3">
    <p:bg>
      <p:bgPr>
        <a:solidFill>
          <a:srgbClr val="FFFFFF"/>
        </a:solidFill>
      </p:bgPr>
    </p:bg>
    <p:spTree>
      <p:nvGrpSpPr>
        <p:cNvPr id="225" name="Shape 225"/>
        <p:cNvGrpSpPr/>
        <p:nvPr/>
      </p:nvGrpSpPr>
      <p:grpSpPr>
        <a:xfrm>
          <a:off x="0" y="0"/>
          <a:ext cx="0" cy="0"/>
          <a:chOff x="0" y="0"/>
          <a:chExt cx="0" cy="0"/>
        </a:xfrm>
      </p:grpSpPr>
      <p:sp>
        <p:nvSpPr>
          <p:cNvPr id="226" name="Shape 226"/>
          <p:cNvSpPr/>
          <p:nvPr/>
        </p:nvSpPr>
        <p:spPr>
          <a:xfrm>
            <a:off x="0" y="0"/>
            <a:ext cx="9144000" cy="5143500"/>
          </a:xfrm>
          <a:prstGeom prst="rect">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27" name="Shape 227"/>
          <p:cNvSpPr/>
          <p:nvPr/>
        </p:nvSpPr>
        <p:spPr>
          <a:xfrm rot="5400000">
            <a:off x="-47550" y="176194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28" name="Shape 228"/>
          <p:cNvSpPr/>
          <p:nvPr/>
        </p:nvSpPr>
        <p:spPr>
          <a:xfrm rot="5400000">
            <a:off x="-47550" y="47550"/>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29" name="Shape 229"/>
          <p:cNvSpPr/>
          <p:nvPr/>
        </p:nvSpPr>
        <p:spPr>
          <a:xfrm rot="-5400000">
            <a:off x="-47416" y="476280"/>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30" name="Shape 230"/>
          <p:cNvSpPr/>
          <p:nvPr/>
        </p:nvSpPr>
        <p:spPr>
          <a:xfrm rot="5400000">
            <a:off x="1476378" y="176194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31" name="Shape 231"/>
          <p:cNvSpPr/>
          <p:nvPr/>
        </p:nvSpPr>
        <p:spPr>
          <a:xfrm rot="-5400000">
            <a:off x="1690750" y="4548000"/>
            <a:ext cx="428700" cy="762000"/>
          </a:xfrm>
          <a:prstGeom prst="rtTriangle">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32" name="Shape 232"/>
          <p:cNvSpPr/>
          <p:nvPr/>
        </p:nvSpPr>
        <p:spPr>
          <a:xfrm rot="-5400000">
            <a:off x="1476512" y="47628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33" name="Shape 233"/>
          <p:cNvSpPr/>
          <p:nvPr/>
        </p:nvSpPr>
        <p:spPr>
          <a:xfrm flipH="1" rot="-5400000">
            <a:off x="714548" y="1761940"/>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34" name="Shape 234"/>
          <p:cNvSpPr/>
          <p:nvPr/>
        </p:nvSpPr>
        <p:spPr>
          <a:xfrm rot="5400000">
            <a:off x="-47550" y="90479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35" name="Shape 235"/>
          <p:cNvSpPr/>
          <p:nvPr/>
        </p:nvSpPr>
        <p:spPr>
          <a:xfrm rot="-5400000">
            <a:off x="1476512" y="133352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36" name="Shape 236"/>
          <p:cNvSpPr/>
          <p:nvPr/>
        </p:nvSpPr>
        <p:spPr>
          <a:xfrm flipH="1" rot="-5400000">
            <a:off x="714548" y="47550"/>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37" name="Shape 237"/>
          <p:cNvSpPr/>
          <p:nvPr/>
        </p:nvSpPr>
        <p:spPr>
          <a:xfrm flipH="1" rot="-5400000">
            <a:off x="714548" y="904795"/>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38" name="Shape 238"/>
          <p:cNvSpPr/>
          <p:nvPr/>
        </p:nvSpPr>
        <p:spPr>
          <a:xfrm rot="-5400000">
            <a:off x="166784" y="4548000"/>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39" name="Shape 239"/>
          <p:cNvSpPr/>
          <p:nvPr/>
        </p:nvSpPr>
        <p:spPr>
          <a:xfrm flipH="1" rot="-5400000">
            <a:off x="166707" y="-166445"/>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40" name="Shape 240"/>
          <p:cNvSpPr/>
          <p:nvPr/>
        </p:nvSpPr>
        <p:spPr>
          <a:xfrm flipH="1" rot="-5400000">
            <a:off x="1690635" y="-166445"/>
            <a:ext cx="428700" cy="762000"/>
          </a:xfrm>
          <a:prstGeom prst="rtTriangle">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41" name="Shape 241"/>
          <p:cNvSpPr/>
          <p:nvPr/>
        </p:nvSpPr>
        <p:spPr>
          <a:xfrm flipH="1" rot="5400000">
            <a:off x="714337" y="47628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42" name="Shape 242"/>
          <p:cNvSpPr/>
          <p:nvPr/>
        </p:nvSpPr>
        <p:spPr>
          <a:xfrm flipH="1" rot="5400000">
            <a:off x="714337" y="1333525"/>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43" name="Shape 243"/>
          <p:cNvSpPr/>
          <p:nvPr/>
        </p:nvSpPr>
        <p:spPr>
          <a:xfrm rot="-5400000">
            <a:off x="-47416" y="1333525"/>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44" name="Shape 244"/>
          <p:cNvSpPr/>
          <p:nvPr/>
        </p:nvSpPr>
        <p:spPr>
          <a:xfrm rot="5400000">
            <a:off x="1476378" y="47550"/>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45" name="Shape 245"/>
          <p:cNvSpPr/>
          <p:nvPr/>
        </p:nvSpPr>
        <p:spPr>
          <a:xfrm rot="5400000">
            <a:off x="1476378" y="904795"/>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46" name="Shape 246"/>
          <p:cNvSpPr/>
          <p:nvPr/>
        </p:nvSpPr>
        <p:spPr>
          <a:xfrm flipH="1" rot="5400000">
            <a:off x="928614" y="4548000"/>
            <a:ext cx="4287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47" name="Shape 247"/>
          <p:cNvSpPr/>
          <p:nvPr/>
        </p:nvSpPr>
        <p:spPr>
          <a:xfrm rot="5400000">
            <a:off x="928614" y="-166445"/>
            <a:ext cx="428700" cy="762000"/>
          </a:xfrm>
          <a:prstGeom prst="rtTriangle">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48" name="Shape 248"/>
          <p:cNvSpPr/>
          <p:nvPr/>
        </p:nvSpPr>
        <p:spPr>
          <a:xfrm rot="5400000">
            <a:off x="-47550" y="3476366"/>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49" name="Shape 249"/>
          <p:cNvSpPr/>
          <p:nvPr/>
        </p:nvSpPr>
        <p:spPr>
          <a:xfrm rot="-5400000">
            <a:off x="-47416" y="219070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50" name="Shape 250"/>
          <p:cNvSpPr/>
          <p:nvPr/>
        </p:nvSpPr>
        <p:spPr>
          <a:xfrm rot="5400000">
            <a:off x="1476378" y="3476366"/>
            <a:ext cx="857100" cy="762000"/>
          </a:xfrm>
          <a:prstGeom prst="triangle">
            <a:avLst>
              <a:gd fmla="val 50000" name="adj"/>
            </a:avLst>
          </a:prstGeom>
          <a:solidFill>
            <a:srgbClr val="CCCCCC"/>
          </a:solidFill>
          <a:ln>
            <a:noFill/>
          </a:ln>
        </p:spPr>
        <p:txBody>
          <a:bodyPr anchorCtr="0" anchor="ctr" bIns="91425" lIns="91425" rIns="91425" wrap="square" tIns="91425">
            <a:noAutofit/>
          </a:bodyPr>
          <a:lstStyle/>
          <a:p>
            <a:pPr lvl="0">
              <a:spcBef>
                <a:spcPts val="0"/>
              </a:spcBef>
              <a:buNone/>
            </a:pPr>
            <a:r>
              <a:t/>
            </a:r>
            <a:endParaRPr/>
          </a:p>
        </p:txBody>
      </p:sp>
      <p:sp>
        <p:nvSpPr>
          <p:cNvPr id="251" name="Shape 251"/>
          <p:cNvSpPr/>
          <p:nvPr/>
        </p:nvSpPr>
        <p:spPr>
          <a:xfrm rot="-5400000">
            <a:off x="1476512" y="2190706"/>
            <a:ext cx="857100" cy="762000"/>
          </a:xfrm>
          <a:prstGeom prst="triangle">
            <a:avLst>
              <a:gd fmla="val 50000" name="adj"/>
            </a:avLst>
          </a:prstGeom>
          <a:solidFill>
            <a:srgbClr val="EFEFEF"/>
          </a:solidFill>
          <a:ln>
            <a:noFill/>
          </a:ln>
        </p:spPr>
        <p:txBody>
          <a:bodyPr anchorCtr="0" anchor="ctr" bIns="91425" lIns="91425" rIns="91425" wrap="square" tIns="91425">
            <a:noAutofit/>
          </a:bodyPr>
          <a:lstStyle/>
          <a:p>
            <a:pPr lvl="0">
              <a:spcBef>
                <a:spcPts val="0"/>
              </a:spcBef>
              <a:buNone/>
            </a:pPr>
            <a:r>
              <a:t/>
            </a:r>
            <a:endParaRPr/>
          </a:p>
        </p:txBody>
      </p:sp>
      <p:sp>
        <p:nvSpPr>
          <p:cNvPr id="252" name="Shape 252"/>
          <p:cNvSpPr/>
          <p:nvPr/>
        </p:nvSpPr>
        <p:spPr>
          <a:xfrm flipH="1" rot="-5400000">
            <a:off x="714548" y="347636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53" name="Shape 253"/>
          <p:cNvSpPr/>
          <p:nvPr/>
        </p:nvSpPr>
        <p:spPr>
          <a:xfrm rot="5400000">
            <a:off x="-47550" y="2619221"/>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54" name="Shape 254"/>
          <p:cNvSpPr/>
          <p:nvPr/>
        </p:nvSpPr>
        <p:spPr>
          <a:xfrm rot="-5400000">
            <a:off x="1476512" y="304795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55" name="Shape 255"/>
          <p:cNvSpPr/>
          <p:nvPr/>
        </p:nvSpPr>
        <p:spPr>
          <a:xfrm flipH="1" rot="-5400000">
            <a:off x="714548" y="2619221"/>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56" name="Shape 256"/>
          <p:cNvSpPr/>
          <p:nvPr/>
        </p:nvSpPr>
        <p:spPr>
          <a:xfrm flipH="1" rot="5400000">
            <a:off x="714337" y="2190706"/>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57" name="Shape 257"/>
          <p:cNvSpPr/>
          <p:nvPr/>
        </p:nvSpPr>
        <p:spPr>
          <a:xfrm flipH="1" rot="5400000">
            <a:off x="714337" y="3047950"/>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58" name="Shape 258"/>
          <p:cNvSpPr/>
          <p:nvPr/>
        </p:nvSpPr>
        <p:spPr>
          <a:xfrm rot="-5400000">
            <a:off x="-47416" y="3047950"/>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59" name="Shape 259"/>
          <p:cNvSpPr/>
          <p:nvPr/>
        </p:nvSpPr>
        <p:spPr>
          <a:xfrm rot="5400000">
            <a:off x="1476378" y="2619221"/>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60" name="Shape 260"/>
          <p:cNvSpPr/>
          <p:nvPr/>
        </p:nvSpPr>
        <p:spPr>
          <a:xfrm rot="-5400000">
            <a:off x="-47416" y="3905326"/>
            <a:ext cx="857100" cy="762000"/>
          </a:xfrm>
          <a:prstGeom prst="triangle">
            <a:avLst>
              <a:gd fmla="val 50000" name="adj"/>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61" name="Shape 261"/>
          <p:cNvSpPr/>
          <p:nvPr/>
        </p:nvSpPr>
        <p:spPr>
          <a:xfrm rot="-5400000">
            <a:off x="1476512" y="3905326"/>
            <a:ext cx="857100" cy="762000"/>
          </a:xfrm>
          <a:prstGeom prst="triangle">
            <a:avLst>
              <a:gd fmla="val 50000" name="adj"/>
            </a:avLst>
          </a:prstGeom>
          <a:solidFill>
            <a:srgbClr val="EFEFEF"/>
          </a:solidFill>
          <a:ln>
            <a:noFill/>
          </a:ln>
        </p:spPr>
        <p:txBody>
          <a:bodyPr anchorCtr="0" anchor="ctr" bIns="91425" lIns="91425" rIns="91425" wrap="square" tIns="91425">
            <a:noAutofit/>
          </a:bodyPr>
          <a:lstStyle/>
          <a:p>
            <a:pPr lvl="0">
              <a:spcBef>
                <a:spcPts val="0"/>
              </a:spcBef>
              <a:buNone/>
            </a:pPr>
            <a:r>
              <a:t/>
            </a:r>
            <a:endParaRPr/>
          </a:p>
        </p:txBody>
      </p:sp>
      <p:sp>
        <p:nvSpPr>
          <p:cNvPr id="262" name="Shape 262"/>
          <p:cNvSpPr/>
          <p:nvPr/>
        </p:nvSpPr>
        <p:spPr>
          <a:xfrm rot="5400000">
            <a:off x="-47550" y="4333841"/>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63" name="Shape 263"/>
          <p:cNvSpPr/>
          <p:nvPr/>
        </p:nvSpPr>
        <p:spPr>
          <a:xfrm flipH="1" rot="-5400000">
            <a:off x="714548" y="4333841"/>
            <a:ext cx="857100" cy="762000"/>
          </a:xfrm>
          <a:prstGeom prst="triangle">
            <a:avLst>
              <a:gd fmla="val 50000" name="adj"/>
            </a:avLst>
          </a:prstGeom>
          <a:solidFill>
            <a:srgbClr val="B7B7B7"/>
          </a:solidFill>
          <a:ln>
            <a:noFill/>
          </a:ln>
        </p:spPr>
        <p:txBody>
          <a:bodyPr anchorCtr="0" anchor="ctr" bIns="91425" lIns="91425" rIns="91425" wrap="square" tIns="91425">
            <a:noAutofit/>
          </a:bodyPr>
          <a:lstStyle/>
          <a:p>
            <a:pPr lvl="0">
              <a:spcBef>
                <a:spcPts val="0"/>
              </a:spcBef>
              <a:buNone/>
            </a:pPr>
            <a:r>
              <a:t/>
            </a:r>
            <a:endParaRPr/>
          </a:p>
        </p:txBody>
      </p:sp>
      <p:sp>
        <p:nvSpPr>
          <p:cNvPr id="264" name="Shape 264"/>
          <p:cNvSpPr/>
          <p:nvPr/>
        </p:nvSpPr>
        <p:spPr>
          <a:xfrm flipH="1" rot="5400000">
            <a:off x="714337" y="3905326"/>
            <a:ext cx="857100" cy="762000"/>
          </a:xfrm>
          <a:prstGeom prst="triangle">
            <a:avLst>
              <a:gd fmla="val 50000" name="adj"/>
            </a:avLst>
          </a:prstGeom>
          <a:solidFill>
            <a:srgbClr val="D9D9D9"/>
          </a:solidFill>
          <a:ln>
            <a:noFill/>
          </a:ln>
        </p:spPr>
        <p:txBody>
          <a:bodyPr anchorCtr="0" anchor="ctr" bIns="91425" lIns="91425" rIns="91425" wrap="square" tIns="91425">
            <a:noAutofit/>
          </a:bodyPr>
          <a:lstStyle/>
          <a:p>
            <a:pPr lvl="0">
              <a:spcBef>
                <a:spcPts val="0"/>
              </a:spcBef>
              <a:buNone/>
            </a:pPr>
            <a:r>
              <a:t/>
            </a:r>
            <a:endParaRPr/>
          </a:p>
        </p:txBody>
      </p:sp>
      <p:sp>
        <p:nvSpPr>
          <p:cNvPr id="265" name="Shape 265"/>
          <p:cNvSpPr/>
          <p:nvPr/>
        </p:nvSpPr>
        <p:spPr>
          <a:xfrm rot="5400000">
            <a:off x="1476416" y="4333549"/>
            <a:ext cx="857100" cy="762000"/>
          </a:xfrm>
          <a:prstGeom prst="triangle">
            <a:avLst>
              <a:gd fmla="val 50000" name="adj"/>
            </a:avLst>
          </a:prstGeom>
          <a:solidFill>
            <a:srgbClr val="F3F3F3"/>
          </a:solidFill>
          <a:ln>
            <a:noFill/>
          </a:ln>
        </p:spPr>
        <p:txBody>
          <a:bodyPr anchorCtr="0" anchor="ctr" bIns="91425" lIns="91425" rIns="91425" wrap="square" tIns="91425">
            <a:noAutofit/>
          </a:bodyPr>
          <a:lstStyle/>
          <a:p>
            <a:pPr lvl="0">
              <a:spcBef>
                <a:spcPts val="0"/>
              </a:spcBef>
              <a:buNone/>
            </a:pPr>
            <a:r>
              <a:t/>
            </a:r>
            <a:endParaRPr/>
          </a:p>
        </p:txBody>
      </p:sp>
      <p:sp>
        <p:nvSpPr>
          <p:cNvPr id="266" name="Shape 266"/>
          <p:cNvSpPr txBox="1"/>
          <p:nvPr>
            <p:ph type="title"/>
          </p:nvPr>
        </p:nvSpPr>
        <p:spPr>
          <a:xfrm>
            <a:off x="2894475" y="450971"/>
            <a:ext cx="5740800" cy="1442700"/>
          </a:xfrm>
          <a:prstGeom prst="rect">
            <a:avLst/>
          </a:prstGeom>
          <a:noFill/>
        </p:spPr>
        <p:txBody>
          <a:bodyPr anchorCtr="0" anchor="b" bIns="91425" lIns="91425" rIns="91425" wrap="square" tIns="91425"/>
          <a:lstStyle>
            <a:lvl1pPr lvl="0" rtl="0" algn="l">
              <a:lnSpc>
                <a:spcPct val="100000"/>
              </a:lnSpc>
              <a:spcBef>
                <a:spcPts val="0"/>
              </a:spcBef>
              <a:spcAft>
                <a:spcPts val="0"/>
              </a:spcAft>
              <a:buNone/>
              <a:defRPr b="1" sz="3600">
                <a:solidFill>
                  <a:srgbClr val="212121"/>
                </a:solidFill>
              </a:defRPr>
            </a:lvl1pPr>
            <a:lvl2pPr lvl="1" rtl="0" algn="l">
              <a:lnSpc>
                <a:spcPct val="100000"/>
              </a:lnSpc>
              <a:spcBef>
                <a:spcPts val="0"/>
              </a:spcBef>
              <a:spcAft>
                <a:spcPts val="0"/>
              </a:spcAft>
              <a:buNone/>
              <a:defRPr b="1" sz="3600">
                <a:solidFill>
                  <a:srgbClr val="212121"/>
                </a:solidFill>
              </a:defRPr>
            </a:lvl2pPr>
            <a:lvl3pPr lvl="2" rtl="0" algn="l">
              <a:lnSpc>
                <a:spcPct val="100000"/>
              </a:lnSpc>
              <a:spcBef>
                <a:spcPts val="0"/>
              </a:spcBef>
              <a:spcAft>
                <a:spcPts val="0"/>
              </a:spcAft>
              <a:buNone/>
              <a:defRPr b="1" sz="3600">
                <a:solidFill>
                  <a:srgbClr val="212121"/>
                </a:solidFill>
              </a:defRPr>
            </a:lvl3pPr>
            <a:lvl4pPr lvl="3" rtl="0" algn="l">
              <a:lnSpc>
                <a:spcPct val="100000"/>
              </a:lnSpc>
              <a:spcBef>
                <a:spcPts val="0"/>
              </a:spcBef>
              <a:spcAft>
                <a:spcPts val="0"/>
              </a:spcAft>
              <a:buNone/>
              <a:defRPr b="1" sz="3600">
                <a:solidFill>
                  <a:srgbClr val="212121"/>
                </a:solidFill>
              </a:defRPr>
            </a:lvl4pPr>
            <a:lvl5pPr lvl="4" rtl="0" algn="l">
              <a:lnSpc>
                <a:spcPct val="100000"/>
              </a:lnSpc>
              <a:spcBef>
                <a:spcPts val="0"/>
              </a:spcBef>
              <a:spcAft>
                <a:spcPts val="0"/>
              </a:spcAft>
              <a:buNone/>
              <a:defRPr b="1" sz="3600">
                <a:solidFill>
                  <a:srgbClr val="212121"/>
                </a:solidFill>
              </a:defRPr>
            </a:lvl5pPr>
            <a:lvl6pPr lvl="5" rtl="0" algn="l">
              <a:lnSpc>
                <a:spcPct val="100000"/>
              </a:lnSpc>
              <a:spcBef>
                <a:spcPts val="0"/>
              </a:spcBef>
              <a:spcAft>
                <a:spcPts val="0"/>
              </a:spcAft>
              <a:buNone/>
              <a:defRPr b="1" sz="3600">
                <a:solidFill>
                  <a:srgbClr val="212121"/>
                </a:solidFill>
              </a:defRPr>
            </a:lvl6pPr>
            <a:lvl7pPr lvl="6" rtl="0" algn="l">
              <a:lnSpc>
                <a:spcPct val="100000"/>
              </a:lnSpc>
              <a:spcBef>
                <a:spcPts val="0"/>
              </a:spcBef>
              <a:spcAft>
                <a:spcPts val="0"/>
              </a:spcAft>
              <a:buNone/>
              <a:defRPr b="1" sz="3600">
                <a:solidFill>
                  <a:srgbClr val="212121"/>
                </a:solidFill>
              </a:defRPr>
            </a:lvl7pPr>
            <a:lvl8pPr lvl="7" rtl="0" algn="l">
              <a:lnSpc>
                <a:spcPct val="100000"/>
              </a:lnSpc>
              <a:spcBef>
                <a:spcPts val="0"/>
              </a:spcBef>
              <a:spcAft>
                <a:spcPts val="0"/>
              </a:spcAft>
              <a:buNone/>
              <a:defRPr b="1" sz="3600">
                <a:solidFill>
                  <a:srgbClr val="212121"/>
                </a:solidFill>
              </a:defRPr>
            </a:lvl8pPr>
            <a:lvl9pPr lvl="8" rtl="0" algn="l">
              <a:lnSpc>
                <a:spcPct val="100000"/>
              </a:lnSpc>
              <a:spcBef>
                <a:spcPts val="0"/>
              </a:spcBef>
              <a:spcAft>
                <a:spcPts val="0"/>
              </a:spcAft>
              <a:buNone/>
              <a:defRPr b="1" sz="3600">
                <a:solidFill>
                  <a:srgbClr val="212121"/>
                </a:solidFill>
              </a:defRPr>
            </a:lvl9pPr>
          </a:lstStyle>
          <a:p/>
        </p:txBody>
      </p:sp>
      <p:sp>
        <p:nvSpPr>
          <p:cNvPr id="267" name="Shape 267"/>
          <p:cNvSpPr txBox="1"/>
          <p:nvPr>
            <p:ph idx="1" type="body"/>
          </p:nvPr>
        </p:nvSpPr>
        <p:spPr>
          <a:xfrm>
            <a:off x="2894475" y="906625"/>
            <a:ext cx="5848500" cy="3663300"/>
          </a:xfrm>
          <a:prstGeom prst="rect">
            <a:avLst/>
          </a:prstGeom>
          <a:noFill/>
        </p:spPr>
        <p:txBody>
          <a:bodyPr anchorCtr="0" anchor="t" bIns="91425" lIns="91425" rIns="91425" wrap="square" tIns="91425"/>
          <a:lstStyle>
            <a:lvl1pPr lvl="0" rtl="0" algn="l">
              <a:lnSpc>
                <a:spcPct val="115000"/>
              </a:lnSpc>
              <a:spcBef>
                <a:spcPts val="0"/>
              </a:spcBef>
              <a:spcAft>
                <a:spcPts val="1600"/>
              </a:spcAft>
              <a:buClr>
                <a:srgbClr val="616161"/>
              </a:buClr>
              <a:defRPr>
                <a:solidFill>
                  <a:srgbClr val="616161"/>
                </a:solidFill>
                <a:latin typeface="Times New Roman"/>
                <a:ea typeface="Times New Roman"/>
                <a:cs typeface="Times New Roman"/>
                <a:sym typeface="Times New Roman"/>
              </a:defRPr>
            </a:lvl1pPr>
            <a:lvl2pPr lvl="1" rtl="0" algn="l">
              <a:lnSpc>
                <a:spcPct val="115000"/>
              </a:lnSpc>
              <a:spcBef>
                <a:spcPts val="0"/>
              </a:spcBef>
              <a:spcAft>
                <a:spcPts val="1600"/>
              </a:spcAft>
              <a:buClr>
                <a:srgbClr val="616161"/>
              </a:buClr>
              <a:buSzPct val="100000"/>
              <a:defRPr sz="1600">
                <a:solidFill>
                  <a:srgbClr val="616161"/>
                </a:solidFill>
              </a:defRPr>
            </a:lvl2pPr>
            <a:lvl3pPr lvl="2" rtl="0" algn="l">
              <a:lnSpc>
                <a:spcPct val="115000"/>
              </a:lnSpc>
              <a:spcBef>
                <a:spcPts val="0"/>
              </a:spcBef>
              <a:spcAft>
                <a:spcPts val="1600"/>
              </a:spcAft>
              <a:buClr>
                <a:srgbClr val="616161"/>
              </a:buClr>
              <a:buSzPct val="100000"/>
              <a:defRPr sz="1600">
                <a:solidFill>
                  <a:srgbClr val="616161"/>
                </a:solidFill>
              </a:defRPr>
            </a:lvl3pPr>
            <a:lvl4pPr lvl="3" rtl="0" algn="l">
              <a:lnSpc>
                <a:spcPct val="115000"/>
              </a:lnSpc>
              <a:spcBef>
                <a:spcPts val="0"/>
              </a:spcBef>
              <a:spcAft>
                <a:spcPts val="1600"/>
              </a:spcAft>
              <a:buClr>
                <a:srgbClr val="616161"/>
              </a:buClr>
              <a:buSzPct val="100000"/>
              <a:defRPr sz="1600">
                <a:solidFill>
                  <a:srgbClr val="616161"/>
                </a:solidFill>
              </a:defRPr>
            </a:lvl4pPr>
            <a:lvl5pPr lvl="4" rtl="0" algn="l">
              <a:lnSpc>
                <a:spcPct val="115000"/>
              </a:lnSpc>
              <a:spcBef>
                <a:spcPts val="0"/>
              </a:spcBef>
              <a:spcAft>
                <a:spcPts val="1600"/>
              </a:spcAft>
              <a:buClr>
                <a:srgbClr val="616161"/>
              </a:buClr>
              <a:buSzPct val="100000"/>
              <a:defRPr sz="1600">
                <a:solidFill>
                  <a:srgbClr val="616161"/>
                </a:solidFill>
              </a:defRPr>
            </a:lvl5pPr>
            <a:lvl6pPr lvl="5" rtl="0" algn="l">
              <a:lnSpc>
                <a:spcPct val="115000"/>
              </a:lnSpc>
              <a:spcBef>
                <a:spcPts val="0"/>
              </a:spcBef>
              <a:spcAft>
                <a:spcPts val="1600"/>
              </a:spcAft>
              <a:buClr>
                <a:srgbClr val="616161"/>
              </a:buClr>
              <a:buSzPct val="100000"/>
              <a:defRPr sz="1600">
                <a:solidFill>
                  <a:srgbClr val="616161"/>
                </a:solidFill>
              </a:defRPr>
            </a:lvl6pPr>
            <a:lvl7pPr lvl="6" rtl="0" algn="l">
              <a:lnSpc>
                <a:spcPct val="115000"/>
              </a:lnSpc>
              <a:spcBef>
                <a:spcPts val="0"/>
              </a:spcBef>
              <a:spcAft>
                <a:spcPts val="1600"/>
              </a:spcAft>
              <a:buClr>
                <a:srgbClr val="616161"/>
              </a:buClr>
              <a:buSzPct val="100000"/>
              <a:defRPr sz="1600">
                <a:solidFill>
                  <a:srgbClr val="616161"/>
                </a:solidFill>
              </a:defRPr>
            </a:lvl7pPr>
            <a:lvl8pPr lvl="7" rtl="0" algn="l">
              <a:lnSpc>
                <a:spcPct val="115000"/>
              </a:lnSpc>
              <a:spcBef>
                <a:spcPts val="0"/>
              </a:spcBef>
              <a:spcAft>
                <a:spcPts val="1600"/>
              </a:spcAft>
              <a:buClr>
                <a:srgbClr val="616161"/>
              </a:buClr>
              <a:buSzPct val="100000"/>
              <a:defRPr sz="1600">
                <a:solidFill>
                  <a:srgbClr val="616161"/>
                </a:solidFill>
              </a:defRPr>
            </a:lvl8pPr>
            <a:lvl9pPr lvl="8" rtl="0" algn="l">
              <a:lnSpc>
                <a:spcPct val="115000"/>
              </a:lnSpc>
              <a:spcBef>
                <a:spcPts val="0"/>
              </a:spcBef>
              <a:spcAft>
                <a:spcPts val="1600"/>
              </a:spcAft>
              <a:buClr>
                <a:srgbClr val="616161"/>
              </a:buClr>
              <a:buSzPct val="100000"/>
              <a:defRPr sz="1600">
                <a:solidFill>
                  <a:srgbClr val="616161"/>
                </a:solidFill>
              </a:defRPr>
            </a:lvl9pPr>
          </a:lstStyle>
          <a:p/>
        </p:txBody>
      </p:sp>
      <p:sp>
        <p:nvSpPr>
          <p:cNvPr id="268" name="Shape 268"/>
          <p:cNvSpPr txBox="1"/>
          <p:nvPr>
            <p:ph idx="12" type="sldNum"/>
          </p:nvPr>
        </p:nvSpPr>
        <p:spPr>
          <a:xfrm>
            <a:off x="8472458" y="4663217"/>
            <a:ext cx="548700" cy="393600"/>
          </a:xfrm>
          <a:prstGeom prst="rect">
            <a:avLst/>
          </a:prstGeom>
          <a:noFill/>
        </p:spPr>
        <p:txBody>
          <a:bodyPr anchorCtr="0" anchor="ctr" bIns="91425" lIns="91425" rIns="91425" wrap="square" tIns="91425">
            <a:noAutofit/>
          </a:bodyPr>
          <a:lstStyle/>
          <a:p>
            <a:pPr lvl="0" rtl="0" algn="r">
              <a:lnSpc>
                <a:spcPct val="100000"/>
              </a:lnSpc>
              <a:spcBef>
                <a:spcPts val="0"/>
              </a:spcBef>
              <a:spcAft>
                <a:spcPts val="0"/>
              </a:spcAft>
              <a:buNone/>
            </a:pPr>
            <a:fld id="{00000000-1234-1234-1234-123412341234}" type="slidenum">
              <a:rPr lang="en" sz="1000">
                <a:solidFill>
                  <a:srgbClr val="616161"/>
                </a:solidFill>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ustom layout 4">
    <p:bg>
      <p:bgPr>
        <a:solidFill>
          <a:srgbClr val="FFFFFF"/>
        </a:solidFill>
      </p:bgPr>
    </p:bg>
    <p:spTree>
      <p:nvGrpSpPr>
        <p:cNvPr id="269" name="Shape 269"/>
        <p:cNvGrpSpPr/>
        <p:nvPr/>
      </p:nvGrpSpPr>
      <p:grpSpPr>
        <a:xfrm>
          <a:off x="0" y="0"/>
          <a:ext cx="0" cy="0"/>
          <a:chOff x="0" y="0"/>
          <a:chExt cx="0" cy="0"/>
        </a:xfrm>
      </p:grpSpPr>
      <p:sp>
        <p:nvSpPr>
          <p:cNvPr id="270" name="Shape 270"/>
          <p:cNvSpPr/>
          <p:nvPr/>
        </p:nvSpPr>
        <p:spPr>
          <a:xfrm>
            <a:off x="0" y="0"/>
            <a:ext cx="9144000" cy="5143500"/>
          </a:xfrm>
          <a:prstGeom prst="rect">
            <a:avLst/>
          </a:prstGeom>
          <a:solidFill>
            <a:srgbClr val="FFFFFF"/>
          </a:solidFill>
          <a:ln>
            <a:noFill/>
          </a:ln>
        </p:spPr>
        <p:txBody>
          <a:bodyPr anchorCtr="0" anchor="ctr" bIns="91425" lIns="91425" rIns="91425" wrap="square" tIns="91425">
            <a:noAutofit/>
          </a:bodyPr>
          <a:lstStyle/>
          <a:p>
            <a:pPr lvl="0">
              <a:spcBef>
                <a:spcPts val="0"/>
              </a:spcBef>
              <a:buNone/>
            </a:pPr>
            <a:r>
              <a:t/>
            </a:r>
            <a:endParaRPr/>
          </a:p>
        </p:txBody>
      </p:sp>
      <p:sp>
        <p:nvSpPr>
          <p:cNvPr id="271" name="Shape 271"/>
          <p:cNvSpPr/>
          <p:nvPr/>
        </p:nvSpPr>
        <p:spPr>
          <a:xfrm>
            <a:off x="-14" y="0"/>
            <a:ext cx="6472200" cy="1741500"/>
          </a:xfrm>
          <a:prstGeom prst="rect">
            <a:avLst/>
          </a:prstGeom>
          <a:solidFill>
            <a:srgbClr val="000000"/>
          </a:solidFill>
          <a:ln>
            <a:noFill/>
          </a:ln>
        </p:spPr>
        <p:txBody>
          <a:bodyPr anchorCtr="0" anchor="ctr" bIns="91425" lIns="91425" rIns="91425" wrap="square" tIns="91425">
            <a:noAutofit/>
          </a:bodyPr>
          <a:lstStyle/>
          <a:p>
            <a:pPr lvl="0">
              <a:spcBef>
                <a:spcPts val="0"/>
              </a:spcBef>
              <a:buNone/>
            </a:pPr>
            <a:r>
              <a:t/>
            </a:r>
            <a:endParaRPr/>
          </a:p>
        </p:txBody>
      </p:sp>
      <p:sp>
        <p:nvSpPr>
          <p:cNvPr id="272" name="Shape 272"/>
          <p:cNvSpPr/>
          <p:nvPr/>
        </p:nvSpPr>
        <p:spPr>
          <a:xfrm rot="10800000">
            <a:off x="3991187" y="-69"/>
            <a:ext cx="1741500" cy="1741500"/>
          </a:xfrm>
          <a:prstGeom prst="flowChartDelay">
            <a:avLst/>
          </a:prstGeom>
          <a:solidFill>
            <a:srgbClr val="434343">
              <a:alpha val="45490"/>
            </a:srgbClr>
          </a:solidFill>
          <a:ln>
            <a:noFill/>
          </a:ln>
        </p:spPr>
        <p:txBody>
          <a:bodyPr anchorCtr="0" anchor="ctr" bIns="91425" lIns="91425" rIns="91425" wrap="square" tIns="91425">
            <a:noAutofit/>
          </a:bodyPr>
          <a:lstStyle/>
          <a:p>
            <a:pPr lvl="0">
              <a:spcBef>
                <a:spcPts val="0"/>
              </a:spcBef>
              <a:buNone/>
            </a:pPr>
            <a:r>
              <a:t/>
            </a:r>
            <a:endParaRPr/>
          </a:p>
        </p:txBody>
      </p:sp>
      <p:sp>
        <p:nvSpPr>
          <p:cNvPr id="273" name="Shape 273"/>
          <p:cNvSpPr/>
          <p:nvPr/>
        </p:nvSpPr>
        <p:spPr>
          <a:xfrm rot="10800000">
            <a:off x="4435465" y="-69"/>
            <a:ext cx="1741500" cy="1741500"/>
          </a:xfrm>
          <a:prstGeom prst="flowChartDelay">
            <a:avLst/>
          </a:prstGeom>
          <a:solidFill>
            <a:srgbClr val="666666">
              <a:alpha val="27840"/>
            </a:srgbClr>
          </a:solidFill>
          <a:ln>
            <a:noFill/>
          </a:ln>
        </p:spPr>
        <p:txBody>
          <a:bodyPr anchorCtr="0" anchor="ctr" bIns="91425" lIns="91425" rIns="91425" wrap="square" tIns="91425">
            <a:noAutofit/>
          </a:bodyPr>
          <a:lstStyle/>
          <a:p>
            <a:pPr lvl="0">
              <a:spcBef>
                <a:spcPts val="0"/>
              </a:spcBef>
              <a:buNone/>
            </a:pPr>
            <a:r>
              <a:t/>
            </a:r>
            <a:endParaRPr/>
          </a:p>
        </p:txBody>
      </p:sp>
      <p:sp>
        <p:nvSpPr>
          <p:cNvPr id="274" name="Shape 274"/>
          <p:cNvSpPr/>
          <p:nvPr/>
        </p:nvSpPr>
        <p:spPr>
          <a:xfrm rot="10800000">
            <a:off x="4863675" y="-69"/>
            <a:ext cx="1741500" cy="1741500"/>
          </a:xfrm>
          <a:prstGeom prst="flowChartDelay">
            <a:avLst/>
          </a:prstGeom>
          <a:solidFill>
            <a:srgbClr val="434343"/>
          </a:solidFill>
          <a:ln>
            <a:noFill/>
          </a:ln>
        </p:spPr>
        <p:txBody>
          <a:bodyPr anchorCtr="0" anchor="ctr" bIns="91425" lIns="91425" rIns="91425" wrap="square" tIns="91425">
            <a:noAutofit/>
          </a:bodyPr>
          <a:lstStyle/>
          <a:p>
            <a:pPr lvl="0">
              <a:spcBef>
                <a:spcPts val="0"/>
              </a:spcBef>
              <a:buNone/>
            </a:pPr>
            <a:r>
              <a:t/>
            </a:r>
            <a:endParaRPr/>
          </a:p>
        </p:txBody>
      </p:sp>
      <p:sp>
        <p:nvSpPr>
          <p:cNvPr id="275" name="Shape 275"/>
          <p:cNvSpPr/>
          <p:nvPr/>
        </p:nvSpPr>
        <p:spPr>
          <a:xfrm>
            <a:off x="6551675" y="0"/>
            <a:ext cx="2592300" cy="1741500"/>
          </a:xfrm>
          <a:prstGeom prst="rect">
            <a:avLst/>
          </a:prstGeom>
          <a:solidFill>
            <a:srgbClr val="434343"/>
          </a:solidFill>
          <a:ln>
            <a:noFill/>
          </a:ln>
        </p:spPr>
        <p:txBody>
          <a:bodyPr anchorCtr="0" anchor="ctr" bIns="91425" lIns="91425" rIns="91425" wrap="square" tIns="91425">
            <a:noAutofit/>
          </a:bodyPr>
          <a:lstStyle/>
          <a:p>
            <a:pPr lvl="0">
              <a:spcBef>
                <a:spcPts val="0"/>
              </a:spcBef>
              <a:buNone/>
            </a:pPr>
            <a:r>
              <a:t/>
            </a:r>
            <a:endParaRPr/>
          </a:p>
        </p:txBody>
      </p:sp>
      <p:sp>
        <p:nvSpPr>
          <p:cNvPr id="276" name="Shape 276"/>
          <p:cNvSpPr txBox="1"/>
          <p:nvPr>
            <p:ph type="title"/>
          </p:nvPr>
        </p:nvSpPr>
        <p:spPr>
          <a:xfrm>
            <a:off x="324475" y="148225"/>
            <a:ext cx="3559500" cy="1373700"/>
          </a:xfrm>
          <a:prstGeom prst="rect">
            <a:avLst/>
          </a:prstGeom>
          <a:noFill/>
        </p:spPr>
        <p:txBody>
          <a:bodyPr anchorCtr="0" anchor="b" bIns="91425" lIns="91425" rIns="91425" wrap="square" tIns="91425"/>
          <a:lstStyle>
            <a:lvl1pPr lvl="0" rtl="0" algn="l">
              <a:lnSpc>
                <a:spcPct val="100000"/>
              </a:lnSpc>
              <a:spcBef>
                <a:spcPts val="0"/>
              </a:spcBef>
              <a:spcAft>
                <a:spcPts val="0"/>
              </a:spcAft>
              <a:buNone/>
              <a:defRPr b="1" sz="2800">
                <a:solidFill>
                  <a:srgbClr val="FFFFFF"/>
                </a:solidFill>
              </a:defRPr>
            </a:lvl1pPr>
            <a:lvl2pPr lvl="1" rtl="0" algn="l">
              <a:lnSpc>
                <a:spcPct val="100000"/>
              </a:lnSpc>
              <a:spcBef>
                <a:spcPts val="0"/>
              </a:spcBef>
              <a:spcAft>
                <a:spcPts val="0"/>
              </a:spcAft>
              <a:buNone/>
              <a:defRPr b="1" sz="2800">
                <a:solidFill>
                  <a:srgbClr val="FFFFFF"/>
                </a:solidFill>
              </a:defRPr>
            </a:lvl2pPr>
            <a:lvl3pPr lvl="2" rtl="0" algn="l">
              <a:lnSpc>
                <a:spcPct val="100000"/>
              </a:lnSpc>
              <a:spcBef>
                <a:spcPts val="0"/>
              </a:spcBef>
              <a:spcAft>
                <a:spcPts val="0"/>
              </a:spcAft>
              <a:buNone/>
              <a:defRPr b="1" sz="2800">
                <a:solidFill>
                  <a:srgbClr val="FFFFFF"/>
                </a:solidFill>
              </a:defRPr>
            </a:lvl3pPr>
            <a:lvl4pPr lvl="3" rtl="0" algn="l">
              <a:lnSpc>
                <a:spcPct val="100000"/>
              </a:lnSpc>
              <a:spcBef>
                <a:spcPts val="0"/>
              </a:spcBef>
              <a:spcAft>
                <a:spcPts val="0"/>
              </a:spcAft>
              <a:buNone/>
              <a:defRPr b="1" sz="2800">
                <a:solidFill>
                  <a:srgbClr val="FFFFFF"/>
                </a:solidFill>
              </a:defRPr>
            </a:lvl4pPr>
            <a:lvl5pPr lvl="4" rtl="0" algn="l">
              <a:lnSpc>
                <a:spcPct val="100000"/>
              </a:lnSpc>
              <a:spcBef>
                <a:spcPts val="0"/>
              </a:spcBef>
              <a:spcAft>
                <a:spcPts val="0"/>
              </a:spcAft>
              <a:buNone/>
              <a:defRPr b="1" sz="2800">
                <a:solidFill>
                  <a:srgbClr val="FFFFFF"/>
                </a:solidFill>
              </a:defRPr>
            </a:lvl5pPr>
            <a:lvl6pPr lvl="5" rtl="0" algn="l">
              <a:lnSpc>
                <a:spcPct val="100000"/>
              </a:lnSpc>
              <a:spcBef>
                <a:spcPts val="0"/>
              </a:spcBef>
              <a:spcAft>
                <a:spcPts val="0"/>
              </a:spcAft>
              <a:buNone/>
              <a:defRPr b="1" sz="2800">
                <a:solidFill>
                  <a:srgbClr val="FFFFFF"/>
                </a:solidFill>
              </a:defRPr>
            </a:lvl6pPr>
            <a:lvl7pPr lvl="6" rtl="0" algn="l">
              <a:lnSpc>
                <a:spcPct val="100000"/>
              </a:lnSpc>
              <a:spcBef>
                <a:spcPts val="0"/>
              </a:spcBef>
              <a:spcAft>
                <a:spcPts val="0"/>
              </a:spcAft>
              <a:buNone/>
              <a:defRPr b="1" sz="2800">
                <a:solidFill>
                  <a:srgbClr val="FFFFFF"/>
                </a:solidFill>
              </a:defRPr>
            </a:lvl7pPr>
            <a:lvl8pPr lvl="7" rtl="0" algn="l">
              <a:lnSpc>
                <a:spcPct val="100000"/>
              </a:lnSpc>
              <a:spcBef>
                <a:spcPts val="0"/>
              </a:spcBef>
              <a:spcAft>
                <a:spcPts val="0"/>
              </a:spcAft>
              <a:buNone/>
              <a:defRPr b="1" sz="2800">
                <a:solidFill>
                  <a:srgbClr val="FFFFFF"/>
                </a:solidFill>
              </a:defRPr>
            </a:lvl8pPr>
            <a:lvl9pPr lvl="8" rtl="0" algn="l">
              <a:lnSpc>
                <a:spcPct val="100000"/>
              </a:lnSpc>
              <a:spcBef>
                <a:spcPts val="0"/>
              </a:spcBef>
              <a:spcAft>
                <a:spcPts val="0"/>
              </a:spcAft>
              <a:buNone/>
              <a:defRPr b="1" sz="2800">
                <a:solidFill>
                  <a:srgbClr val="FFFFFF"/>
                </a:solidFill>
              </a:defRPr>
            </a:lvl9pPr>
          </a:lstStyle>
          <a:p/>
        </p:txBody>
      </p:sp>
      <p:sp>
        <p:nvSpPr>
          <p:cNvPr id="277" name="Shape 277"/>
          <p:cNvSpPr txBox="1"/>
          <p:nvPr>
            <p:ph idx="1" type="body"/>
          </p:nvPr>
        </p:nvSpPr>
        <p:spPr>
          <a:xfrm>
            <a:off x="324475" y="1920450"/>
            <a:ext cx="8494800" cy="2704200"/>
          </a:xfrm>
          <a:prstGeom prst="rect">
            <a:avLst/>
          </a:prstGeom>
          <a:noFill/>
        </p:spPr>
        <p:txBody>
          <a:bodyPr anchorCtr="0" anchor="t" bIns="91425" lIns="91425" rIns="91425" wrap="square" tIns="91425"/>
          <a:lstStyle>
            <a:lvl1pPr lvl="0" rtl="0" algn="l">
              <a:lnSpc>
                <a:spcPct val="115000"/>
              </a:lnSpc>
              <a:spcBef>
                <a:spcPts val="0"/>
              </a:spcBef>
              <a:spcAft>
                <a:spcPts val="1600"/>
              </a:spcAft>
              <a:buClr>
                <a:srgbClr val="616161"/>
              </a:buClr>
              <a:buSzPct val="100000"/>
              <a:defRPr sz="1800">
                <a:solidFill>
                  <a:srgbClr val="616161"/>
                </a:solidFill>
              </a:defRPr>
            </a:lvl1pPr>
            <a:lvl2pPr lvl="1" rtl="0" algn="l">
              <a:lnSpc>
                <a:spcPct val="115000"/>
              </a:lnSpc>
              <a:spcBef>
                <a:spcPts val="0"/>
              </a:spcBef>
              <a:spcAft>
                <a:spcPts val="1600"/>
              </a:spcAft>
              <a:buClr>
                <a:srgbClr val="616161"/>
              </a:buClr>
              <a:defRPr sz="1400">
                <a:solidFill>
                  <a:srgbClr val="616161"/>
                </a:solidFill>
              </a:defRPr>
            </a:lvl2pPr>
            <a:lvl3pPr lvl="2" rtl="0" algn="l">
              <a:lnSpc>
                <a:spcPct val="115000"/>
              </a:lnSpc>
              <a:spcBef>
                <a:spcPts val="0"/>
              </a:spcBef>
              <a:spcAft>
                <a:spcPts val="1600"/>
              </a:spcAft>
              <a:buClr>
                <a:srgbClr val="616161"/>
              </a:buClr>
              <a:defRPr sz="1400">
                <a:solidFill>
                  <a:srgbClr val="616161"/>
                </a:solidFill>
              </a:defRPr>
            </a:lvl3pPr>
            <a:lvl4pPr lvl="3" rtl="0" algn="l">
              <a:lnSpc>
                <a:spcPct val="115000"/>
              </a:lnSpc>
              <a:spcBef>
                <a:spcPts val="0"/>
              </a:spcBef>
              <a:spcAft>
                <a:spcPts val="1600"/>
              </a:spcAft>
              <a:buClr>
                <a:srgbClr val="616161"/>
              </a:buClr>
              <a:defRPr sz="1400">
                <a:solidFill>
                  <a:srgbClr val="616161"/>
                </a:solidFill>
              </a:defRPr>
            </a:lvl4pPr>
            <a:lvl5pPr lvl="4" rtl="0" algn="l">
              <a:lnSpc>
                <a:spcPct val="115000"/>
              </a:lnSpc>
              <a:spcBef>
                <a:spcPts val="0"/>
              </a:spcBef>
              <a:spcAft>
                <a:spcPts val="1600"/>
              </a:spcAft>
              <a:buClr>
                <a:srgbClr val="616161"/>
              </a:buClr>
              <a:defRPr sz="1400">
                <a:solidFill>
                  <a:srgbClr val="616161"/>
                </a:solidFill>
              </a:defRPr>
            </a:lvl5pPr>
            <a:lvl6pPr lvl="5" rtl="0" algn="l">
              <a:lnSpc>
                <a:spcPct val="115000"/>
              </a:lnSpc>
              <a:spcBef>
                <a:spcPts val="0"/>
              </a:spcBef>
              <a:spcAft>
                <a:spcPts val="1600"/>
              </a:spcAft>
              <a:buClr>
                <a:srgbClr val="616161"/>
              </a:buClr>
              <a:defRPr sz="1400">
                <a:solidFill>
                  <a:srgbClr val="616161"/>
                </a:solidFill>
              </a:defRPr>
            </a:lvl6pPr>
            <a:lvl7pPr lvl="6" rtl="0" algn="l">
              <a:lnSpc>
                <a:spcPct val="115000"/>
              </a:lnSpc>
              <a:spcBef>
                <a:spcPts val="0"/>
              </a:spcBef>
              <a:spcAft>
                <a:spcPts val="1600"/>
              </a:spcAft>
              <a:buClr>
                <a:srgbClr val="616161"/>
              </a:buClr>
              <a:defRPr sz="1400">
                <a:solidFill>
                  <a:srgbClr val="616161"/>
                </a:solidFill>
              </a:defRPr>
            </a:lvl7pPr>
            <a:lvl8pPr lvl="7" rtl="0" algn="l">
              <a:lnSpc>
                <a:spcPct val="115000"/>
              </a:lnSpc>
              <a:spcBef>
                <a:spcPts val="0"/>
              </a:spcBef>
              <a:spcAft>
                <a:spcPts val="1600"/>
              </a:spcAft>
              <a:buClr>
                <a:srgbClr val="616161"/>
              </a:buClr>
              <a:defRPr sz="1400">
                <a:solidFill>
                  <a:srgbClr val="616161"/>
                </a:solidFill>
              </a:defRPr>
            </a:lvl8pPr>
            <a:lvl9pPr lvl="8" rtl="0" algn="l">
              <a:lnSpc>
                <a:spcPct val="115000"/>
              </a:lnSpc>
              <a:spcBef>
                <a:spcPts val="0"/>
              </a:spcBef>
              <a:spcAft>
                <a:spcPts val="1600"/>
              </a:spcAft>
              <a:buClr>
                <a:srgbClr val="616161"/>
              </a:buClr>
              <a:defRPr sz="1400">
                <a:solidFill>
                  <a:srgbClr val="616161"/>
                </a:solidFill>
              </a:defRPr>
            </a:lvl9pPr>
          </a:lstStyle>
          <a:p/>
        </p:txBody>
      </p:sp>
      <p:sp>
        <p:nvSpPr>
          <p:cNvPr id="278" name="Shape 278"/>
          <p:cNvSpPr txBox="1"/>
          <p:nvPr>
            <p:ph idx="12" type="sldNum"/>
          </p:nvPr>
        </p:nvSpPr>
        <p:spPr>
          <a:xfrm>
            <a:off x="8472458" y="4663217"/>
            <a:ext cx="548700" cy="393600"/>
          </a:xfrm>
          <a:prstGeom prst="rect">
            <a:avLst/>
          </a:prstGeom>
          <a:noFill/>
        </p:spPr>
        <p:txBody>
          <a:bodyPr anchorCtr="0" anchor="ctr" bIns="91425" lIns="91425" rIns="91425" wrap="square" tIns="91425">
            <a:noAutofit/>
          </a:bodyPr>
          <a:lstStyle/>
          <a:p>
            <a:pPr lvl="0" rtl="0" algn="r">
              <a:lnSpc>
                <a:spcPct val="100000"/>
              </a:lnSpc>
              <a:spcBef>
                <a:spcPts val="0"/>
              </a:spcBef>
              <a:spcAft>
                <a:spcPts val="0"/>
              </a:spcAft>
              <a:buNone/>
            </a:pPr>
            <a:fld id="{00000000-1234-1234-1234-123412341234}" type="slidenum">
              <a:rPr lang="en" sz="1000">
                <a:solidFill>
                  <a:srgbClr val="616161"/>
                </a:solidFil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dk1"/>
        </a:solidFill>
      </p:bgPr>
    </p:bg>
    <p:spTree>
      <p:nvGrpSpPr>
        <p:cNvPr id="17" name="Shape 17"/>
        <p:cNvGrpSpPr/>
        <p:nvPr/>
      </p:nvGrpSpPr>
      <p:grpSpPr>
        <a:xfrm>
          <a:off x="0" y="0"/>
          <a:ext cx="0" cy="0"/>
          <a:chOff x="0" y="0"/>
          <a:chExt cx="0" cy="0"/>
        </a:xfrm>
      </p:grpSpPr>
      <p:grpSp>
        <p:nvGrpSpPr>
          <p:cNvPr id="18" name="Shape 18"/>
          <p:cNvGrpSpPr/>
          <p:nvPr/>
        </p:nvGrpSpPr>
        <p:grpSpPr>
          <a:xfrm>
            <a:off x="830392" y="1191256"/>
            <a:ext cx="745763" cy="45826"/>
            <a:chOff x="4580561" y="2589004"/>
            <a:chExt cx="1064464" cy="25200"/>
          </a:xfrm>
        </p:grpSpPr>
        <p:sp>
          <p:nvSpPr>
            <p:cNvPr id="19" name="Shape 19"/>
            <p:cNvSpPr/>
            <p:nvPr/>
          </p:nvSpPr>
          <p:spPr>
            <a:xfrm rot="-5400000">
              <a:off x="5366325" y="2335504"/>
              <a:ext cx="25200" cy="5322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sp>
          <p:nvSpPr>
            <p:cNvPr id="20" name="Shape 20"/>
            <p:cNvSpPr/>
            <p:nvPr/>
          </p:nvSpPr>
          <p:spPr>
            <a:xfrm rot="-5400000">
              <a:off x="4836311" y="2333254"/>
              <a:ext cx="25200" cy="5367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grpSp>
      <p:sp>
        <p:nvSpPr>
          <p:cNvPr id="21" name="Shape 21"/>
          <p:cNvSpPr txBox="1"/>
          <p:nvPr>
            <p:ph type="title"/>
          </p:nvPr>
        </p:nvSpPr>
        <p:spPr>
          <a:xfrm>
            <a:off x="729450" y="1322450"/>
            <a:ext cx="7688400" cy="1518600"/>
          </a:xfrm>
          <a:prstGeom prst="rect">
            <a:avLst/>
          </a:prstGeom>
        </p:spPr>
        <p:txBody>
          <a:bodyPr anchorCtr="0" anchor="t" bIns="91425" lIns="91425" rIns="91425" wrap="square" tIns="91425"/>
          <a:lstStyle>
            <a:lvl1pPr lvl="0">
              <a:spcBef>
                <a:spcPts val="0"/>
              </a:spcBef>
              <a:buClr>
                <a:schemeClr val="lt1"/>
              </a:buClr>
              <a:buSzPct val="100000"/>
              <a:defRPr sz="3600">
                <a:solidFill>
                  <a:schemeClr val="lt1"/>
                </a:solidFill>
              </a:defRPr>
            </a:lvl1pPr>
            <a:lvl2pPr lvl="1">
              <a:spcBef>
                <a:spcPts val="0"/>
              </a:spcBef>
              <a:buClr>
                <a:schemeClr val="lt1"/>
              </a:buClr>
              <a:buSzPct val="100000"/>
              <a:defRPr sz="3600">
                <a:solidFill>
                  <a:schemeClr val="lt1"/>
                </a:solidFill>
              </a:defRPr>
            </a:lvl2pPr>
            <a:lvl3pPr lvl="2">
              <a:spcBef>
                <a:spcPts val="0"/>
              </a:spcBef>
              <a:buClr>
                <a:schemeClr val="lt1"/>
              </a:buClr>
              <a:buSzPct val="100000"/>
              <a:defRPr sz="3600">
                <a:solidFill>
                  <a:schemeClr val="lt1"/>
                </a:solidFill>
              </a:defRPr>
            </a:lvl3pPr>
            <a:lvl4pPr lvl="3">
              <a:spcBef>
                <a:spcPts val="0"/>
              </a:spcBef>
              <a:buClr>
                <a:schemeClr val="lt1"/>
              </a:buClr>
              <a:buSzPct val="100000"/>
              <a:defRPr sz="3600">
                <a:solidFill>
                  <a:schemeClr val="lt1"/>
                </a:solidFill>
              </a:defRPr>
            </a:lvl4pPr>
            <a:lvl5pPr lvl="4">
              <a:spcBef>
                <a:spcPts val="0"/>
              </a:spcBef>
              <a:buClr>
                <a:schemeClr val="lt1"/>
              </a:buClr>
              <a:buSzPct val="100000"/>
              <a:defRPr sz="3600">
                <a:solidFill>
                  <a:schemeClr val="lt1"/>
                </a:solidFill>
              </a:defRPr>
            </a:lvl5pPr>
            <a:lvl6pPr lvl="5">
              <a:spcBef>
                <a:spcPts val="0"/>
              </a:spcBef>
              <a:buClr>
                <a:schemeClr val="lt1"/>
              </a:buClr>
              <a:buSzPct val="100000"/>
              <a:defRPr sz="3600">
                <a:solidFill>
                  <a:schemeClr val="lt1"/>
                </a:solidFill>
              </a:defRPr>
            </a:lvl6pPr>
            <a:lvl7pPr lvl="6">
              <a:spcBef>
                <a:spcPts val="0"/>
              </a:spcBef>
              <a:buClr>
                <a:schemeClr val="lt1"/>
              </a:buClr>
              <a:buSzPct val="100000"/>
              <a:defRPr sz="3600">
                <a:solidFill>
                  <a:schemeClr val="lt1"/>
                </a:solidFill>
              </a:defRPr>
            </a:lvl7pPr>
            <a:lvl8pPr lvl="7">
              <a:spcBef>
                <a:spcPts val="0"/>
              </a:spcBef>
              <a:buClr>
                <a:schemeClr val="lt1"/>
              </a:buClr>
              <a:buSzPct val="100000"/>
              <a:defRPr sz="3600">
                <a:solidFill>
                  <a:schemeClr val="lt1"/>
                </a:solidFill>
              </a:defRPr>
            </a:lvl8pPr>
            <a:lvl9pPr lvl="8">
              <a:spcBef>
                <a:spcPts val="0"/>
              </a:spcBef>
              <a:buClr>
                <a:schemeClr val="lt1"/>
              </a:buClr>
              <a:buSzPct val="100000"/>
              <a:defRPr sz="3600">
                <a:solidFill>
                  <a:schemeClr val="lt1"/>
                </a:solidFill>
              </a:defRPr>
            </a:lvl9pPr>
          </a:lstStyle>
          <a:p/>
        </p:txBody>
      </p:sp>
      <p:sp>
        <p:nvSpPr>
          <p:cNvPr id="22" name="Shape 22"/>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23" name="Shape 23"/>
        <p:cNvGrpSpPr/>
        <p:nvPr/>
      </p:nvGrpSpPr>
      <p:grpSpPr>
        <a:xfrm>
          <a:off x="0" y="0"/>
          <a:ext cx="0" cy="0"/>
          <a:chOff x="0" y="0"/>
          <a:chExt cx="0" cy="0"/>
        </a:xfrm>
      </p:grpSpPr>
      <p:sp>
        <p:nvSpPr>
          <p:cNvPr id="24" name="Shape 24"/>
          <p:cNvSpPr/>
          <p:nvPr/>
        </p:nvSpPr>
        <p:spPr>
          <a:xfrm>
            <a:off x="0" y="0"/>
            <a:ext cx="9144000" cy="4878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grpSp>
        <p:nvGrpSpPr>
          <p:cNvPr id="25" name="Shape 25"/>
          <p:cNvGrpSpPr/>
          <p:nvPr/>
        </p:nvGrpSpPr>
        <p:grpSpPr>
          <a:xfrm>
            <a:off x="830392" y="1191256"/>
            <a:ext cx="745763" cy="45826"/>
            <a:chOff x="4580561" y="2589004"/>
            <a:chExt cx="1064464" cy="25200"/>
          </a:xfrm>
        </p:grpSpPr>
        <p:sp>
          <p:nvSpPr>
            <p:cNvPr id="26" name="Shape 26"/>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27" name="Shape 27"/>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28" name="Shape 28"/>
          <p:cNvSpPr txBox="1"/>
          <p:nvPr>
            <p:ph type="title"/>
          </p:nvPr>
        </p:nvSpPr>
        <p:spPr>
          <a:xfrm>
            <a:off x="729450" y="1318650"/>
            <a:ext cx="7688700" cy="535200"/>
          </a:xfrm>
          <a:prstGeom prst="rect">
            <a:avLst/>
          </a:prstGeom>
        </p:spPr>
        <p:txBody>
          <a:bodyPr anchorCtr="0" anchor="t" bIns="91425" lIns="91425" rIns="91425" wrap="square" tIns="91425"/>
          <a:lstStyle>
            <a:lvl1pPr lvl="0">
              <a:spcBef>
                <a:spcPts val="0"/>
              </a:spcBef>
              <a:buClr>
                <a:schemeClr val="dk2"/>
              </a:buClr>
              <a:buSzPct val="100000"/>
              <a:defRPr sz="2600">
                <a:solidFill>
                  <a:schemeClr val="dk2"/>
                </a:solidFill>
              </a:defRPr>
            </a:lvl1pPr>
            <a:lvl2pPr lvl="1">
              <a:spcBef>
                <a:spcPts val="0"/>
              </a:spcBef>
              <a:buClr>
                <a:schemeClr val="dk2"/>
              </a:buClr>
              <a:buSzPct val="100000"/>
              <a:defRPr sz="2600">
                <a:solidFill>
                  <a:schemeClr val="dk2"/>
                </a:solidFill>
              </a:defRPr>
            </a:lvl2pPr>
            <a:lvl3pPr lvl="2">
              <a:spcBef>
                <a:spcPts val="0"/>
              </a:spcBef>
              <a:buClr>
                <a:schemeClr val="dk2"/>
              </a:buClr>
              <a:buSzPct val="100000"/>
              <a:defRPr sz="2600">
                <a:solidFill>
                  <a:schemeClr val="dk2"/>
                </a:solidFill>
              </a:defRPr>
            </a:lvl3pPr>
            <a:lvl4pPr lvl="3">
              <a:spcBef>
                <a:spcPts val="0"/>
              </a:spcBef>
              <a:buClr>
                <a:schemeClr val="dk2"/>
              </a:buClr>
              <a:buSzPct val="100000"/>
              <a:defRPr sz="2600">
                <a:solidFill>
                  <a:schemeClr val="dk2"/>
                </a:solidFill>
              </a:defRPr>
            </a:lvl4pPr>
            <a:lvl5pPr lvl="4">
              <a:spcBef>
                <a:spcPts val="0"/>
              </a:spcBef>
              <a:buClr>
                <a:schemeClr val="dk2"/>
              </a:buClr>
              <a:buSzPct val="100000"/>
              <a:defRPr sz="2600">
                <a:solidFill>
                  <a:schemeClr val="dk2"/>
                </a:solidFill>
              </a:defRPr>
            </a:lvl5pPr>
            <a:lvl6pPr lvl="5">
              <a:spcBef>
                <a:spcPts val="0"/>
              </a:spcBef>
              <a:buClr>
                <a:schemeClr val="dk2"/>
              </a:buClr>
              <a:buSzPct val="100000"/>
              <a:defRPr sz="2600">
                <a:solidFill>
                  <a:schemeClr val="dk2"/>
                </a:solidFill>
              </a:defRPr>
            </a:lvl6pPr>
            <a:lvl7pPr lvl="6">
              <a:spcBef>
                <a:spcPts val="0"/>
              </a:spcBef>
              <a:buClr>
                <a:schemeClr val="dk2"/>
              </a:buClr>
              <a:buSzPct val="100000"/>
              <a:defRPr sz="2600">
                <a:solidFill>
                  <a:schemeClr val="dk2"/>
                </a:solidFill>
              </a:defRPr>
            </a:lvl7pPr>
            <a:lvl8pPr lvl="7">
              <a:spcBef>
                <a:spcPts val="0"/>
              </a:spcBef>
              <a:buClr>
                <a:schemeClr val="dk2"/>
              </a:buClr>
              <a:buSzPct val="100000"/>
              <a:defRPr sz="2600">
                <a:solidFill>
                  <a:schemeClr val="dk2"/>
                </a:solidFill>
              </a:defRPr>
            </a:lvl8pPr>
            <a:lvl9pPr lvl="8">
              <a:spcBef>
                <a:spcPts val="0"/>
              </a:spcBef>
              <a:buClr>
                <a:schemeClr val="dk2"/>
              </a:buClr>
              <a:buSzPct val="100000"/>
              <a:defRPr sz="2600">
                <a:solidFill>
                  <a:schemeClr val="dk2"/>
                </a:solidFill>
              </a:defRPr>
            </a:lvl9pPr>
          </a:lstStyle>
          <a:p/>
        </p:txBody>
      </p:sp>
      <p:sp>
        <p:nvSpPr>
          <p:cNvPr id="29" name="Shape 29"/>
          <p:cNvSpPr txBox="1"/>
          <p:nvPr>
            <p:ph idx="1" type="body"/>
          </p:nvPr>
        </p:nvSpPr>
        <p:spPr>
          <a:xfrm>
            <a:off x="729450" y="2078875"/>
            <a:ext cx="7688700" cy="22611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31" name="Shape 31"/>
        <p:cNvGrpSpPr/>
        <p:nvPr/>
      </p:nvGrpSpPr>
      <p:grpSpPr>
        <a:xfrm>
          <a:off x="0" y="0"/>
          <a:ext cx="0" cy="0"/>
          <a:chOff x="0" y="0"/>
          <a:chExt cx="0" cy="0"/>
        </a:xfrm>
      </p:grpSpPr>
      <p:sp>
        <p:nvSpPr>
          <p:cNvPr id="32" name="Shape 32"/>
          <p:cNvSpPr/>
          <p:nvPr/>
        </p:nvSpPr>
        <p:spPr>
          <a:xfrm>
            <a:off x="0" y="0"/>
            <a:ext cx="9144000" cy="4878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grpSp>
        <p:nvGrpSpPr>
          <p:cNvPr id="33" name="Shape 33"/>
          <p:cNvGrpSpPr/>
          <p:nvPr/>
        </p:nvGrpSpPr>
        <p:grpSpPr>
          <a:xfrm>
            <a:off x="830392" y="1191256"/>
            <a:ext cx="745763" cy="45826"/>
            <a:chOff x="4580561" y="2589004"/>
            <a:chExt cx="1064464" cy="25200"/>
          </a:xfrm>
        </p:grpSpPr>
        <p:sp>
          <p:nvSpPr>
            <p:cNvPr id="34" name="Shape 34"/>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35" name="Shape 35"/>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36" name="Shape 36"/>
          <p:cNvSpPr txBox="1"/>
          <p:nvPr>
            <p:ph type="title"/>
          </p:nvPr>
        </p:nvSpPr>
        <p:spPr>
          <a:xfrm>
            <a:off x="729450" y="1318650"/>
            <a:ext cx="7688400" cy="535200"/>
          </a:xfrm>
          <a:prstGeom prst="rect">
            <a:avLst/>
          </a:prstGeom>
        </p:spPr>
        <p:txBody>
          <a:bodyPr anchorCtr="0" anchor="t" bIns="91425" lIns="91425" rIns="91425" wrap="square" tIns="91425"/>
          <a:lstStyle>
            <a:lvl1pPr lvl="0">
              <a:spcBef>
                <a:spcPts val="0"/>
              </a:spcBef>
              <a:buClr>
                <a:schemeClr val="dk2"/>
              </a:buClr>
              <a:buSzPct val="100000"/>
              <a:defRPr sz="2600">
                <a:solidFill>
                  <a:schemeClr val="dk2"/>
                </a:solidFill>
              </a:defRPr>
            </a:lvl1pPr>
            <a:lvl2pPr lvl="1">
              <a:spcBef>
                <a:spcPts val="0"/>
              </a:spcBef>
              <a:buClr>
                <a:schemeClr val="dk2"/>
              </a:buClr>
              <a:buSzPct val="100000"/>
              <a:defRPr sz="2600">
                <a:solidFill>
                  <a:schemeClr val="dk2"/>
                </a:solidFill>
              </a:defRPr>
            </a:lvl2pPr>
            <a:lvl3pPr lvl="2">
              <a:spcBef>
                <a:spcPts val="0"/>
              </a:spcBef>
              <a:buClr>
                <a:schemeClr val="dk2"/>
              </a:buClr>
              <a:buSzPct val="100000"/>
              <a:defRPr sz="2600">
                <a:solidFill>
                  <a:schemeClr val="dk2"/>
                </a:solidFill>
              </a:defRPr>
            </a:lvl3pPr>
            <a:lvl4pPr lvl="3">
              <a:spcBef>
                <a:spcPts val="0"/>
              </a:spcBef>
              <a:buClr>
                <a:schemeClr val="dk2"/>
              </a:buClr>
              <a:buSzPct val="100000"/>
              <a:defRPr sz="2600">
                <a:solidFill>
                  <a:schemeClr val="dk2"/>
                </a:solidFill>
              </a:defRPr>
            </a:lvl4pPr>
            <a:lvl5pPr lvl="4">
              <a:spcBef>
                <a:spcPts val="0"/>
              </a:spcBef>
              <a:buClr>
                <a:schemeClr val="dk2"/>
              </a:buClr>
              <a:buSzPct val="100000"/>
              <a:defRPr sz="2600">
                <a:solidFill>
                  <a:schemeClr val="dk2"/>
                </a:solidFill>
              </a:defRPr>
            </a:lvl5pPr>
            <a:lvl6pPr lvl="5">
              <a:spcBef>
                <a:spcPts val="0"/>
              </a:spcBef>
              <a:buClr>
                <a:schemeClr val="dk2"/>
              </a:buClr>
              <a:buSzPct val="100000"/>
              <a:defRPr sz="2600">
                <a:solidFill>
                  <a:schemeClr val="dk2"/>
                </a:solidFill>
              </a:defRPr>
            </a:lvl6pPr>
            <a:lvl7pPr lvl="6">
              <a:spcBef>
                <a:spcPts val="0"/>
              </a:spcBef>
              <a:buClr>
                <a:schemeClr val="dk2"/>
              </a:buClr>
              <a:buSzPct val="100000"/>
              <a:defRPr sz="2600">
                <a:solidFill>
                  <a:schemeClr val="dk2"/>
                </a:solidFill>
              </a:defRPr>
            </a:lvl7pPr>
            <a:lvl8pPr lvl="7">
              <a:spcBef>
                <a:spcPts val="0"/>
              </a:spcBef>
              <a:buClr>
                <a:schemeClr val="dk2"/>
              </a:buClr>
              <a:buSzPct val="100000"/>
              <a:defRPr sz="2600">
                <a:solidFill>
                  <a:schemeClr val="dk2"/>
                </a:solidFill>
              </a:defRPr>
            </a:lvl8pPr>
            <a:lvl9pPr lvl="8">
              <a:spcBef>
                <a:spcPts val="0"/>
              </a:spcBef>
              <a:buClr>
                <a:schemeClr val="dk2"/>
              </a:buClr>
              <a:buSzPct val="100000"/>
              <a:defRPr sz="2600">
                <a:solidFill>
                  <a:schemeClr val="dk2"/>
                </a:solidFill>
              </a:defRPr>
            </a:lvl9pPr>
          </a:lstStyle>
          <a:p/>
        </p:txBody>
      </p:sp>
      <p:sp>
        <p:nvSpPr>
          <p:cNvPr id="37" name="Shape 37"/>
          <p:cNvSpPr txBox="1"/>
          <p:nvPr>
            <p:ph idx="1" type="body"/>
          </p:nvPr>
        </p:nvSpPr>
        <p:spPr>
          <a:xfrm>
            <a:off x="729325" y="2078875"/>
            <a:ext cx="3774300" cy="22611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8" name="Shape 38"/>
          <p:cNvSpPr txBox="1"/>
          <p:nvPr>
            <p:ph idx="2" type="body"/>
          </p:nvPr>
        </p:nvSpPr>
        <p:spPr>
          <a:xfrm>
            <a:off x="4643604" y="2078875"/>
            <a:ext cx="3774300" cy="22611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9" name="Shape 39"/>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40" name="Shape 40"/>
        <p:cNvGrpSpPr/>
        <p:nvPr/>
      </p:nvGrpSpPr>
      <p:grpSpPr>
        <a:xfrm>
          <a:off x="0" y="0"/>
          <a:ext cx="0" cy="0"/>
          <a:chOff x="0" y="0"/>
          <a:chExt cx="0" cy="0"/>
        </a:xfrm>
      </p:grpSpPr>
      <p:sp>
        <p:nvSpPr>
          <p:cNvPr id="41" name="Shape 41"/>
          <p:cNvSpPr/>
          <p:nvPr/>
        </p:nvSpPr>
        <p:spPr>
          <a:xfrm>
            <a:off x="0" y="0"/>
            <a:ext cx="9144000" cy="4878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grpSp>
        <p:nvGrpSpPr>
          <p:cNvPr id="42" name="Shape 42"/>
          <p:cNvGrpSpPr/>
          <p:nvPr/>
        </p:nvGrpSpPr>
        <p:grpSpPr>
          <a:xfrm>
            <a:off x="830392" y="1191256"/>
            <a:ext cx="745763" cy="45826"/>
            <a:chOff x="4580561" y="2589004"/>
            <a:chExt cx="1064464" cy="25200"/>
          </a:xfrm>
        </p:grpSpPr>
        <p:sp>
          <p:nvSpPr>
            <p:cNvPr id="43" name="Shape 43"/>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44" name="Shape 44"/>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45" name="Shape 45"/>
          <p:cNvSpPr txBox="1"/>
          <p:nvPr>
            <p:ph type="title"/>
          </p:nvPr>
        </p:nvSpPr>
        <p:spPr>
          <a:xfrm>
            <a:off x="729450" y="1318650"/>
            <a:ext cx="7688400" cy="535200"/>
          </a:xfrm>
          <a:prstGeom prst="rect">
            <a:avLst/>
          </a:prstGeom>
        </p:spPr>
        <p:txBody>
          <a:bodyPr anchorCtr="0" anchor="t" bIns="91425" lIns="91425" rIns="91425" wrap="square" tIns="91425"/>
          <a:lstStyle>
            <a:lvl1pPr lvl="0">
              <a:spcBef>
                <a:spcPts val="0"/>
              </a:spcBef>
              <a:buClr>
                <a:schemeClr val="dk2"/>
              </a:buClr>
              <a:buSzPct val="100000"/>
              <a:defRPr sz="2600">
                <a:solidFill>
                  <a:schemeClr val="dk2"/>
                </a:solidFill>
              </a:defRPr>
            </a:lvl1pPr>
            <a:lvl2pPr lvl="1">
              <a:spcBef>
                <a:spcPts val="0"/>
              </a:spcBef>
              <a:buClr>
                <a:schemeClr val="dk2"/>
              </a:buClr>
              <a:buSzPct val="100000"/>
              <a:defRPr sz="2600">
                <a:solidFill>
                  <a:schemeClr val="dk2"/>
                </a:solidFill>
              </a:defRPr>
            </a:lvl2pPr>
            <a:lvl3pPr lvl="2">
              <a:spcBef>
                <a:spcPts val="0"/>
              </a:spcBef>
              <a:buClr>
                <a:schemeClr val="dk2"/>
              </a:buClr>
              <a:buSzPct val="100000"/>
              <a:defRPr sz="2600">
                <a:solidFill>
                  <a:schemeClr val="dk2"/>
                </a:solidFill>
              </a:defRPr>
            </a:lvl3pPr>
            <a:lvl4pPr lvl="3">
              <a:spcBef>
                <a:spcPts val="0"/>
              </a:spcBef>
              <a:buClr>
                <a:schemeClr val="dk2"/>
              </a:buClr>
              <a:buSzPct val="100000"/>
              <a:defRPr sz="2600">
                <a:solidFill>
                  <a:schemeClr val="dk2"/>
                </a:solidFill>
              </a:defRPr>
            </a:lvl4pPr>
            <a:lvl5pPr lvl="4">
              <a:spcBef>
                <a:spcPts val="0"/>
              </a:spcBef>
              <a:buClr>
                <a:schemeClr val="dk2"/>
              </a:buClr>
              <a:buSzPct val="100000"/>
              <a:defRPr sz="2600">
                <a:solidFill>
                  <a:schemeClr val="dk2"/>
                </a:solidFill>
              </a:defRPr>
            </a:lvl5pPr>
            <a:lvl6pPr lvl="5">
              <a:spcBef>
                <a:spcPts val="0"/>
              </a:spcBef>
              <a:buClr>
                <a:schemeClr val="dk2"/>
              </a:buClr>
              <a:buSzPct val="100000"/>
              <a:defRPr sz="2600">
                <a:solidFill>
                  <a:schemeClr val="dk2"/>
                </a:solidFill>
              </a:defRPr>
            </a:lvl6pPr>
            <a:lvl7pPr lvl="6">
              <a:spcBef>
                <a:spcPts val="0"/>
              </a:spcBef>
              <a:buClr>
                <a:schemeClr val="dk2"/>
              </a:buClr>
              <a:buSzPct val="100000"/>
              <a:defRPr sz="2600">
                <a:solidFill>
                  <a:schemeClr val="dk2"/>
                </a:solidFill>
              </a:defRPr>
            </a:lvl7pPr>
            <a:lvl8pPr lvl="7">
              <a:spcBef>
                <a:spcPts val="0"/>
              </a:spcBef>
              <a:buClr>
                <a:schemeClr val="dk2"/>
              </a:buClr>
              <a:buSzPct val="100000"/>
              <a:defRPr sz="2600">
                <a:solidFill>
                  <a:schemeClr val="dk2"/>
                </a:solidFill>
              </a:defRPr>
            </a:lvl8pPr>
            <a:lvl9pPr lvl="8">
              <a:spcBef>
                <a:spcPts val="0"/>
              </a:spcBef>
              <a:buClr>
                <a:schemeClr val="dk2"/>
              </a:buClr>
              <a:buSzPct val="100000"/>
              <a:defRPr sz="2600">
                <a:solidFill>
                  <a:schemeClr val="dk2"/>
                </a:solidFill>
              </a:defRPr>
            </a:lvl9pPr>
          </a:lstStyle>
          <a:p/>
        </p:txBody>
      </p:sp>
      <p:sp>
        <p:nvSpPr>
          <p:cNvPr id="46" name="Shape 46"/>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47" name="Shape 47"/>
        <p:cNvGrpSpPr/>
        <p:nvPr/>
      </p:nvGrpSpPr>
      <p:grpSpPr>
        <a:xfrm>
          <a:off x="0" y="0"/>
          <a:ext cx="0" cy="0"/>
          <a:chOff x="0" y="0"/>
          <a:chExt cx="0" cy="0"/>
        </a:xfrm>
      </p:grpSpPr>
      <p:sp>
        <p:nvSpPr>
          <p:cNvPr id="48" name="Shape 48"/>
          <p:cNvSpPr/>
          <p:nvPr/>
        </p:nvSpPr>
        <p:spPr>
          <a:xfrm>
            <a:off x="0" y="0"/>
            <a:ext cx="9144000" cy="4878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grpSp>
        <p:nvGrpSpPr>
          <p:cNvPr id="49" name="Shape 49"/>
          <p:cNvGrpSpPr/>
          <p:nvPr/>
        </p:nvGrpSpPr>
        <p:grpSpPr>
          <a:xfrm>
            <a:off x="830392" y="1191256"/>
            <a:ext cx="745763" cy="45826"/>
            <a:chOff x="4580561" y="2589004"/>
            <a:chExt cx="1064464" cy="25200"/>
          </a:xfrm>
        </p:grpSpPr>
        <p:sp>
          <p:nvSpPr>
            <p:cNvPr id="50" name="Shape 50"/>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51" name="Shape 51"/>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52" name="Shape 52"/>
          <p:cNvSpPr txBox="1"/>
          <p:nvPr>
            <p:ph type="title"/>
          </p:nvPr>
        </p:nvSpPr>
        <p:spPr>
          <a:xfrm>
            <a:off x="730000" y="1318650"/>
            <a:ext cx="3300900" cy="1381500"/>
          </a:xfrm>
          <a:prstGeom prst="rect">
            <a:avLst/>
          </a:prstGeom>
        </p:spPr>
        <p:txBody>
          <a:bodyPr anchorCtr="0" anchor="t" bIns="91425" lIns="91425" rIns="91425" wrap="square" tIns="91425"/>
          <a:lstStyle>
            <a:lvl1pPr lvl="0">
              <a:spcBef>
                <a:spcPts val="0"/>
              </a:spcBef>
              <a:buClr>
                <a:schemeClr val="dk2"/>
              </a:buClr>
              <a:buSzPct val="100000"/>
              <a:defRPr sz="2600">
                <a:solidFill>
                  <a:schemeClr val="dk2"/>
                </a:solidFill>
              </a:defRPr>
            </a:lvl1pPr>
            <a:lvl2pPr lvl="1">
              <a:spcBef>
                <a:spcPts val="0"/>
              </a:spcBef>
              <a:buClr>
                <a:schemeClr val="dk2"/>
              </a:buClr>
              <a:buSzPct val="100000"/>
              <a:defRPr sz="2600">
                <a:solidFill>
                  <a:schemeClr val="dk2"/>
                </a:solidFill>
              </a:defRPr>
            </a:lvl2pPr>
            <a:lvl3pPr lvl="2">
              <a:spcBef>
                <a:spcPts val="0"/>
              </a:spcBef>
              <a:buClr>
                <a:schemeClr val="dk2"/>
              </a:buClr>
              <a:buSzPct val="100000"/>
              <a:defRPr sz="2600">
                <a:solidFill>
                  <a:schemeClr val="dk2"/>
                </a:solidFill>
              </a:defRPr>
            </a:lvl3pPr>
            <a:lvl4pPr lvl="3">
              <a:spcBef>
                <a:spcPts val="0"/>
              </a:spcBef>
              <a:buClr>
                <a:schemeClr val="dk2"/>
              </a:buClr>
              <a:buSzPct val="100000"/>
              <a:defRPr sz="2600">
                <a:solidFill>
                  <a:schemeClr val="dk2"/>
                </a:solidFill>
              </a:defRPr>
            </a:lvl4pPr>
            <a:lvl5pPr lvl="4">
              <a:spcBef>
                <a:spcPts val="0"/>
              </a:spcBef>
              <a:buClr>
                <a:schemeClr val="dk2"/>
              </a:buClr>
              <a:buSzPct val="100000"/>
              <a:defRPr sz="2600">
                <a:solidFill>
                  <a:schemeClr val="dk2"/>
                </a:solidFill>
              </a:defRPr>
            </a:lvl5pPr>
            <a:lvl6pPr lvl="5">
              <a:spcBef>
                <a:spcPts val="0"/>
              </a:spcBef>
              <a:buClr>
                <a:schemeClr val="dk2"/>
              </a:buClr>
              <a:buSzPct val="100000"/>
              <a:defRPr sz="2600">
                <a:solidFill>
                  <a:schemeClr val="dk2"/>
                </a:solidFill>
              </a:defRPr>
            </a:lvl6pPr>
            <a:lvl7pPr lvl="6">
              <a:spcBef>
                <a:spcPts val="0"/>
              </a:spcBef>
              <a:buClr>
                <a:schemeClr val="dk2"/>
              </a:buClr>
              <a:buSzPct val="100000"/>
              <a:defRPr sz="2600">
                <a:solidFill>
                  <a:schemeClr val="dk2"/>
                </a:solidFill>
              </a:defRPr>
            </a:lvl7pPr>
            <a:lvl8pPr lvl="7">
              <a:spcBef>
                <a:spcPts val="0"/>
              </a:spcBef>
              <a:buClr>
                <a:schemeClr val="dk2"/>
              </a:buClr>
              <a:buSzPct val="100000"/>
              <a:defRPr sz="2600">
                <a:solidFill>
                  <a:schemeClr val="dk2"/>
                </a:solidFill>
              </a:defRPr>
            </a:lvl8pPr>
            <a:lvl9pPr lvl="8">
              <a:spcBef>
                <a:spcPts val="0"/>
              </a:spcBef>
              <a:buClr>
                <a:schemeClr val="dk2"/>
              </a:buClr>
              <a:buSzPct val="100000"/>
              <a:defRPr sz="2600">
                <a:solidFill>
                  <a:schemeClr val="dk2"/>
                </a:solidFill>
              </a:defRPr>
            </a:lvl9pPr>
          </a:lstStyle>
          <a:p/>
        </p:txBody>
      </p:sp>
      <p:sp>
        <p:nvSpPr>
          <p:cNvPr id="53" name="Shape 53"/>
          <p:cNvSpPr txBox="1"/>
          <p:nvPr>
            <p:ph idx="1" type="body"/>
          </p:nvPr>
        </p:nvSpPr>
        <p:spPr>
          <a:xfrm>
            <a:off x="721225" y="2781725"/>
            <a:ext cx="3300900" cy="15975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4" name="Shape 54"/>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bg>
      <p:bgPr>
        <a:solidFill>
          <a:schemeClr val="accent3"/>
        </a:solidFill>
      </p:bgPr>
    </p:bg>
    <p:spTree>
      <p:nvGrpSpPr>
        <p:cNvPr id="55" name="Shape 55"/>
        <p:cNvGrpSpPr/>
        <p:nvPr/>
      </p:nvGrpSpPr>
      <p:grpSpPr>
        <a:xfrm>
          <a:off x="0" y="0"/>
          <a:ext cx="0" cy="0"/>
          <a:chOff x="0" y="0"/>
          <a:chExt cx="0" cy="0"/>
        </a:xfrm>
      </p:grpSpPr>
      <p:grpSp>
        <p:nvGrpSpPr>
          <p:cNvPr id="56" name="Shape 56"/>
          <p:cNvGrpSpPr/>
          <p:nvPr/>
        </p:nvGrpSpPr>
        <p:grpSpPr>
          <a:xfrm>
            <a:off x="830392" y="4169130"/>
            <a:ext cx="745763" cy="45826"/>
            <a:chOff x="4580561" y="2589004"/>
            <a:chExt cx="1064464" cy="25200"/>
          </a:xfrm>
        </p:grpSpPr>
        <p:sp>
          <p:nvSpPr>
            <p:cNvPr id="57" name="Shape 57"/>
            <p:cNvSpPr/>
            <p:nvPr/>
          </p:nvSpPr>
          <p:spPr>
            <a:xfrm rot="-5400000">
              <a:off x="5366325" y="2335504"/>
              <a:ext cx="25200" cy="5322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sp>
          <p:nvSpPr>
            <p:cNvPr id="58" name="Shape 58"/>
            <p:cNvSpPr/>
            <p:nvPr/>
          </p:nvSpPr>
          <p:spPr>
            <a:xfrm rot="-5400000">
              <a:off x="4836311" y="2333254"/>
              <a:ext cx="25200" cy="536700"/>
            </a:xfrm>
            <a:prstGeom prst="rect">
              <a:avLst/>
            </a:prstGeom>
            <a:solidFill>
              <a:schemeClr val="lt1"/>
            </a:solidFill>
            <a:ln>
              <a:noFill/>
            </a:ln>
          </p:spPr>
          <p:txBody>
            <a:bodyPr anchorCtr="0" anchor="ctr" bIns="91425" lIns="91425" rIns="91425" wrap="square" tIns="91425">
              <a:noAutofit/>
            </a:bodyPr>
            <a:lstStyle/>
            <a:p>
              <a:pPr lvl="0">
                <a:spcBef>
                  <a:spcPts val="0"/>
                </a:spcBef>
                <a:buNone/>
              </a:pPr>
              <a:r>
                <a:t/>
              </a:r>
              <a:endParaRPr/>
            </a:p>
          </p:txBody>
        </p:sp>
      </p:grpSp>
      <p:sp>
        <p:nvSpPr>
          <p:cNvPr id="59" name="Shape 59"/>
          <p:cNvSpPr txBox="1"/>
          <p:nvPr>
            <p:ph type="title"/>
          </p:nvPr>
        </p:nvSpPr>
        <p:spPr>
          <a:xfrm>
            <a:off x="729450" y="864300"/>
            <a:ext cx="7021200" cy="2985000"/>
          </a:xfrm>
          <a:prstGeom prst="rect">
            <a:avLst/>
          </a:prstGeom>
        </p:spPr>
        <p:txBody>
          <a:bodyPr anchorCtr="0" anchor="ctr" bIns="91425" lIns="91425" rIns="91425" wrap="square" tIns="91425"/>
          <a:lstStyle>
            <a:lvl1pPr lvl="0">
              <a:spcBef>
                <a:spcPts val="0"/>
              </a:spcBef>
              <a:buClr>
                <a:schemeClr val="lt1"/>
              </a:buClr>
              <a:buSzPct val="100000"/>
              <a:defRPr sz="3600">
                <a:solidFill>
                  <a:schemeClr val="lt1"/>
                </a:solidFill>
              </a:defRPr>
            </a:lvl1pPr>
            <a:lvl2pPr lvl="1">
              <a:spcBef>
                <a:spcPts val="0"/>
              </a:spcBef>
              <a:buClr>
                <a:schemeClr val="lt1"/>
              </a:buClr>
              <a:buSzPct val="100000"/>
              <a:defRPr sz="3600">
                <a:solidFill>
                  <a:schemeClr val="lt1"/>
                </a:solidFill>
              </a:defRPr>
            </a:lvl2pPr>
            <a:lvl3pPr lvl="2">
              <a:spcBef>
                <a:spcPts val="0"/>
              </a:spcBef>
              <a:buClr>
                <a:schemeClr val="lt1"/>
              </a:buClr>
              <a:buSzPct val="100000"/>
              <a:defRPr sz="3600">
                <a:solidFill>
                  <a:schemeClr val="lt1"/>
                </a:solidFill>
              </a:defRPr>
            </a:lvl3pPr>
            <a:lvl4pPr lvl="3">
              <a:spcBef>
                <a:spcPts val="0"/>
              </a:spcBef>
              <a:buClr>
                <a:schemeClr val="lt1"/>
              </a:buClr>
              <a:buSzPct val="100000"/>
              <a:defRPr sz="3600">
                <a:solidFill>
                  <a:schemeClr val="lt1"/>
                </a:solidFill>
              </a:defRPr>
            </a:lvl4pPr>
            <a:lvl5pPr lvl="4">
              <a:spcBef>
                <a:spcPts val="0"/>
              </a:spcBef>
              <a:buClr>
                <a:schemeClr val="lt1"/>
              </a:buClr>
              <a:buSzPct val="100000"/>
              <a:defRPr sz="3600">
                <a:solidFill>
                  <a:schemeClr val="lt1"/>
                </a:solidFill>
              </a:defRPr>
            </a:lvl5pPr>
            <a:lvl6pPr lvl="5">
              <a:spcBef>
                <a:spcPts val="0"/>
              </a:spcBef>
              <a:buClr>
                <a:schemeClr val="lt1"/>
              </a:buClr>
              <a:buSzPct val="100000"/>
              <a:defRPr sz="3600">
                <a:solidFill>
                  <a:schemeClr val="lt1"/>
                </a:solidFill>
              </a:defRPr>
            </a:lvl6pPr>
            <a:lvl7pPr lvl="6">
              <a:spcBef>
                <a:spcPts val="0"/>
              </a:spcBef>
              <a:buClr>
                <a:schemeClr val="lt1"/>
              </a:buClr>
              <a:buSzPct val="100000"/>
              <a:defRPr sz="3600">
                <a:solidFill>
                  <a:schemeClr val="lt1"/>
                </a:solidFill>
              </a:defRPr>
            </a:lvl7pPr>
            <a:lvl8pPr lvl="7">
              <a:spcBef>
                <a:spcPts val="0"/>
              </a:spcBef>
              <a:buClr>
                <a:schemeClr val="lt1"/>
              </a:buClr>
              <a:buSzPct val="100000"/>
              <a:defRPr sz="3600">
                <a:solidFill>
                  <a:schemeClr val="lt1"/>
                </a:solidFill>
              </a:defRPr>
            </a:lvl8pPr>
            <a:lvl9pPr lvl="8">
              <a:spcBef>
                <a:spcPts val="0"/>
              </a:spcBef>
              <a:buClr>
                <a:schemeClr val="lt1"/>
              </a:buClr>
              <a:buSzPct val="100000"/>
              <a:defRPr sz="3600">
                <a:solidFill>
                  <a:schemeClr val="lt1"/>
                </a:solidFill>
              </a:defRPr>
            </a:lvl9pPr>
          </a:lstStyle>
          <a:p/>
        </p:txBody>
      </p:sp>
      <p:sp>
        <p:nvSpPr>
          <p:cNvPr id="60" name="Shape 60"/>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61" name="Shape 61"/>
        <p:cNvGrpSpPr/>
        <p:nvPr/>
      </p:nvGrpSpPr>
      <p:grpSpPr>
        <a:xfrm>
          <a:off x="0" y="0"/>
          <a:ext cx="0" cy="0"/>
          <a:chOff x="0" y="0"/>
          <a:chExt cx="0" cy="0"/>
        </a:xfrm>
      </p:grpSpPr>
      <p:sp>
        <p:nvSpPr>
          <p:cNvPr id="62" name="Shape 62"/>
          <p:cNvSpPr/>
          <p:nvPr/>
        </p:nvSpPr>
        <p:spPr>
          <a:xfrm>
            <a:off x="0" y="0"/>
            <a:ext cx="4572000" cy="51435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grpSp>
        <p:nvGrpSpPr>
          <p:cNvPr id="63" name="Shape 63"/>
          <p:cNvGrpSpPr/>
          <p:nvPr/>
        </p:nvGrpSpPr>
        <p:grpSpPr>
          <a:xfrm>
            <a:off x="830392" y="1191256"/>
            <a:ext cx="745763" cy="45826"/>
            <a:chOff x="4580561" y="2589004"/>
            <a:chExt cx="1064464" cy="25200"/>
          </a:xfrm>
        </p:grpSpPr>
        <p:sp>
          <p:nvSpPr>
            <p:cNvPr id="64" name="Shape 64"/>
            <p:cNvSpPr/>
            <p:nvPr/>
          </p:nvSpPr>
          <p:spPr>
            <a:xfrm rot="-5400000">
              <a:off x="5366325" y="2335504"/>
              <a:ext cx="25200" cy="532200"/>
            </a:xfrm>
            <a:prstGeom prst="rect">
              <a:avLst/>
            </a:prstGeom>
            <a:solidFill>
              <a:schemeClr val="accent3"/>
            </a:solidFill>
            <a:ln>
              <a:noFill/>
            </a:ln>
          </p:spPr>
          <p:txBody>
            <a:bodyPr anchorCtr="0" anchor="ctr" bIns="91425" lIns="91425" rIns="91425" wrap="square" tIns="91425">
              <a:noAutofit/>
            </a:bodyPr>
            <a:lstStyle/>
            <a:p>
              <a:pPr lvl="0">
                <a:spcBef>
                  <a:spcPts val="0"/>
                </a:spcBef>
                <a:buNone/>
              </a:pPr>
              <a:r>
                <a:t/>
              </a:r>
              <a:endParaRPr/>
            </a:p>
          </p:txBody>
        </p:sp>
        <p:sp>
          <p:nvSpPr>
            <p:cNvPr id="65" name="Shape 65"/>
            <p:cNvSpPr/>
            <p:nvPr/>
          </p:nvSpPr>
          <p:spPr>
            <a:xfrm rot="-5400000">
              <a:off x="4836311" y="2333254"/>
              <a:ext cx="25200" cy="536700"/>
            </a:xfrm>
            <a:prstGeom prst="rect">
              <a:avLst/>
            </a:prstGeom>
            <a:solidFill>
              <a:schemeClr val="dk1"/>
            </a:solidFill>
            <a:ln>
              <a:noFill/>
            </a:ln>
          </p:spPr>
          <p:txBody>
            <a:bodyPr anchorCtr="0" anchor="ctr" bIns="91425" lIns="91425" rIns="91425" wrap="square" tIns="91425">
              <a:noAutofit/>
            </a:bodyPr>
            <a:lstStyle/>
            <a:p>
              <a:pPr lvl="0">
                <a:spcBef>
                  <a:spcPts val="0"/>
                </a:spcBef>
                <a:buNone/>
              </a:pPr>
              <a:r>
                <a:t/>
              </a:r>
              <a:endParaRPr/>
            </a:p>
          </p:txBody>
        </p:sp>
      </p:grpSp>
      <p:sp>
        <p:nvSpPr>
          <p:cNvPr id="66" name="Shape 66"/>
          <p:cNvSpPr txBox="1"/>
          <p:nvPr>
            <p:ph type="title"/>
          </p:nvPr>
        </p:nvSpPr>
        <p:spPr>
          <a:xfrm>
            <a:off x="730000" y="1318650"/>
            <a:ext cx="3300900" cy="1687200"/>
          </a:xfrm>
          <a:prstGeom prst="rect">
            <a:avLst/>
          </a:prstGeom>
        </p:spPr>
        <p:txBody>
          <a:bodyPr anchorCtr="0" anchor="t" bIns="91425" lIns="91425" rIns="91425" wrap="square" tIns="91425"/>
          <a:lstStyle>
            <a:lvl1pPr lvl="0">
              <a:spcBef>
                <a:spcPts val="0"/>
              </a:spcBef>
              <a:buClr>
                <a:schemeClr val="dk2"/>
              </a:buClr>
              <a:buSzPct val="100000"/>
              <a:defRPr sz="2600">
                <a:solidFill>
                  <a:schemeClr val="dk2"/>
                </a:solidFill>
              </a:defRPr>
            </a:lvl1pPr>
            <a:lvl2pPr lvl="1">
              <a:spcBef>
                <a:spcPts val="0"/>
              </a:spcBef>
              <a:buClr>
                <a:schemeClr val="dk2"/>
              </a:buClr>
              <a:buSzPct val="100000"/>
              <a:defRPr sz="2600">
                <a:solidFill>
                  <a:schemeClr val="dk2"/>
                </a:solidFill>
              </a:defRPr>
            </a:lvl2pPr>
            <a:lvl3pPr lvl="2">
              <a:spcBef>
                <a:spcPts val="0"/>
              </a:spcBef>
              <a:buClr>
                <a:schemeClr val="dk2"/>
              </a:buClr>
              <a:buSzPct val="100000"/>
              <a:defRPr sz="2600">
                <a:solidFill>
                  <a:schemeClr val="dk2"/>
                </a:solidFill>
              </a:defRPr>
            </a:lvl3pPr>
            <a:lvl4pPr lvl="3">
              <a:spcBef>
                <a:spcPts val="0"/>
              </a:spcBef>
              <a:buClr>
                <a:schemeClr val="dk2"/>
              </a:buClr>
              <a:buSzPct val="100000"/>
              <a:defRPr sz="2600">
                <a:solidFill>
                  <a:schemeClr val="dk2"/>
                </a:solidFill>
              </a:defRPr>
            </a:lvl4pPr>
            <a:lvl5pPr lvl="4">
              <a:spcBef>
                <a:spcPts val="0"/>
              </a:spcBef>
              <a:buClr>
                <a:schemeClr val="dk2"/>
              </a:buClr>
              <a:buSzPct val="100000"/>
              <a:defRPr sz="2600">
                <a:solidFill>
                  <a:schemeClr val="dk2"/>
                </a:solidFill>
              </a:defRPr>
            </a:lvl5pPr>
            <a:lvl6pPr lvl="5">
              <a:spcBef>
                <a:spcPts val="0"/>
              </a:spcBef>
              <a:buClr>
                <a:schemeClr val="dk2"/>
              </a:buClr>
              <a:buSzPct val="100000"/>
              <a:defRPr sz="2600">
                <a:solidFill>
                  <a:schemeClr val="dk2"/>
                </a:solidFill>
              </a:defRPr>
            </a:lvl6pPr>
            <a:lvl7pPr lvl="6">
              <a:spcBef>
                <a:spcPts val="0"/>
              </a:spcBef>
              <a:buClr>
                <a:schemeClr val="dk2"/>
              </a:buClr>
              <a:buSzPct val="100000"/>
              <a:defRPr sz="2600">
                <a:solidFill>
                  <a:schemeClr val="dk2"/>
                </a:solidFill>
              </a:defRPr>
            </a:lvl7pPr>
            <a:lvl8pPr lvl="7">
              <a:spcBef>
                <a:spcPts val="0"/>
              </a:spcBef>
              <a:buClr>
                <a:schemeClr val="dk2"/>
              </a:buClr>
              <a:buSzPct val="100000"/>
              <a:defRPr sz="2600">
                <a:solidFill>
                  <a:schemeClr val="dk2"/>
                </a:solidFill>
              </a:defRPr>
            </a:lvl8pPr>
            <a:lvl9pPr lvl="8">
              <a:spcBef>
                <a:spcPts val="0"/>
              </a:spcBef>
              <a:buClr>
                <a:schemeClr val="dk2"/>
              </a:buClr>
              <a:buSzPct val="100000"/>
              <a:defRPr sz="2600">
                <a:solidFill>
                  <a:schemeClr val="dk2"/>
                </a:solidFill>
              </a:defRPr>
            </a:lvl9pPr>
          </a:lstStyle>
          <a:p/>
        </p:txBody>
      </p:sp>
      <p:sp>
        <p:nvSpPr>
          <p:cNvPr id="67" name="Shape 67"/>
          <p:cNvSpPr txBox="1"/>
          <p:nvPr>
            <p:ph idx="1" type="subTitle"/>
          </p:nvPr>
        </p:nvSpPr>
        <p:spPr>
          <a:xfrm>
            <a:off x="724950" y="3161525"/>
            <a:ext cx="3300900" cy="759000"/>
          </a:xfrm>
          <a:prstGeom prst="rect">
            <a:avLst/>
          </a:prstGeom>
        </p:spPr>
        <p:txBody>
          <a:bodyPr anchorCtr="0" anchor="t" bIns="91425" lIns="91425" rIns="91425" wrap="square" tIns="91425"/>
          <a:lstStyle>
            <a:lvl1pPr lvl="0">
              <a:lnSpc>
                <a:spcPct val="100000"/>
              </a:lnSpc>
              <a:spcBef>
                <a:spcPts val="0"/>
              </a:spcBef>
              <a:spcAft>
                <a:spcPts val="0"/>
              </a:spcAft>
              <a:buSzPct val="100000"/>
              <a:buNone/>
              <a:defRPr sz="1600"/>
            </a:lvl1pPr>
            <a:lvl2pPr lvl="1">
              <a:lnSpc>
                <a:spcPct val="100000"/>
              </a:lnSpc>
              <a:spcBef>
                <a:spcPts val="0"/>
              </a:spcBef>
              <a:spcAft>
                <a:spcPts val="0"/>
              </a:spcAft>
              <a:buSzPct val="100000"/>
              <a:buNone/>
              <a:defRPr sz="1600"/>
            </a:lvl2pPr>
            <a:lvl3pPr lvl="2">
              <a:lnSpc>
                <a:spcPct val="100000"/>
              </a:lnSpc>
              <a:spcBef>
                <a:spcPts val="0"/>
              </a:spcBef>
              <a:spcAft>
                <a:spcPts val="0"/>
              </a:spcAft>
              <a:buSzPct val="100000"/>
              <a:buNone/>
              <a:defRPr sz="1600"/>
            </a:lvl3pPr>
            <a:lvl4pPr lvl="3">
              <a:lnSpc>
                <a:spcPct val="100000"/>
              </a:lnSpc>
              <a:spcBef>
                <a:spcPts val="0"/>
              </a:spcBef>
              <a:spcAft>
                <a:spcPts val="0"/>
              </a:spcAft>
              <a:buSzPct val="100000"/>
              <a:buNone/>
              <a:defRPr sz="1600"/>
            </a:lvl4pPr>
            <a:lvl5pPr lvl="4">
              <a:lnSpc>
                <a:spcPct val="100000"/>
              </a:lnSpc>
              <a:spcBef>
                <a:spcPts val="0"/>
              </a:spcBef>
              <a:spcAft>
                <a:spcPts val="0"/>
              </a:spcAft>
              <a:buSzPct val="100000"/>
              <a:buNone/>
              <a:defRPr sz="1600"/>
            </a:lvl5pPr>
            <a:lvl6pPr lvl="5">
              <a:lnSpc>
                <a:spcPct val="100000"/>
              </a:lnSpc>
              <a:spcBef>
                <a:spcPts val="0"/>
              </a:spcBef>
              <a:spcAft>
                <a:spcPts val="0"/>
              </a:spcAft>
              <a:buSzPct val="100000"/>
              <a:buNone/>
              <a:defRPr sz="1600"/>
            </a:lvl6pPr>
            <a:lvl7pPr lvl="6">
              <a:lnSpc>
                <a:spcPct val="100000"/>
              </a:lnSpc>
              <a:spcBef>
                <a:spcPts val="0"/>
              </a:spcBef>
              <a:spcAft>
                <a:spcPts val="0"/>
              </a:spcAft>
              <a:buSzPct val="100000"/>
              <a:buNone/>
              <a:defRPr sz="1600"/>
            </a:lvl7pPr>
            <a:lvl8pPr lvl="7">
              <a:lnSpc>
                <a:spcPct val="100000"/>
              </a:lnSpc>
              <a:spcBef>
                <a:spcPts val="0"/>
              </a:spcBef>
              <a:spcAft>
                <a:spcPts val="0"/>
              </a:spcAft>
              <a:buSzPct val="100000"/>
              <a:buNone/>
              <a:defRPr sz="1600"/>
            </a:lvl8pPr>
            <a:lvl9pPr lvl="8">
              <a:lnSpc>
                <a:spcPct val="100000"/>
              </a:lnSpc>
              <a:spcBef>
                <a:spcPts val="0"/>
              </a:spcBef>
              <a:spcAft>
                <a:spcPts val="0"/>
              </a:spcAft>
              <a:buSzPct val="100000"/>
              <a:buNone/>
              <a:defRPr sz="1600"/>
            </a:lvl9pPr>
          </a:lstStyle>
          <a:p/>
        </p:txBody>
      </p:sp>
      <p:sp>
        <p:nvSpPr>
          <p:cNvPr id="68" name="Shape 68"/>
          <p:cNvSpPr txBox="1"/>
          <p:nvPr>
            <p:ph idx="2" type="body"/>
          </p:nvPr>
        </p:nvSpPr>
        <p:spPr>
          <a:xfrm>
            <a:off x="5174225" y="1352625"/>
            <a:ext cx="3374400" cy="30255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9" name="Shape 69"/>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70" name="Shape 70"/>
        <p:cNvGrpSpPr/>
        <p:nvPr/>
      </p:nvGrpSpPr>
      <p:grpSpPr>
        <a:xfrm>
          <a:off x="0" y="0"/>
          <a:ext cx="0" cy="0"/>
          <a:chOff x="0" y="0"/>
          <a:chExt cx="0" cy="0"/>
        </a:xfrm>
      </p:grpSpPr>
      <p:sp>
        <p:nvSpPr>
          <p:cNvPr id="71" name="Shape 71"/>
          <p:cNvSpPr txBox="1"/>
          <p:nvPr>
            <p:ph idx="1" type="body"/>
          </p:nvPr>
        </p:nvSpPr>
        <p:spPr>
          <a:xfrm>
            <a:off x="724950" y="4372551"/>
            <a:ext cx="7697400" cy="460500"/>
          </a:xfrm>
          <a:prstGeom prst="rect">
            <a:avLst/>
          </a:prstGeom>
        </p:spPr>
        <p:txBody>
          <a:bodyPr anchorCtr="0" anchor="ctr" bIns="91425" lIns="91425" rIns="91425" wrap="square" tIns="91425"/>
          <a:lstStyle>
            <a:lvl1pPr lvl="0">
              <a:lnSpc>
                <a:spcPct val="100000"/>
              </a:lnSpc>
              <a:spcBef>
                <a:spcPts val="0"/>
              </a:spcBef>
              <a:spcAft>
                <a:spcPts val="0"/>
              </a:spcAft>
              <a:buNone/>
              <a:defRPr/>
            </a:lvl1pPr>
          </a:lstStyle>
          <a:p/>
        </p:txBody>
      </p:sp>
      <p:sp>
        <p:nvSpPr>
          <p:cNvPr id="72" name="Shape 72"/>
          <p:cNvSpPr txBox="1"/>
          <p:nvPr>
            <p:ph idx="12" type="sldNum"/>
          </p:nvPr>
        </p:nvSpPr>
        <p:spPr>
          <a:xfrm>
            <a:off x="8536302" y="4749851"/>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treamline">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SzPct val="100000"/>
              <a:buFont typeface="Raleway"/>
              <a:buNone/>
              <a:defRPr b="1" sz="2800">
                <a:latin typeface="Raleway"/>
                <a:ea typeface="Raleway"/>
                <a:cs typeface="Raleway"/>
                <a:sym typeface="Raleway"/>
              </a:defRPr>
            </a:lvl1pPr>
            <a:lvl2pPr lvl="1">
              <a:spcBef>
                <a:spcPts val="0"/>
              </a:spcBef>
              <a:buSzPct val="100000"/>
              <a:buFont typeface="Raleway"/>
              <a:buNone/>
              <a:defRPr b="1" sz="2800">
                <a:latin typeface="Raleway"/>
                <a:ea typeface="Raleway"/>
                <a:cs typeface="Raleway"/>
                <a:sym typeface="Raleway"/>
              </a:defRPr>
            </a:lvl2pPr>
            <a:lvl3pPr lvl="2">
              <a:spcBef>
                <a:spcPts val="0"/>
              </a:spcBef>
              <a:buSzPct val="100000"/>
              <a:buFont typeface="Raleway"/>
              <a:buNone/>
              <a:defRPr b="1" sz="2800">
                <a:latin typeface="Raleway"/>
                <a:ea typeface="Raleway"/>
                <a:cs typeface="Raleway"/>
                <a:sym typeface="Raleway"/>
              </a:defRPr>
            </a:lvl3pPr>
            <a:lvl4pPr lvl="3">
              <a:spcBef>
                <a:spcPts val="0"/>
              </a:spcBef>
              <a:buSzPct val="100000"/>
              <a:buFont typeface="Raleway"/>
              <a:buNone/>
              <a:defRPr b="1" sz="2800">
                <a:latin typeface="Raleway"/>
                <a:ea typeface="Raleway"/>
                <a:cs typeface="Raleway"/>
                <a:sym typeface="Raleway"/>
              </a:defRPr>
            </a:lvl4pPr>
            <a:lvl5pPr lvl="4">
              <a:spcBef>
                <a:spcPts val="0"/>
              </a:spcBef>
              <a:buSzPct val="100000"/>
              <a:buFont typeface="Raleway"/>
              <a:buNone/>
              <a:defRPr b="1" sz="2800">
                <a:latin typeface="Raleway"/>
                <a:ea typeface="Raleway"/>
                <a:cs typeface="Raleway"/>
                <a:sym typeface="Raleway"/>
              </a:defRPr>
            </a:lvl5pPr>
            <a:lvl6pPr lvl="5">
              <a:spcBef>
                <a:spcPts val="0"/>
              </a:spcBef>
              <a:buSzPct val="100000"/>
              <a:buFont typeface="Raleway"/>
              <a:buNone/>
              <a:defRPr b="1" sz="2800">
                <a:latin typeface="Raleway"/>
                <a:ea typeface="Raleway"/>
                <a:cs typeface="Raleway"/>
                <a:sym typeface="Raleway"/>
              </a:defRPr>
            </a:lvl6pPr>
            <a:lvl7pPr lvl="6">
              <a:spcBef>
                <a:spcPts val="0"/>
              </a:spcBef>
              <a:buSzPct val="100000"/>
              <a:buFont typeface="Raleway"/>
              <a:buNone/>
              <a:defRPr b="1" sz="2800">
                <a:latin typeface="Raleway"/>
                <a:ea typeface="Raleway"/>
                <a:cs typeface="Raleway"/>
                <a:sym typeface="Raleway"/>
              </a:defRPr>
            </a:lvl7pPr>
            <a:lvl8pPr lvl="7">
              <a:spcBef>
                <a:spcPts val="0"/>
              </a:spcBef>
              <a:buSzPct val="100000"/>
              <a:buFont typeface="Raleway"/>
              <a:buNone/>
              <a:defRPr b="1" sz="2800">
                <a:latin typeface="Raleway"/>
                <a:ea typeface="Raleway"/>
                <a:cs typeface="Raleway"/>
                <a:sym typeface="Raleway"/>
              </a:defRPr>
            </a:lvl8pPr>
            <a:lvl9pPr lvl="8">
              <a:spcBef>
                <a:spcPts val="0"/>
              </a:spcBef>
              <a:buSzPct val="100000"/>
              <a:buFont typeface="Raleway"/>
              <a:buNone/>
              <a:defRPr b="1" sz="2800">
                <a:latin typeface="Raleway"/>
                <a:ea typeface="Raleway"/>
                <a:cs typeface="Raleway"/>
                <a:sym typeface="Raleway"/>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accent1"/>
              </a:buClr>
              <a:buSzPct val="100000"/>
              <a:buFont typeface="Lato"/>
              <a:buChar char="●"/>
              <a:defRPr sz="1300">
                <a:solidFill>
                  <a:schemeClr val="accent1"/>
                </a:solidFill>
                <a:latin typeface="Lato"/>
                <a:ea typeface="Lato"/>
                <a:cs typeface="Lato"/>
                <a:sym typeface="Lato"/>
              </a:defRPr>
            </a:lvl1pPr>
            <a:lvl2pPr lvl="1">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2pPr>
            <a:lvl3pPr lvl="2">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3pPr>
            <a:lvl4pPr lvl="3">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4pPr>
            <a:lvl5pPr lvl="4">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5pPr>
            <a:lvl6pPr lvl="5">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6pPr>
            <a:lvl7pPr lvl="6">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7pPr>
            <a:lvl8pPr lvl="7">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8pPr>
            <a:lvl9pPr lvl="8">
              <a:lnSpc>
                <a:spcPct val="115000"/>
              </a:lnSpc>
              <a:spcBef>
                <a:spcPts val="0"/>
              </a:spcBef>
              <a:spcAft>
                <a:spcPts val="1600"/>
              </a:spcAft>
              <a:buClr>
                <a:schemeClr val="accent1"/>
              </a:buClr>
              <a:buSzPct val="100000"/>
              <a:buFont typeface="Lato"/>
              <a:buChar char="■"/>
              <a:defRPr sz="1100">
                <a:solidFill>
                  <a:schemeClr val="accent1"/>
                </a:solidFill>
                <a:latin typeface="Lato"/>
                <a:ea typeface="Lato"/>
                <a:cs typeface="Lato"/>
                <a:sym typeface="Lato"/>
              </a:defRPr>
            </a:lvl9pPr>
          </a:lstStyle>
          <a:p/>
        </p:txBody>
      </p:sp>
      <p:sp>
        <p:nvSpPr>
          <p:cNvPr id="8" name="Shape 8"/>
          <p:cNvSpPr txBox="1"/>
          <p:nvPr>
            <p:ph idx="12" type="sldNum"/>
          </p:nvPr>
        </p:nvSpPr>
        <p:spPr>
          <a:xfrm>
            <a:off x="8536302" y="4749851"/>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en" sz="1000">
                <a:solidFill>
                  <a:schemeClr val="accent1"/>
                </a:solidFill>
                <a:latin typeface="Lato"/>
                <a:ea typeface="Lato"/>
                <a:cs typeface="Lato"/>
                <a:sym typeface="La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image" Target="../media/image1.jpg"/><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7.jp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2" name="Shape 282"/>
        <p:cNvGrpSpPr/>
        <p:nvPr/>
      </p:nvGrpSpPr>
      <p:grpSpPr>
        <a:xfrm>
          <a:off x="0" y="0"/>
          <a:ext cx="0" cy="0"/>
          <a:chOff x="0" y="0"/>
          <a:chExt cx="0" cy="0"/>
        </a:xfrm>
      </p:grpSpPr>
      <p:sp>
        <p:nvSpPr>
          <p:cNvPr id="283" name="Shape 283"/>
          <p:cNvSpPr txBox="1"/>
          <p:nvPr>
            <p:ph type="title"/>
          </p:nvPr>
        </p:nvSpPr>
        <p:spPr>
          <a:xfrm>
            <a:off x="311700" y="2795400"/>
            <a:ext cx="8520600" cy="1265100"/>
          </a:xfrm>
          <a:prstGeom prst="rect">
            <a:avLst/>
          </a:prstGeom>
        </p:spPr>
        <p:txBody>
          <a:bodyPr anchorCtr="0" anchor="b" bIns="91425" lIns="91425" rIns="91425" wrap="square" tIns="91425">
            <a:noAutofit/>
          </a:bodyPr>
          <a:lstStyle/>
          <a:p>
            <a:pPr lvl="0">
              <a:spcBef>
                <a:spcPts val="0"/>
              </a:spcBef>
              <a:buNone/>
            </a:pPr>
            <a:r>
              <a:rPr i="1" lang="en" sz="4800">
                <a:latin typeface="Arial"/>
                <a:ea typeface="Arial"/>
                <a:cs typeface="Arial"/>
                <a:sym typeface="Arial"/>
              </a:rPr>
              <a:t>Symbiotic Relationships </a:t>
            </a:r>
          </a:p>
        </p:txBody>
      </p:sp>
      <p:sp>
        <p:nvSpPr>
          <p:cNvPr id="284" name="Shape 284"/>
          <p:cNvSpPr txBox="1"/>
          <p:nvPr>
            <p:ph idx="1" type="subTitle"/>
          </p:nvPr>
        </p:nvSpPr>
        <p:spPr>
          <a:xfrm>
            <a:off x="311700" y="4141300"/>
            <a:ext cx="8520600" cy="456900"/>
          </a:xfrm>
          <a:prstGeom prst="rect">
            <a:avLst/>
          </a:prstGeom>
        </p:spPr>
        <p:txBody>
          <a:bodyPr anchorCtr="0" anchor="t" bIns="91425" lIns="91425" rIns="91425" wrap="square" tIns="91425">
            <a:noAutofit/>
          </a:bodyPr>
          <a:lstStyle/>
          <a:p>
            <a:pPr lvl="0">
              <a:spcBef>
                <a:spcPts val="0"/>
              </a:spcBef>
              <a:buNone/>
            </a:pPr>
            <a:r>
              <a:rPr b="1" i="1" lang="en">
                <a:latin typeface="Arial"/>
                <a:ea typeface="Arial"/>
                <a:cs typeface="Arial"/>
                <a:sym typeface="Arial"/>
              </a:rPr>
              <a:t>SAMPLE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0" name="Shape 350"/>
        <p:cNvGrpSpPr/>
        <p:nvPr/>
      </p:nvGrpSpPr>
      <p:grpSpPr>
        <a:xfrm>
          <a:off x="0" y="0"/>
          <a:ext cx="0" cy="0"/>
          <a:chOff x="0" y="0"/>
          <a:chExt cx="0" cy="0"/>
        </a:xfrm>
      </p:grpSpPr>
      <p:sp>
        <p:nvSpPr>
          <p:cNvPr id="351" name="Shape 351"/>
          <p:cNvSpPr txBox="1"/>
          <p:nvPr>
            <p:ph type="title"/>
          </p:nvPr>
        </p:nvSpPr>
        <p:spPr>
          <a:xfrm>
            <a:off x="2894475" y="450972"/>
            <a:ext cx="5740800" cy="210000"/>
          </a:xfrm>
          <a:prstGeom prst="rect">
            <a:avLst/>
          </a:prstGeom>
        </p:spPr>
        <p:txBody>
          <a:bodyPr anchorCtr="0" anchor="b" bIns="91425" lIns="91425" rIns="91425" wrap="square" tIns="91425">
            <a:noAutofit/>
          </a:bodyPr>
          <a:lstStyle/>
          <a:p>
            <a:pPr lvl="0" rtl="0">
              <a:spcBef>
                <a:spcPts val="0"/>
              </a:spcBef>
              <a:buNone/>
            </a:pPr>
            <a:r>
              <a:rPr lang="en"/>
              <a:t>Parasitism</a:t>
            </a:r>
          </a:p>
        </p:txBody>
      </p:sp>
      <p:sp>
        <p:nvSpPr>
          <p:cNvPr id="352" name="Shape 352"/>
          <p:cNvSpPr txBox="1"/>
          <p:nvPr>
            <p:ph idx="1" type="body"/>
          </p:nvPr>
        </p:nvSpPr>
        <p:spPr>
          <a:xfrm>
            <a:off x="2894475" y="906625"/>
            <a:ext cx="5848500" cy="3663300"/>
          </a:xfrm>
          <a:prstGeom prst="rect">
            <a:avLst/>
          </a:prstGeom>
        </p:spPr>
        <p:txBody>
          <a:bodyPr anchorCtr="0" anchor="t" bIns="91425" lIns="91425" rIns="91425" wrap="square" tIns="91425">
            <a:noAutofit/>
          </a:bodyPr>
          <a:lstStyle/>
          <a:p>
            <a:pPr lvl="0" rtl="0">
              <a:spcBef>
                <a:spcPts val="0"/>
              </a:spcBef>
              <a:buNone/>
            </a:pPr>
            <a:r>
              <a:rPr lang="en"/>
              <a:t>Dogs happen to be one of many that have been victimized by maggots. Maggots are meat eating pest that cause a lot of pain on the host of the attack. Causing dogs to lose fur, blood, and flesh.</a:t>
            </a:r>
          </a:p>
        </p:txBody>
      </p:sp>
      <p:pic>
        <p:nvPicPr>
          <p:cNvPr descr="Image result for dog and maggots" id="353" name="Shape 353"/>
          <p:cNvPicPr preferRelativeResize="0"/>
          <p:nvPr/>
        </p:nvPicPr>
        <p:blipFill>
          <a:blip r:embed="rId3">
            <a:alphaModFix/>
          </a:blip>
          <a:stretch>
            <a:fillRect/>
          </a:stretch>
        </p:blipFill>
        <p:spPr>
          <a:xfrm>
            <a:off x="2810597" y="3130200"/>
            <a:ext cx="2918675" cy="1733550"/>
          </a:xfrm>
          <a:prstGeom prst="rect">
            <a:avLst/>
          </a:prstGeom>
          <a:noFill/>
          <a:ln>
            <a:noFill/>
          </a:ln>
        </p:spPr>
      </p:pic>
      <p:pic>
        <p:nvPicPr>
          <p:cNvPr descr="Image result for dog and maggots" id="354" name="Shape 354"/>
          <p:cNvPicPr preferRelativeResize="0"/>
          <p:nvPr/>
        </p:nvPicPr>
        <p:blipFill>
          <a:blip r:embed="rId4">
            <a:alphaModFix/>
          </a:blip>
          <a:stretch>
            <a:fillRect/>
          </a:stretch>
        </p:blipFill>
        <p:spPr>
          <a:xfrm>
            <a:off x="5729275" y="3113175"/>
            <a:ext cx="3086100" cy="1767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8" name="Shape 288"/>
        <p:cNvGrpSpPr/>
        <p:nvPr/>
      </p:nvGrpSpPr>
      <p:grpSpPr>
        <a:xfrm>
          <a:off x="0" y="0"/>
          <a:ext cx="0" cy="0"/>
          <a:chOff x="0" y="0"/>
          <a:chExt cx="0" cy="0"/>
        </a:xfrm>
      </p:grpSpPr>
      <p:sp>
        <p:nvSpPr>
          <p:cNvPr id="289" name="Shape 289"/>
          <p:cNvSpPr txBox="1"/>
          <p:nvPr>
            <p:ph type="title"/>
          </p:nvPr>
        </p:nvSpPr>
        <p:spPr>
          <a:xfrm>
            <a:off x="324475" y="148225"/>
            <a:ext cx="3559500" cy="1373700"/>
          </a:xfrm>
          <a:prstGeom prst="rect">
            <a:avLst/>
          </a:prstGeom>
        </p:spPr>
        <p:txBody>
          <a:bodyPr anchorCtr="0" anchor="b" bIns="91425" lIns="91425" rIns="91425" wrap="square" tIns="91425">
            <a:noAutofit/>
          </a:bodyPr>
          <a:lstStyle/>
          <a:p>
            <a:pPr lvl="0">
              <a:spcBef>
                <a:spcPts val="0"/>
              </a:spcBef>
              <a:buNone/>
            </a:pPr>
            <a:r>
              <a:rPr lang="en" sz="4800">
                <a:latin typeface="Arial"/>
                <a:ea typeface="Arial"/>
                <a:cs typeface="Arial"/>
                <a:sym typeface="Arial"/>
              </a:rPr>
              <a:t>Mutualism</a:t>
            </a:r>
          </a:p>
        </p:txBody>
      </p:sp>
      <p:sp>
        <p:nvSpPr>
          <p:cNvPr id="290" name="Shape 290"/>
          <p:cNvSpPr txBox="1"/>
          <p:nvPr>
            <p:ph idx="1" type="body"/>
          </p:nvPr>
        </p:nvSpPr>
        <p:spPr>
          <a:xfrm>
            <a:off x="324475" y="1920450"/>
            <a:ext cx="8494800" cy="2704200"/>
          </a:xfrm>
          <a:prstGeom prst="rect">
            <a:avLst/>
          </a:prstGeom>
        </p:spPr>
        <p:txBody>
          <a:bodyPr anchorCtr="0" anchor="t" bIns="91425" lIns="91425" rIns="91425" wrap="square" tIns="91425">
            <a:noAutofit/>
          </a:bodyPr>
          <a:lstStyle/>
          <a:p>
            <a:pPr lvl="0">
              <a:spcBef>
                <a:spcPts val="0"/>
              </a:spcBef>
              <a:buNone/>
            </a:pPr>
            <a:r>
              <a:rPr lang="en" sz="3000">
                <a:latin typeface="Times New Roman"/>
                <a:ea typeface="Times New Roman"/>
                <a:cs typeface="Times New Roman"/>
                <a:sym typeface="Times New Roman"/>
              </a:rPr>
              <a:t>A </a:t>
            </a:r>
            <a:r>
              <a:rPr lang="en" sz="3000" u="sng">
                <a:latin typeface="Times New Roman"/>
                <a:ea typeface="Times New Roman"/>
                <a:cs typeface="Times New Roman"/>
                <a:sym typeface="Times New Roman"/>
              </a:rPr>
              <a:t>Mutualistic Relationship </a:t>
            </a:r>
            <a:r>
              <a:rPr lang="en" sz="3000">
                <a:latin typeface="Times New Roman"/>
                <a:ea typeface="Times New Roman"/>
                <a:cs typeface="Times New Roman"/>
                <a:sym typeface="Times New Roman"/>
              </a:rPr>
              <a:t>is when two interacting species derive to benefit without depending on one another; without full depending on the other species.</a:t>
            </a:r>
          </a:p>
          <a:p>
            <a:pPr lvl="0">
              <a:spcBef>
                <a:spcPts val="0"/>
              </a:spcBef>
              <a:buNone/>
            </a:pPr>
            <a:r>
              <a:t/>
            </a:r>
            <a:endParaRPr sz="3000">
              <a:latin typeface="Times New Roman"/>
              <a:ea typeface="Times New Roman"/>
              <a:cs typeface="Times New Roman"/>
              <a:sym typeface="Times New Roman"/>
            </a:endParaRPr>
          </a:p>
          <a:p>
            <a:pPr lvl="0">
              <a:spcBef>
                <a:spcPts val="0"/>
              </a:spcBef>
              <a:buNone/>
            </a:pPr>
            <a:r>
              <a:rPr lang="en">
                <a:latin typeface="Tangerine"/>
                <a:ea typeface="Tangerine"/>
                <a:cs typeface="Tangerine"/>
                <a:sym typeface="Tangerine"/>
              </a:rPr>
              <a:t># teamwork</a:t>
            </a:r>
          </a:p>
        </p:txBody>
      </p:sp>
      <p:pic>
        <p:nvPicPr>
          <p:cNvPr descr="Image result for symbol for mutualism" id="291" name="Shape 291"/>
          <p:cNvPicPr preferRelativeResize="0"/>
          <p:nvPr/>
        </p:nvPicPr>
        <p:blipFill>
          <a:blip r:embed="rId3">
            <a:alphaModFix/>
          </a:blip>
          <a:stretch>
            <a:fillRect/>
          </a:stretch>
        </p:blipFill>
        <p:spPr>
          <a:xfrm>
            <a:off x="7342725" y="3563650"/>
            <a:ext cx="1801275" cy="15798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Shape 296"/>
          <p:cNvSpPr txBox="1"/>
          <p:nvPr>
            <p:ph type="title"/>
          </p:nvPr>
        </p:nvSpPr>
        <p:spPr>
          <a:xfrm>
            <a:off x="2894475" y="450975"/>
            <a:ext cx="5740800" cy="495000"/>
          </a:xfrm>
          <a:prstGeom prst="rect">
            <a:avLst/>
          </a:prstGeom>
        </p:spPr>
        <p:txBody>
          <a:bodyPr anchorCtr="0" anchor="b" bIns="91425" lIns="91425" rIns="91425" wrap="square" tIns="91425">
            <a:noAutofit/>
          </a:bodyPr>
          <a:lstStyle/>
          <a:p>
            <a:pPr lvl="0">
              <a:spcBef>
                <a:spcPts val="0"/>
              </a:spcBef>
              <a:buNone/>
            </a:pPr>
            <a:r>
              <a:rPr lang="en" sz="1400">
                <a:latin typeface="Times New Roman"/>
                <a:ea typeface="Times New Roman"/>
                <a:cs typeface="Times New Roman"/>
                <a:sym typeface="Times New Roman"/>
              </a:rPr>
              <a:t>Mutualistic Relationship </a:t>
            </a:r>
          </a:p>
        </p:txBody>
      </p:sp>
      <p:sp>
        <p:nvSpPr>
          <p:cNvPr id="297" name="Shape 297"/>
          <p:cNvSpPr txBox="1"/>
          <p:nvPr>
            <p:ph idx="1" type="body"/>
          </p:nvPr>
        </p:nvSpPr>
        <p:spPr>
          <a:xfrm>
            <a:off x="2894475" y="1178375"/>
            <a:ext cx="3836700" cy="3426600"/>
          </a:xfrm>
          <a:prstGeom prst="rect">
            <a:avLst/>
          </a:prstGeom>
        </p:spPr>
        <p:txBody>
          <a:bodyPr anchorCtr="0" anchor="t" bIns="91425" lIns="91425" rIns="91425" wrap="square" tIns="91425">
            <a:noAutofit/>
          </a:bodyPr>
          <a:lstStyle/>
          <a:p>
            <a:pPr lvl="0">
              <a:spcBef>
                <a:spcPts val="0"/>
              </a:spcBef>
              <a:buNone/>
            </a:pPr>
            <a:r>
              <a:rPr lang="en"/>
              <a:t>Blue Streak cleaner wrasse(fish)			</a:t>
            </a:r>
          </a:p>
          <a:p>
            <a:pPr lvl="0">
              <a:spcBef>
                <a:spcPts val="0"/>
              </a:spcBef>
              <a:buNone/>
            </a:pPr>
            <a:r>
              <a:t/>
            </a:r>
            <a:endParaRPr/>
          </a:p>
          <a:p>
            <a:pPr lvl="0">
              <a:spcBef>
                <a:spcPts val="0"/>
              </a:spcBef>
              <a:buNone/>
            </a:pPr>
            <a:r>
              <a:t/>
            </a:r>
            <a:endParaRPr/>
          </a:p>
          <a:p>
            <a:pPr lvl="0">
              <a:spcBef>
                <a:spcPts val="0"/>
              </a:spcBef>
              <a:buNone/>
            </a:pPr>
            <a:r>
              <a:t/>
            </a:r>
            <a:endParaRPr/>
          </a:p>
          <a:p>
            <a:pPr lvl="0">
              <a:spcBef>
                <a:spcPts val="0"/>
              </a:spcBef>
              <a:buNone/>
            </a:pPr>
            <a:r>
              <a:t/>
            </a:r>
            <a:endParaRPr/>
          </a:p>
          <a:p>
            <a:pPr lvl="0">
              <a:spcBef>
                <a:spcPts val="0"/>
              </a:spcBef>
              <a:buNone/>
            </a:pPr>
            <a:r>
              <a:rPr lang="en" sz="2250">
                <a:solidFill>
                  <a:srgbClr val="000000"/>
                </a:solidFill>
                <a:highlight>
                  <a:srgbClr val="FFFFFF"/>
                </a:highlight>
                <a:latin typeface="Arial"/>
                <a:ea typeface="Arial"/>
                <a:cs typeface="Arial"/>
                <a:sym typeface="Arial"/>
              </a:rPr>
              <a:t>Palette surgeonfish</a:t>
            </a:r>
          </a:p>
        </p:txBody>
      </p:sp>
      <p:pic>
        <p:nvPicPr>
          <p:cNvPr descr="Image result for palette surgeonfish and blue streak cleaner wrasse" id="298" name="Shape 298"/>
          <p:cNvPicPr preferRelativeResize="0"/>
          <p:nvPr/>
        </p:nvPicPr>
        <p:blipFill>
          <a:blip r:embed="rId3">
            <a:alphaModFix/>
          </a:blip>
          <a:stretch>
            <a:fillRect/>
          </a:stretch>
        </p:blipFill>
        <p:spPr>
          <a:xfrm>
            <a:off x="2979525" y="1612825"/>
            <a:ext cx="3184951" cy="2693350"/>
          </a:xfrm>
          <a:prstGeom prst="rect">
            <a:avLst/>
          </a:prstGeom>
          <a:noFill/>
          <a:ln>
            <a:noFill/>
          </a:ln>
        </p:spPr>
      </p:pic>
      <p:sp>
        <p:nvSpPr>
          <p:cNvPr id="299" name="Shape 299"/>
          <p:cNvSpPr txBox="1"/>
          <p:nvPr/>
        </p:nvSpPr>
        <p:spPr>
          <a:xfrm>
            <a:off x="6491900" y="1587625"/>
            <a:ext cx="2468400" cy="3262200"/>
          </a:xfrm>
          <a:prstGeom prst="rect">
            <a:avLst/>
          </a:prstGeom>
          <a:noFill/>
          <a:ln>
            <a:noFill/>
          </a:ln>
        </p:spPr>
        <p:txBody>
          <a:bodyPr anchorCtr="0" anchor="t" bIns="91425" lIns="91425" rIns="91425" wrap="square" tIns="91425">
            <a:noAutofit/>
          </a:bodyPr>
          <a:lstStyle/>
          <a:p>
            <a:pPr lvl="0">
              <a:spcBef>
                <a:spcPts val="0"/>
              </a:spcBef>
              <a:buNone/>
            </a:pPr>
            <a:r>
              <a:rPr lang="en">
                <a:latin typeface="Times New Roman"/>
                <a:ea typeface="Times New Roman"/>
                <a:cs typeface="Times New Roman"/>
                <a:sym typeface="Times New Roman"/>
              </a:rPr>
              <a:t>The relationship between a blue cleaner wrasse and palette surgeonfish(dory) is simple…. The cleaner </a:t>
            </a:r>
            <a:r>
              <a:rPr lang="en">
                <a:latin typeface="Times New Roman"/>
                <a:ea typeface="Times New Roman"/>
                <a:cs typeface="Times New Roman"/>
                <a:sym typeface="Times New Roman"/>
              </a:rPr>
              <a:t>fishes</a:t>
            </a:r>
            <a:r>
              <a:rPr lang="en">
                <a:latin typeface="Times New Roman"/>
                <a:ea typeface="Times New Roman"/>
                <a:cs typeface="Times New Roman"/>
                <a:sym typeface="Times New Roman"/>
              </a:rPr>
              <a:t> sets up  a cleaning station for were dory arrives to be cleaned/ eat unwanted parasites found within or on the </a:t>
            </a:r>
            <a:r>
              <a:rPr lang="en">
                <a:latin typeface="Times New Roman"/>
                <a:ea typeface="Times New Roman"/>
                <a:cs typeface="Times New Roman"/>
                <a:sym typeface="Times New Roman"/>
              </a:rPr>
              <a:t>client's</a:t>
            </a:r>
            <a:r>
              <a:rPr lang="en">
                <a:latin typeface="Times New Roman"/>
                <a:ea typeface="Times New Roman"/>
                <a:cs typeface="Times New Roman"/>
                <a:sym typeface="Times New Roman"/>
              </a:rPr>
              <a:t> body.</a:t>
            </a:r>
          </a:p>
        </p:txBody>
      </p:sp>
      <p:sp>
        <p:nvSpPr>
          <p:cNvPr id="300" name="Shape 300"/>
          <p:cNvSpPr txBox="1"/>
          <p:nvPr/>
        </p:nvSpPr>
        <p:spPr>
          <a:xfrm>
            <a:off x="6543825" y="3482850"/>
            <a:ext cx="2416500" cy="1366800"/>
          </a:xfrm>
          <a:prstGeom prst="rect">
            <a:avLst/>
          </a:prstGeom>
          <a:noFill/>
          <a:ln>
            <a:noFill/>
          </a:ln>
        </p:spPr>
        <p:txBody>
          <a:bodyPr anchorCtr="0" anchor="t" bIns="91425" lIns="91425" rIns="91425" wrap="square" tIns="91425">
            <a:noAutofit/>
          </a:bodyPr>
          <a:lstStyle/>
          <a:p>
            <a:pPr lvl="0">
              <a:spcBef>
                <a:spcPts val="0"/>
              </a:spcBef>
              <a:buNone/>
            </a:pPr>
            <a:r>
              <a:rPr lang="en">
                <a:latin typeface="Times New Roman"/>
                <a:ea typeface="Times New Roman"/>
                <a:cs typeface="Times New Roman"/>
                <a:sym typeface="Times New Roman"/>
              </a:rPr>
              <a:t>This relationship benefits both parties the larger fish gets rid of any unwanted things hanging around and the cleaner wrasse gets all the nutrient they need to survive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sp>
        <p:nvSpPr>
          <p:cNvPr id="305" name="Shape 305"/>
          <p:cNvSpPr txBox="1"/>
          <p:nvPr>
            <p:ph type="title"/>
          </p:nvPr>
        </p:nvSpPr>
        <p:spPr>
          <a:xfrm>
            <a:off x="2894475" y="450973"/>
            <a:ext cx="5740800" cy="497100"/>
          </a:xfrm>
          <a:prstGeom prst="rect">
            <a:avLst/>
          </a:prstGeom>
        </p:spPr>
        <p:txBody>
          <a:bodyPr anchorCtr="0" anchor="b" bIns="91425" lIns="91425" rIns="91425" wrap="square" tIns="91425">
            <a:noAutofit/>
          </a:bodyPr>
          <a:lstStyle/>
          <a:p>
            <a:pPr lvl="0" rtl="0">
              <a:spcBef>
                <a:spcPts val="0"/>
              </a:spcBef>
              <a:buNone/>
            </a:pPr>
            <a:r>
              <a:rPr lang="en"/>
              <a:t>Mutualism</a:t>
            </a:r>
          </a:p>
        </p:txBody>
      </p:sp>
      <p:sp>
        <p:nvSpPr>
          <p:cNvPr id="306" name="Shape 306"/>
          <p:cNvSpPr txBox="1"/>
          <p:nvPr>
            <p:ph idx="1" type="body"/>
          </p:nvPr>
        </p:nvSpPr>
        <p:spPr>
          <a:xfrm>
            <a:off x="2894475" y="948075"/>
            <a:ext cx="5740800" cy="3639900"/>
          </a:xfrm>
          <a:prstGeom prst="rect">
            <a:avLst/>
          </a:prstGeom>
        </p:spPr>
        <p:txBody>
          <a:bodyPr anchorCtr="0" anchor="t" bIns="91425" lIns="91425" rIns="91425" wrap="square" tIns="91425">
            <a:noAutofit/>
          </a:bodyPr>
          <a:lstStyle/>
          <a:p>
            <a:pPr lvl="0">
              <a:spcBef>
                <a:spcPts val="0"/>
              </a:spcBef>
              <a:buNone/>
            </a:pPr>
            <a:r>
              <a:rPr lang="en"/>
              <a:t>Crocodile </a:t>
            </a:r>
          </a:p>
          <a:p>
            <a:pPr lvl="0">
              <a:spcBef>
                <a:spcPts val="0"/>
              </a:spcBef>
              <a:buNone/>
            </a:pPr>
            <a:r>
              <a:t/>
            </a:r>
            <a:endParaRPr/>
          </a:p>
          <a:p>
            <a:pPr lvl="0">
              <a:spcBef>
                <a:spcPts val="0"/>
              </a:spcBef>
              <a:buNone/>
            </a:pPr>
            <a:r>
              <a:t/>
            </a:r>
            <a:endParaRPr/>
          </a:p>
          <a:p>
            <a:pPr lvl="0">
              <a:spcBef>
                <a:spcPts val="0"/>
              </a:spcBef>
              <a:buNone/>
            </a:pPr>
            <a:r>
              <a:t/>
            </a:r>
            <a:endParaRPr/>
          </a:p>
          <a:p>
            <a:pPr lvl="0">
              <a:spcBef>
                <a:spcPts val="0"/>
              </a:spcBef>
              <a:buNone/>
            </a:pPr>
            <a:r>
              <a:t/>
            </a:r>
            <a:endParaRPr/>
          </a:p>
          <a:p>
            <a:pPr lvl="0">
              <a:spcBef>
                <a:spcPts val="0"/>
              </a:spcBef>
              <a:buNone/>
            </a:pPr>
            <a:r>
              <a:t/>
            </a:r>
            <a:endParaRPr/>
          </a:p>
          <a:p>
            <a:pPr lvl="0" rtl="0">
              <a:spcBef>
                <a:spcPts val="0"/>
              </a:spcBef>
              <a:buNone/>
            </a:pPr>
            <a:r>
              <a:rPr lang="en"/>
              <a:t>								Egyptian Plover</a:t>
            </a:r>
          </a:p>
        </p:txBody>
      </p:sp>
      <p:pic>
        <p:nvPicPr>
          <p:cNvPr descr="Image result for crocodile and egyptian plover" id="307" name="Shape 307"/>
          <p:cNvPicPr preferRelativeResize="0"/>
          <p:nvPr/>
        </p:nvPicPr>
        <p:blipFill>
          <a:blip r:embed="rId3">
            <a:alphaModFix/>
          </a:blip>
          <a:stretch>
            <a:fillRect/>
          </a:stretch>
        </p:blipFill>
        <p:spPr>
          <a:xfrm>
            <a:off x="5596375" y="1445200"/>
            <a:ext cx="3330876" cy="2495449"/>
          </a:xfrm>
          <a:prstGeom prst="rect">
            <a:avLst/>
          </a:prstGeom>
          <a:noFill/>
          <a:ln>
            <a:noFill/>
          </a:ln>
        </p:spPr>
      </p:pic>
      <p:sp>
        <p:nvSpPr>
          <p:cNvPr id="308" name="Shape 308"/>
          <p:cNvSpPr txBox="1"/>
          <p:nvPr/>
        </p:nvSpPr>
        <p:spPr>
          <a:xfrm>
            <a:off x="2935300" y="1445200"/>
            <a:ext cx="2378700" cy="3034200"/>
          </a:xfrm>
          <a:prstGeom prst="rect">
            <a:avLst/>
          </a:prstGeom>
          <a:noFill/>
          <a:ln>
            <a:noFill/>
          </a:ln>
        </p:spPr>
        <p:txBody>
          <a:bodyPr anchorCtr="0" anchor="t" bIns="91425" lIns="91425" rIns="91425" wrap="square" tIns="91425">
            <a:noAutofit/>
          </a:bodyPr>
          <a:lstStyle/>
          <a:p>
            <a:pPr lvl="0">
              <a:spcBef>
                <a:spcPts val="0"/>
              </a:spcBef>
              <a:buNone/>
            </a:pPr>
            <a:r>
              <a:rPr lang="en"/>
              <a:t>The crocodile and Egyptian has a very </a:t>
            </a:r>
            <a:r>
              <a:rPr lang="en"/>
              <a:t>significant</a:t>
            </a:r>
            <a:r>
              <a:rPr lang="en"/>
              <a:t> relationship a risky but very </a:t>
            </a:r>
            <a:r>
              <a:rPr lang="en"/>
              <a:t>beneficial</a:t>
            </a:r>
            <a:r>
              <a:rPr lang="en"/>
              <a:t> </a:t>
            </a:r>
            <a:r>
              <a:rPr lang="en"/>
              <a:t>relationship. The crocodile opens its mouth up wide inviting the Egyptian Plover to enter and eat any leeches that happen to be latched on.</a:t>
            </a:r>
            <a:r>
              <a:rPr lang="en"/>
              <a:t> </a:t>
            </a:r>
          </a:p>
          <a:p>
            <a:pPr lvl="0">
              <a:spcBef>
                <a:spcPts val="0"/>
              </a:spcBef>
              <a:buNone/>
            </a:pPr>
            <a:r>
              <a:t/>
            </a:r>
            <a:endParaRPr/>
          </a:p>
          <a:p>
            <a:pPr lvl="0">
              <a:spcBef>
                <a:spcPts val="0"/>
              </a:spcBef>
              <a:buNone/>
            </a:pPr>
            <a:r>
              <a:rPr lang="en"/>
              <a:t>Despite the risk of being </a:t>
            </a:r>
            <a:r>
              <a:rPr lang="en"/>
              <a:t>eaten by</a:t>
            </a:r>
            <a:r>
              <a:rPr lang="en"/>
              <a:t> the big crocodile most egyptian plovers takes the risk.</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Shape 313"/>
          <p:cNvSpPr txBox="1"/>
          <p:nvPr>
            <p:ph type="title"/>
          </p:nvPr>
        </p:nvSpPr>
        <p:spPr>
          <a:xfrm>
            <a:off x="2894475" y="450972"/>
            <a:ext cx="5740800" cy="295800"/>
          </a:xfrm>
          <a:prstGeom prst="rect">
            <a:avLst/>
          </a:prstGeom>
        </p:spPr>
        <p:txBody>
          <a:bodyPr anchorCtr="0" anchor="b" bIns="91425" lIns="91425" rIns="91425" wrap="square" tIns="91425">
            <a:noAutofit/>
          </a:bodyPr>
          <a:lstStyle/>
          <a:p>
            <a:pPr lvl="0">
              <a:spcBef>
                <a:spcPts val="0"/>
              </a:spcBef>
              <a:buNone/>
            </a:pPr>
            <a:r>
              <a:rPr lang="en"/>
              <a:t>Mutualism</a:t>
            </a:r>
          </a:p>
        </p:txBody>
      </p:sp>
      <p:sp>
        <p:nvSpPr>
          <p:cNvPr id="314" name="Shape 314"/>
          <p:cNvSpPr txBox="1"/>
          <p:nvPr>
            <p:ph idx="1" type="body"/>
          </p:nvPr>
        </p:nvSpPr>
        <p:spPr>
          <a:xfrm>
            <a:off x="2894475" y="746775"/>
            <a:ext cx="5740800" cy="3841200"/>
          </a:xfrm>
          <a:prstGeom prst="rect">
            <a:avLst/>
          </a:prstGeom>
        </p:spPr>
        <p:txBody>
          <a:bodyPr anchorCtr="0" anchor="t" bIns="91425" lIns="91425" rIns="91425" wrap="square" tIns="91425">
            <a:noAutofit/>
          </a:bodyPr>
          <a:lstStyle/>
          <a:p>
            <a:pPr lvl="0" rtl="0">
              <a:spcBef>
                <a:spcPts val="0"/>
              </a:spcBef>
              <a:buNone/>
            </a:pPr>
            <a:r>
              <a:rPr b="1" lang="en" sz="3600">
                <a:latin typeface="Tangerine"/>
                <a:ea typeface="Tangerine"/>
                <a:cs typeface="Tangerine"/>
                <a:sym typeface="Tangerine"/>
              </a:rPr>
              <a:t>Finches</a:t>
            </a:r>
            <a:r>
              <a:rPr b="1" lang="en" sz="3600">
                <a:latin typeface="Tangerine"/>
                <a:ea typeface="Tangerine"/>
                <a:cs typeface="Tangerine"/>
                <a:sym typeface="Tangerine"/>
              </a:rPr>
              <a:t> </a:t>
            </a:r>
          </a:p>
          <a:p>
            <a:pPr lvl="0" rtl="0">
              <a:spcBef>
                <a:spcPts val="0"/>
              </a:spcBef>
              <a:buNone/>
            </a:pPr>
            <a:r>
              <a:t/>
            </a:r>
            <a:endParaRPr/>
          </a:p>
          <a:p>
            <a:pPr lvl="0" rtl="0">
              <a:spcBef>
                <a:spcPts val="0"/>
              </a:spcBef>
              <a:buNone/>
            </a:pPr>
            <a:r>
              <a:t/>
            </a:r>
            <a:endParaRPr/>
          </a:p>
          <a:p>
            <a:pPr lvl="0" algn="just">
              <a:spcBef>
                <a:spcPts val="0"/>
              </a:spcBef>
              <a:buNone/>
            </a:pPr>
            <a:r>
              <a:t/>
            </a:r>
            <a:endParaRPr/>
          </a:p>
          <a:p>
            <a:pPr lvl="0" rtl="0">
              <a:spcBef>
                <a:spcPts val="0"/>
              </a:spcBef>
              <a:buNone/>
            </a:pPr>
            <a:r>
              <a:t/>
            </a:r>
            <a:endParaRPr sz="1800">
              <a:latin typeface="Times New Roman"/>
              <a:ea typeface="Times New Roman"/>
              <a:cs typeface="Times New Roman"/>
              <a:sym typeface="Times New Roman"/>
            </a:endParaRPr>
          </a:p>
          <a:p>
            <a:pPr lvl="0" rtl="0" algn="just">
              <a:spcBef>
                <a:spcPts val="0"/>
              </a:spcBef>
              <a:buNone/>
            </a:pPr>
            <a:r>
              <a:t/>
            </a:r>
            <a:endParaRPr sz="1800">
              <a:latin typeface="Times New Roman"/>
              <a:ea typeface="Times New Roman"/>
              <a:cs typeface="Times New Roman"/>
              <a:sym typeface="Times New Roman"/>
            </a:endParaRPr>
          </a:p>
        </p:txBody>
      </p:sp>
      <p:pic>
        <p:nvPicPr>
          <p:cNvPr descr="Image result for finch eating" id="315" name="Shape 315"/>
          <p:cNvPicPr preferRelativeResize="0"/>
          <p:nvPr/>
        </p:nvPicPr>
        <p:blipFill>
          <a:blip r:embed="rId3">
            <a:alphaModFix/>
          </a:blip>
          <a:stretch>
            <a:fillRect/>
          </a:stretch>
        </p:blipFill>
        <p:spPr>
          <a:xfrm>
            <a:off x="6774075" y="3464900"/>
            <a:ext cx="2369925" cy="1588725"/>
          </a:xfrm>
          <a:prstGeom prst="rect">
            <a:avLst/>
          </a:prstGeom>
          <a:noFill/>
          <a:ln>
            <a:noFill/>
          </a:ln>
        </p:spPr>
      </p:pic>
      <p:sp>
        <p:nvSpPr>
          <p:cNvPr id="316" name="Shape 316"/>
          <p:cNvSpPr txBox="1"/>
          <p:nvPr/>
        </p:nvSpPr>
        <p:spPr>
          <a:xfrm>
            <a:off x="2894475" y="978425"/>
            <a:ext cx="2236200" cy="4075200"/>
          </a:xfrm>
          <a:prstGeom prst="rect">
            <a:avLst/>
          </a:prstGeom>
          <a:noFill/>
          <a:ln>
            <a:noFill/>
          </a:ln>
        </p:spPr>
        <p:txBody>
          <a:bodyPr anchorCtr="0" anchor="t" bIns="91425" lIns="91425" rIns="91425" wrap="square" tIns="91425">
            <a:noAutofit/>
          </a:bodyPr>
          <a:lstStyle/>
          <a:p>
            <a:pPr lvl="0">
              <a:spcBef>
                <a:spcPts val="0"/>
              </a:spcBef>
              <a:buNone/>
            </a:pPr>
            <a:r>
              <a:rPr lang="en">
                <a:latin typeface="Times New Roman"/>
                <a:ea typeface="Times New Roman"/>
                <a:cs typeface="Times New Roman"/>
                <a:sym typeface="Times New Roman"/>
              </a:rPr>
              <a:t>                        Diet consist of insects and seeds, flowers, fruits, shoot, spider, and a wide variety of insect </a:t>
            </a:r>
          </a:p>
          <a:p>
            <a:pPr lvl="0">
              <a:spcBef>
                <a:spcPts val="0"/>
              </a:spcBef>
              <a:buNone/>
            </a:pPr>
            <a:r>
              <a:t/>
            </a:r>
            <a:endParaRPr>
              <a:latin typeface="Times New Roman"/>
              <a:ea typeface="Times New Roman"/>
              <a:cs typeface="Times New Roman"/>
              <a:sym typeface="Times New Roman"/>
            </a:endParaRPr>
          </a:p>
          <a:p>
            <a:pPr lvl="0">
              <a:spcBef>
                <a:spcPts val="0"/>
              </a:spcBef>
              <a:buNone/>
            </a:pPr>
            <a:r>
              <a:rPr lang="en">
                <a:latin typeface="Times New Roman"/>
                <a:ea typeface="Times New Roman"/>
                <a:cs typeface="Times New Roman"/>
                <a:sym typeface="Times New Roman"/>
              </a:rPr>
              <a:t>Some finches catch rides all the back of a tortoise eating all the insects that happen to be on its shell  and in return tortoise get a rodent free back and the company of the finch….. Sounds like a win, win to me.        </a:t>
            </a:r>
          </a:p>
          <a:p>
            <a:pPr lvl="0">
              <a:spcBef>
                <a:spcPts val="0"/>
              </a:spcBef>
              <a:buNone/>
            </a:pPr>
            <a:r>
              <a:t/>
            </a:r>
            <a:endParaRPr>
              <a:latin typeface="Times New Roman"/>
              <a:ea typeface="Times New Roman"/>
              <a:cs typeface="Times New Roman"/>
              <a:sym typeface="Times New Roman"/>
            </a:endParaRPr>
          </a:p>
        </p:txBody>
      </p:sp>
      <p:pic>
        <p:nvPicPr>
          <p:cNvPr descr="Image result for finch and tortoise relationship" id="317" name="Shape 317"/>
          <p:cNvPicPr preferRelativeResize="0"/>
          <p:nvPr/>
        </p:nvPicPr>
        <p:blipFill rotWithShape="1">
          <a:blip r:embed="rId4">
            <a:alphaModFix amt="30000"/>
          </a:blip>
          <a:srcRect b="-980" l="0" r="0" t="980"/>
          <a:stretch/>
        </p:blipFill>
        <p:spPr>
          <a:xfrm>
            <a:off x="2332888" y="89875"/>
            <a:ext cx="6863975" cy="5053625"/>
          </a:xfrm>
          <a:prstGeom prst="rect">
            <a:avLst/>
          </a:prstGeom>
          <a:noFill/>
          <a:ln>
            <a:noFill/>
          </a:ln>
        </p:spPr>
      </p:pic>
      <p:sp>
        <p:nvSpPr>
          <p:cNvPr id="318" name="Shape 318"/>
          <p:cNvSpPr txBox="1"/>
          <p:nvPr/>
        </p:nvSpPr>
        <p:spPr>
          <a:xfrm>
            <a:off x="3043025" y="4048375"/>
            <a:ext cx="1992900" cy="1005300"/>
          </a:xfrm>
          <a:prstGeom prst="rect">
            <a:avLst/>
          </a:prstGeom>
          <a:noFill/>
          <a:ln>
            <a:noFill/>
          </a:ln>
        </p:spPr>
        <p:txBody>
          <a:bodyPr anchorCtr="0" anchor="t" bIns="91425" lIns="91425" rIns="91425" wrap="square" tIns="91425">
            <a:noAutofit/>
          </a:bodyPr>
          <a:lstStyle/>
          <a:p>
            <a:pPr lvl="0">
              <a:spcBef>
                <a:spcPts val="0"/>
              </a:spcBef>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Shape 323"/>
          <p:cNvSpPr txBox="1"/>
          <p:nvPr>
            <p:ph type="title"/>
          </p:nvPr>
        </p:nvSpPr>
        <p:spPr>
          <a:xfrm>
            <a:off x="324475" y="148225"/>
            <a:ext cx="4968000" cy="1373700"/>
          </a:xfrm>
          <a:prstGeom prst="rect">
            <a:avLst/>
          </a:prstGeom>
        </p:spPr>
        <p:txBody>
          <a:bodyPr anchorCtr="0" anchor="b" bIns="91425" lIns="91425" rIns="91425" wrap="square" tIns="91425">
            <a:noAutofit/>
          </a:bodyPr>
          <a:lstStyle/>
          <a:p>
            <a:pPr lvl="0" rtl="0">
              <a:spcBef>
                <a:spcPts val="0"/>
              </a:spcBef>
              <a:buNone/>
            </a:pPr>
            <a:r>
              <a:rPr lang="en" sz="4800">
                <a:latin typeface="Arial"/>
                <a:ea typeface="Arial"/>
                <a:cs typeface="Arial"/>
                <a:sym typeface="Arial"/>
              </a:rPr>
              <a:t>Commensalism</a:t>
            </a:r>
          </a:p>
        </p:txBody>
      </p:sp>
      <p:sp>
        <p:nvSpPr>
          <p:cNvPr id="324" name="Shape 324"/>
          <p:cNvSpPr txBox="1"/>
          <p:nvPr>
            <p:ph idx="1" type="body"/>
          </p:nvPr>
        </p:nvSpPr>
        <p:spPr>
          <a:xfrm>
            <a:off x="324475" y="1920450"/>
            <a:ext cx="8494800" cy="2704200"/>
          </a:xfrm>
          <a:prstGeom prst="rect">
            <a:avLst/>
          </a:prstGeom>
        </p:spPr>
        <p:txBody>
          <a:bodyPr anchorCtr="0" anchor="t" bIns="91425" lIns="91425" rIns="91425" wrap="square" tIns="91425">
            <a:noAutofit/>
          </a:bodyPr>
          <a:lstStyle/>
          <a:p>
            <a:pPr lvl="0">
              <a:spcBef>
                <a:spcPts val="0"/>
              </a:spcBef>
              <a:buNone/>
            </a:pPr>
            <a:r>
              <a:rPr lang="en" sz="3000">
                <a:latin typeface="Times New Roman"/>
                <a:ea typeface="Times New Roman"/>
                <a:cs typeface="Times New Roman"/>
                <a:sym typeface="Times New Roman"/>
              </a:rPr>
              <a:t>Commensalistic Relationships are described as a relationship where only one organism derive benefit without harming the other species.</a:t>
            </a:r>
          </a:p>
          <a:p>
            <a:pPr lvl="0">
              <a:spcBef>
                <a:spcPts val="0"/>
              </a:spcBef>
              <a:buNone/>
            </a:pPr>
            <a:r>
              <a:t/>
            </a:r>
            <a:endParaRPr sz="3000">
              <a:latin typeface="Times New Roman"/>
              <a:ea typeface="Times New Roman"/>
              <a:cs typeface="Times New Roman"/>
              <a:sym typeface="Times New Roman"/>
            </a:endParaRPr>
          </a:p>
          <a:p>
            <a:pPr lvl="0" rtl="0">
              <a:spcBef>
                <a:spcPts val="0"/>
              </a:spcBef>
              <a:buNone/>
            </a:pPr>
            <a:r>
              <a:rPr lang="en">
                <a:latin typeface="Tangerine"/>
                <a:ea typeface="Tangerine"/>
                <a:cs typeface="Tangerine"/>
                <a:sym typeface="Tangerine"/>
              </a:rPr>
              <a:t>#Everymanforhimself</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8" name="Shape 328"/>
        <p:cNvGrpSpPr/>
        <p:nvPr/>
      </p:nvGrpSpPr>
      <p:grpSpPr>
        <a:xfrm>
          <a:off x="0" y="0"/>
          <a:ext cx="0" cy="0"/>
          <a:chOff x="0" y="0"/>
          <a:chExt cx="0" cy="0"/>
        </a:xfrm>
      </p:grpSpPr>
      <p:sp>
        <p:nvSpPr>
          <p:cNvPr id="329" name="Shape 329"/>
          <p:cNvSpPr txBox="1"/>
          <p:nvPr>
            <p:ph type="title"/>
          </p:nvPr>
        </p:nvSpPr>
        <p:spPr>
          <a:xfrm>
            <a:off x="2894475" y="368025"/>
            <a:ext cx="5848500" cy="475800"/>
          </a:xfrm>
          <a:prstGeom prst="rect">
            <a:avLst/>
          </a:prstGeom>
        </p:spPr>
        <p:txBody>
          <a:bodyPr anchorCtr="0" anchor="b" bIns="91425" lIns="91425" rIns="91425" wrap="square" tIns="91425">
            <a:noAutofit/>
          </a:bodyPr>
          <a:lstStyle/>
          <a:p>
            <a:pPr lvl="0" rtl="0">
              <a:spcBef>
                <a:spcPts val="0"/>
              </a:spcBef>
              <a:buNone/>
            </a:pPr>
            <a:r>
              <a:rPr lang="en" sz="1800">
                <a:latin typeface="Times New Roman"/>
                <a:ea typeface="Times New Roman"/>
                <a:cs typeface="Times New Roman"/>
                <a:sym typeface="Times New Roman"/>
              </a:rPr>
              <a:t>Barnacle &amp; Whale </a:t>
            </a:r>
          </a:p>
        </p:txBody>
      </p:sp>
      <p:sp>
        <p:nvSpPr>
          <p:cNvPr id="330" name="Shape 330"/>
          <p:cNvSpPr txBox="1"/>
          <p:nvPr>
            <p:ph idx="1" type="body"/>
          </p:nvPr>
        </p:nvSpPr>
        <p:spPr>
          <a:xfrm>
            <a:off x="2894475" y="906625"/>
            <a:ext cx="5848500" cy="3663300"/>
          </a:xfrm>
          <a:prstGeom prst="rect">
            <a:avLst/>
          </a:prstGeom>
        </p:spPr>
        <p:txBody>
          <a:bodyPr anchorCtr="0" anchor="t" bIns="91425" lIns="91425" rIns="91425" wrap="square" tIns="91425">
            <a:noAutofit/>
          </a:bodyPr>
          <a:lstStyle/>
          <a:p>
            <a:pPr indent="0" lvl="0" marL="0" rtl="0">
              <a:spcBef>
                <a:spcPts val="0"/>
              </a:spcBef>
              <a:buNone/>
            </a:pPr>
            <a:r>
              <a:rPr lang="en"/>
              <a:t>Barnacle are “</a:t>
            </a:r>
            <a:r>
              <a:rPr b="1" lang="en">
                <a:solidFill>
                  <a:srgbClr val="5E5E5E"/>
                </a:solidFill>
                <a:highlight>
                  <a:srgbClr val="FFFFFF"/>
                </a:highlight>
              </a:rPr>
              <a:t>sticky little crustaceans” that latch onto objects “</a:t>
            </a:r>
            <a:r>
              <a:rPr lang="en">
                <a:solidFill>
                  <a:srgbClr val="4C4C4C"/>
                </a:solidFill>
                <a:highlight>
                  <a:srgbClr val="FFFFFF"/>
                </a:highlight>
              </a:rPr>
              <a:t>undersides of vessels, to other sea life, to each other, and to pretty much anything they come in contact with” for a free ride and an opportunity to eat anything floating by.</a:t>
            </a:r>
          </a:p>
          <a:p>
            <a:pPr indent="0" lvl="0" marL="0" rtl="0">
              <a:spcBef>
                <a:spcPts val="0"/>
              </a:spcBef>
              <a:buNone/>
            </a:pPr>
            <a:r>
              <a:rPr lang="en">
                <a:solidFill>
                  <a:srgbClr val="4C4C4C"/>
                </a:solidFill>
                <a:highlight>
                  <a:srgbClr val="FFFFFF"/>
                </a:highlight>
              </a:rPr>
              <a:t>Whales on the other hand are too big to notice the barnacle latching on to them within time; and to be honest they couldn't really do anything if i did bother them Barnacles(a rare chance they will get a skin infection) and in fact barnacles tend to roll over when there carrier is under attack, which provides protection.</a:t>
            </a:r>
          </a:p>
          <a:p>
            <a:pPr indent="0" lvl="0" marL="0" rtl="0">
              <a:spcBef>
                <a:spcPts val="0"/>
              </a:spcBef>
              <a:buNone/>
            </a:pPr>
            <a:r>
              <a:t/>
            </a:r>
            <a:endParaRPr>
              <a:solidFill>
                <a:srgbClr val="4C4C4C"/>
              </a:solidFill>
              <a:highlight>
                <a:srgbClr val="FFFFFF"/>
              </a:highlight>
            </a:endParaRPr>
          </a:p>
          <a:p>
            <a:pPr indent="0" lvl="0" marL="0" rtl="0">
              <a:spcBef>
                <a:spcPts val="0"/>
              </a:spcBef>
              <a:buNone/>
            </a:pPr>
            <a:r>
              <a:t/>
            </a:r>
            <a:endParaRPr/>
          </a:p>
        </p:txBody>
      </p:sp>
      <p:sp>
        <p:nvSpPr>
          <p:cNvPr id="331" name="Shape 331"/>
          <p:cNvSpPr/>
          <p:nvPr/>
        </p:nvSpPr>
        <p:spPr>
          <a:xfrm rot="10665912">
            <a:off x="8306150" y="4596143"/>
            <a:ext cx="430828" cy="314041"/>
          </a:xfrm>
          <a:prstGeom prst="bentArrow">
            <a:avLst>
              <a:gd fmla="val 25000" name="adj1"/>
              <a:gd fmla="val 25000" name="adj2"/>
              <a:gd fmla="val 25000" name="adj3"/>
              <a:gd fmla="val 43750" name="adj4"/>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spcBef>
                <a:spcPts val="0"/>
              </a:spcBef>
              <a:buNone/>
            </a:pPr>
            <a:r>
              <a:t/>
            </a:r>
            <a:endParaRPr/>
          </a:p>
        </p:txBody>
      </p:sp>
      <p:sp>
        <p:nvSpPr>
          <p:cNvPr id="332" name="Shape 332"/>
          <p:cNvSpPr/>
          <p:nvPr/>
        </p:nvSpPr>
        <p:spPr>
          <a:xfrm>
            <a:off x="2266275" y="619375"/>
            <a:ext cx="628200" cy="753900"/>
          </a:xfrm>
          <a:prstGeom prst="curvedRightArrow">
            <a:avLst>
              <a:gd fmla="val 25000" name="adj1"/>
              <a:gd fmla="val 50000" name="adj2"/>
              <a:gd fmla="val 25000" name="adj3"/>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spcBef>
                <a:spcPts val="0"/>
              </a:spcBef>
              <a:buNone/>
            </a:pPr>
            <a:r>
              <a:t/>
            </a:r>
            <a:endParaRPr/>
          </a:p>
        </p:txBody>
      </p:sp>
      <p:pic>
        <p:nvPicPr>
          <p:cNvPr descr="Image result for barnacle and whale commensalism relationship" id="333" name="Shape 333"/>
          <p:cNvPicPr preferRelativeResize="0"/>
          <p:nvPr/>
        </p:nvPicPr>
        <p:blipFill>
          <a:blip r:embed="rId3">
            <a:alphaModFix/>
          </a:blip>
          <a:stretch>
            <a:fillRect/>
          </a:stretch>
        </p:blipFill>
        <p:spPr>
          <a:xfrm>
            <a:off x="5872800" y="3953575"/>
            <a:ext cx="3271200" cy="11899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7" name="Shape 337"/>
        <p:cNvGrpSpPr/>
        <p:nvPr/>
      </p:nvGrpSpPr>
      <p:grpSpPr>
        <a:xfrm>
          <a:off x="0" y="0"/>
          <a:ext cx="0" cy="0"/>
          <a:chOff x="0" y="0"/>
          <a:chExt cx="0" cy="0"/>
        </a:xfrm>
      </p:grpSpPr>
      <p:sp>
        <p:nvSpPr>
          <p:cNvPr id="338" name="Shape 338"/>
          <p:cNvSpPr txBox="1"/>
          <p:nvPr>
            <p:ph type="title"/>
          </p:nvPr>
        </p:nvSpPr>
        <p:spPr>
          <a:xfrm>
            <a:off x="324475" y="148225"/>
            <a:ext cx="3559500" cy="1373700"/>
          </a:xfrm>
          <a:prstGeom prst="rect">
            <a:avLst/>
          </a:prstGeom>
        </p:spPr>
        <p:txBody>
          <a:bodyPr anchorCtr="0" anchor="b" bIns="91425" lIns="91425" rIns="91425" wrap="square" tIns="91425">
            <a:noAutofit/>
          </a:bodyPr>
          <a:lstStyle/>
          <a:p>
            <a:pPr lvl="0" rtl="0">
              <a:spcBef>
                <a:spcPts val="0"/>
              </a:spcBef>
              <a:buNone/>
            </a:pPr>
            <a:r>
              <a:rPr lang="en" sz="4800">
                <a:latin typeface="Arial"/>
                <a:ea typeface="Arial"/>
                <a:cs typeface="Arial"/>
                <a:sym typeface="Arial"/>
              </a:rPr>
              <a:t>Parasitism</a:t>
            </a:r>
          </a:p>
        </p:txBody>
      </p:sp>
      <p:sp>
        <p:nvSpPr>
          <p:cNvPr id="339" name="Shape 339"/>
          <p:cNvSpPr txBox="1"/>
          <p:nvPr>
            <p:ph idx="1" type="body"/>
          </p:nvPr>
        </p:nvSpPr>
        <p:spPr>
          <a:xfrm>
            <a:off x="324475" y="1920450"/>
            <a:ext cx="8494800" cy="2704200"/>
          </a:xfrm>
          <a:prstGeom prst="rect">
            <a:avLst/>
          </a:prstGeom>
        </p:spPr>
        <p:txBody>
          <a:bodyPr anchorCtr="0" anchor="t" bIns="91425" lIns="91425" rIns="91425" wrap="square" tIns="91425">
            <a:noAutofit/>
          </a:bodyPr>
          <a:lstStyle/>
          <a:p>
            <a:pPr lvl="0" rtl="0">
              <a:spcBef>
                <a:spcPts val="0"/>
              </a:spcBef>
              <a:buNone/>
            </a:pPr>
            <a:r>
              <a:rPr lang="en" sz="3000">
                <a:latin typeface="Times New Roman"/>
                <a:ea typeface="Times New Roman"/>
                <a:cs typeface="Times New Roman"/>
                <a:sym typeface="Times New Roman"/>
              </a:rPr>
              <a:t>A parasitism relationship where only one organism derive benefit while harming the other species. A relationship between parasite and its host.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3" name="Shape 343"/>
        <p:cNvGrpSpPr/>
        <p:nvPr/>
      </p:nvGrpSpPr>
      <p:grpSpPr>
        <a:xfrm>
          <a:off x="0" y="0"/>
          <a:ext cx="0" cy="0"/>
          <a:chOff x="0" y="0"/>
          <a:chExt cx="0" cy="0"/>
        </a:xfrm>
      </p:grpSpPr>
      <p:sp>
        <p:nvSpPr>
          <p:cNvPr id="344" name="Shape 344"/>
          <p:cNvSpPr txBox="1"/>
          <p:nvPr>
            <p:ph type="title"/>
          </p:nvPr>
        </p:nvSpPr>
        <p:spPr>
          <a:xfrm>
            <a:off x="2894475" y="450972"/>
            <a:ext cx="5740800" cy="361200"/>
          </a:xfrm>
          <a:prstGeom prst="rect">
            <a:avLst/>
          </a:prstGeom>
        </p:spPr>
        <p:txBody>
          <a:bodyPr anchorCtr="0" anchor="b" bIns="91425" lIns="91425" rIns="91425" wrap="square" tIns="91425">
            <a:noAutofit/>
          </a:bodyPr>
          <a:lstStyle/>
          <a:p>
            <a:pPr lvl="0" rtl="0">
              <a:spcBef>
                <a:spcPts val="0"/>
              </a:spcBef>
              <a:buNone/>
            </a:pPr>
            <a:r>
              <a:rPr lang="en"/>
              <a:t>Parasitism</a:t>
            </a:r>
          </a:p>
        </p:txBody>
      </p:sp>
      <p:sp>
        <p:nvSpPr>
          <p:cNvPr id="345" name="Shape 345"/>
          <p:cNvSpPr txBox="1"/>
          <p:nvPr>
            <p:ph idx="1" type="body"/>
          </p:nvPr>
        </p:nvSpPr>
        <p:spPr>
          <a:xfrm>
            <a:off x="2894475" y="906625"/>
            <a:ext cx="5848500" cy="3663300"/>
          </a:xfrm>
          <a:prstGeom prst="rect">
            <a:avLst/>
          </a:prstGeom>
        </p:spPr>
        <p:txBody>
          <a:bodyPr anchorCtr="0" anchor="t" bIns="91425" lIns="91425" rIns="91425" wrap="square" tIns="91425">
            <a:noAutofit/>
          </a:bodyPr>
          <a:lstStyle/>
          <a:p>
            <a:pPr lvl="0">
              <a:spcBef>
                <a:spcPts val="0"/>
              </a:spcBef>
              <a:buNone/>
            </a:pPr>
            <a:r>
              <a:rPr lang="en"/>
              <a:t>Leech are segmented worms that live underwater. Leeches are predators that latch on to near by creatures in search of food. Leeches diet consist of blood from all warm blooded species that happen to cross paths with it. But unfortunately for some neighboring fish they become victims of a leech attack. Sucking their blood, causing them a lot of pain</a:t>
            </a:r>
          </a:p>
          <a:p>
            <a:pPr lvl="0">
              <a:spcBef>
                <a:spcPts val="0"/>
              </a:spcBef>
              <a:buNone/>
            </a:pPr>
            <a:r>
              <a:t/>
            </a:r>
            <a:endParaRPr/>
          </a:p>
          <a:p>
            <a:pPr lvl="0">
              <a:spcBef>
                <a:spcPts val="0"/>
              </a:spcBef>
              <a:buNone/>
            </a:pPr>
            <a:r>
              <a:t/>
            </a:r>
            <a:endParaRPr/>
          </a:p>
          <a:p>
            <a:pPr lvl="0">
              <a:spcBef>
                <a:spcPts val="0"/>
              </a:spcBef>
              <a:buNone/>
            </a:pPr>
            <a:r>
              <a:t/>
            </a:r>
            <a:endParaRPr/>
          </a:p>
          <a:p>
            <a:pPr lvl="0" rtl="0">
              <a:spcBef>
                <a:spcPts val="0"/>
              </a:spcBef>
              <a:buNone/>
            </a:pPr>
            <a:r>
              <a:t/>
            </a:r>
            <a:endParaRPr/>
          </a:p>
        </p:txBody>
      </p:sp>
      <p:pic>
        <p:nvPicPr>
          <p:cNvPr descr="Image result for leech fish" id="346" name="Shape 346"/>
          <p:cNvPicPr preferRelativeResize="0"/>
          <p:nvPr/>
        </p:nvPicPr>
        <p:blipFill>
          <a:blip r:embed="rId3">
            <a:alphaModFix/>
          </a:blip>
          <a:stretch>
            <a:fillRect/>
          </a:stretch>
        </p:blipFill>
        <p:spPr>
          <a:xfrm>
            <a:off x="2894475" y="2906150"/>
            <a:ext cx="3841450" cy="1826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