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00ED0-55E6-43E1-9A21-AEB53F38EA99}" v="4" dt="2019-02-13T21:10:50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outsos" userId="671ce476-b5f6-4f5d-b7a4-10b14141c8a8" providerId="ADAL" clId="{A7700ED0-55E6-43E1-9A21-AEB53F38EA99}"/>
    <pc:docChg chg="undo custSel mod addSld modSld">
      <pc:chgData name="James Koutsos" userId="671ce476-b5f6-4f5d-b7a4-10b14141c8a8" providerId="ADAL" clId="{A7700ED0-55E6-43E1-9A21-AEB53F38EA99}" dt="2019-02-13T21:14:11.689" v="111" actId="20577"/>
      <pc:docMkLst>
        <pc:docMk/>
      </pc:docMkLst>
      <pc:sldChg chg="addSp delSp modSp add mod setBg setClrOvrMap">
        <pc:chgData name="James Koutsos" userId="671ce476-b5f6-4f5d-b7a4-10b14141c8a8" providerId="ADAL" clId="{A7700ED0-55E6-43E1-9A21-AEB53F38EA99}" dt="2019-02-13T21:14:11.689" v="111" actId="20577"/>
        <pc:sldMkLst>
          <pc:docMk/>
          <pc:sldMk cId="1845574274" sldId="259"/>
        </pc:sldMkLst>
        <pc:spChg chg="mod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2" creationId="{C034D652-182A-488F-A2F6-9F3DB669A915}"/>
          </ac:spMkLst>
        </pc:spChg>
        <pc:spChg chg="del">
          <ac:chgData name="James Koutsos" userId="671ce476-b5f6-4f5d-b7a4-10b14141c8a8" providerId="ADAL" clId="{A7700ED0-55E6-43E1-9A21-AEB53F38EA99}" dt="2019-02-13T20:13:21.613" v="1"/>
          <ac:spMkLst>
            <pc:docMk/>
            <pc:sldMk cId="1845574274" sldId="259"/>
            <ac:spMk id="3" creationId="{A0519BB6-D949-44BD-AC7A-779BB99AA2DF}"/>
          </ac:spMkLst>
        </pc:spChg>
        <pc:spChg chg="add del">
          <ac:chgData name="James Koutsos" userId="671ce476-b5f6-4f5d-b7a4-10b14141c8a8" providerId="ADAL" clId="{A7700ED0-55E6-43E1-9A21-AEB53F38EA99}" dt="2019-02-13T21:11:59.110" v="14" actId="26606"/>
          <ac:spMkLst>
            <pc:docMk/>
            <pc:sldMk cId="1845574274" sldId="259"/>
            <ac:spMk id="11" creationId="{4BB47174-381D-4719-B8C3-1D42F420BA16}"/>
          </ac:spMkLst>
        </pc:spChg>
        <pc:spChg chg="add mod">
          <ac:chgData name="James Koutsos" userId="671ce476-b5f6-4f5d-b7a4-10b14141c8a8" providerId="ADAL" clId="{A7700ED0-55E6-43E1-9A21-AEB53F38EA99}" dt="2019-02-13T21:14:11.689" v="111" actId="20577"/>
          <ac:spMkLst>
            <pc:docMk/>
            <pc:sldMk cId="1845574274" sldId="259"/>
            <ac:spMk id="13" creationId="{6FD0A2FA-D5B2-465A-A42A-EFABA6C94884}"/>
          </ac:spMkLst>
        </pc:spChg>
        <pc:spChg chg="add del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14" creationId="{B2993EF1-19E1-473A-8A3F-1D7B249519F5}"/>
          </ac:spMkLst>
        </pc:spChg>
        <pc:spChg chg="add del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16" creationId="{F50C5101-CD9E-4E96-A827-ACA768C3113B}"/>
          </ac:spMkLst>
        </pc:spChg>
        <pc:spChg chg="add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21" creationId="{BDF6FB8D-346B-4EB6-A3A1-1614C47F2A8B}"/>
          </ac:spMkLst>
        </pc:spChg>
        <pc:spChg chg="add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23" creationId="{1A2B93DE-5503-4F12-8AC0-CA7F2A5F71A2}"/>
          </ac:spMkLst>
        </pc:spChg>
        <pc:spChg chg="add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25" creationId="{5EB5C8F0-2881-4184-92C6-0E251C42ABE6}"/>
          </ac:spMkLst>
        </pc:spChg>
        <pc:spChg chg="add">
          <ac:chgData name="James Koutsos" userId="671ce476-b5f6-4f5d-b7a4-10b14141c8a8" providerId="ADAL" clId="{A7700ED0-55E6-43E1-9A21-AEB53F38EA99}" dt="2019-02-13T21:13:19.470" v="101" actId="26606"/>
          <ac:spMkLst>
            <pc:docMk/>
            <pc:sldMk cId="1845574274" sldId="259"/>
            <ac:spMk id="27" creationId="{C2BCC826-0F95-4DB1-9DBA-C1F7BD60964B}"/>
          </ac:spMkLst>
        </pc:spChg>
        <pc:picChg chg="add del mod">
          <ac:chgData name="James Koutsos" userId="671ce476-b5f6-4f5d-b7a4-10b14141c8a8" providerId="ADAL" clId="{A7700ED0-55E6-43E1-9A21-AEB53F38EA99}" dt="2019-02-13T21:11:59.188" v="15" actId="26606"/>
          <ac:picMkLst>
            <pc:docMk/>
            <pc:sldMk cId="1845574274" sldId="259"/>
            <ac:picMk id="4" creationId="{B7D248A6-81B6-46F7-B76D-5586A2238C53}"/>
          </ac:picMkLst>
        </pc:picChg>
        <pc:picChg chg="add mod ord">
          <ac:chgData name="James Koutsos" userId="671ce476-b5f6-4f5d-b7a4-10b14141c8a8" providerId="ADAL" clId="{A7700ED0-55E6-43E1-9A21-AEB53F38EA99}" dt="2019-02-13T21:13:32.454" v="103" actId="27614"/>
          <ac:picMkLst>
            <pc:docMk/>
            <pc:sldMk cId="1845574274" sldId="259"/>
            <ac:picMk id="5" creationId="{2CD20F5D-59B0-4051-A822-873AA3DF77E7}"/>
          </ac:picMkLst>
        </pc:picChg>
        <pc:picChg chg="add mod ord">
          <ac:chgData name="James Koutsos" userId="671ce476-b5f6-4f5d-b7a4-10b14141c8a8" providerId="ADAL" clId="{A7700ED0-55E6-43E1-9A21-AEB53F38EA99}" dt="2019-02-13T21:13:32.267" v="102" actId="27614"/>
          <ac:picMkLst>
            <pc:docMk/>
            <pc:sldMk cId="1845574274" sldId="259"/>
            <ac:picMk id="6" creationId="{A5FB73BB-C4AF-4AD7-998F-F1C28F23039C}"/>
          </ac:picMkLst>
        </pc:picChg>
        <pc:picChg chg="add del">
          <ac:chgData name="James Koutsos" userId="671ce476-b5f6-4f5d-b7a4-10b14141c8a8" providerId="ADAL" clId="{A7700ED0-55E6-43E1-9A21-AEB53F38EA99}" dt="2019-02-13T21:11:59.110" v="14" actId="26606"/>
          <ac:picMkLst>
            <pc:docMk/>
            <pc:sldMk cId="1845574274" sldId="259"/>
            <ac:picMk id="9" creationId="{B7D248A6-81B6-46F7-B76D-5586A2238C53}"/>
          </ac:picMkLst>
        </pc:picChg>
        <pc:picChg chg="add mod ord">
          <ac:chgData name="James Koutsos" userId="671ce476-b5f6-4f5d-b7a4-10b14141c8a8" providerId="ADAL" clId="{A7700ED0-55E6-43E1-9A21-AEB53F38EA99}" dt="2019-02-13T21:13:33.220" v="104" actId="27614"/>
          <ac:picMkLst>
            <pc:docMk/>
            <pc:sldMk cId="1845574274" sldId="259"/>
            <ac:picMk id="15" creationId="{B7D248A6-81B6-46F7-B76D-5586A2238C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605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3677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78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3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73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11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58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President &amp; Principal Partnership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Open &amp; Evolving Identification of Best Practices</a:t>
            </a:r>
          </a:p>
          <a:p>
            <a:r>
              <a:rPr lang="en-US" dirty="0"/>
              <a:t>February 13, 2019</a:t>
            </a:r>
          </a:p>
        </p:txBody>
      </p:sp>
    </p:spTree>
    <p:extLst>
      <p:ext uri="{BB962C8B-B14F-4D97-AF65-F5344CB8AC3E}">
        <p14:creationId xmlns:p14="http://schemas.microsoft.com/office/powerpoint/2010/main" val="176143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CEDC3-471C-4B7C-BB98-60C7234F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382385"/>
            <a:ext cx="8001003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Themes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7FD9-84F9-468B-B999-AD62E53F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785257"/>
            <a:ext cx="8001003" cy="3440539"/>
          </a:xfrm>
        </p:spPr>
        <p:txBody>
          <a:bodyPr>
            <a:normAutofit/>
          </a:bodyPr>
          <a:lstStyle/>
          <a:p>
            <a:r>
              <a:rPr lang="en-US" sz="2100"/>
              <a:t>Through collected feedback from principals the following drivers of best practice were identified:</a:t>
            </a:r>
          </a:p>
          <a:p>
            <a:pPr lvl="1"/>
            <a:r>
              <a:rPr lang="en-US" sz="2100"/>
              <a:t>Consistency</a:t>
            </a:r>
          </a:p>
          <a:p>
            <a:pPr lvl="1"/>
            <a:r>
              <a:rPr lang="en-US" sz="2100"/>
              <a:t>Frequent two-way communication</a:t>
            </a:r>
          </a:p>
          <a:p>
            <a:pPr lvl="1"/>
            <a:r>
              <a:rPr lang="en-US" sz="2100"/>
              <a:t>Joint collaboration on key interests and topics</a:t>
            </a:r>
          </a:p>
          <a:p>
            <a:pPr lvl="1"/>
            <a:r>
              <a:rPr lang="en-US" sz="2100"/>
              <a:t>Innovation—Alternate meeting structures to increase engagement</a:t>
            </a:r>
          </a:p>
          <a:p>
            <a:pPr lvl="1"/>
            <a:r>
              <a:rPr lang="en-US" sz="2100"/>
              <a:t>Appropriate representation of individual and collective interests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D17F87-FE96-4A5F-83F2-3E87B953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66CD2-D418-4760-A6BD-44AB7CD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666625"/>
            <a:ext cx="8001003" cy="1207892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Actions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46C973-6034-4DAE-8C50-764E3160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2278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2ADC72-9292-411C-B17E-1DC839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5244" y="666625"/>
            <a:ext cx="0" cy="120789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DB243-8E28-4843-BA98-A92B6D56E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7" y="1981200"/>
            <a:ext cx="8093742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Successful partnership often involves these actions on the part of the principal &amp; the school staff: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Principal and PTA President establish and commit to a standing monthly meeting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Staff liaison to PTA is identified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Existing school communication methods to promote PTA events (i.e. Connect Ed, school newsletter, etc.) is utilized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PTA president or his/her designee is welcomed, along with other parent leaders, as a member of the Instructional Leadership Team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Principal attends and encourages staff to attend as many PTA events as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Principal publicly thanks the PTA for their efforts whenever possible.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Principal openly welcomes parent volunteers in the classroom, lunch, recess, and after-school events</a:t>
            </a:r>
          </a:p>
          <a:p>
            <a:pPr lvl="1">
              <a:lnSpc>
                <a:spcPct val="10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669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DF6FB8D-346B-4EB6-A3A1-1614C47F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67762" y="63093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2B93DE-5503-4F12-8AC0-CA7F2A5F7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9143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3" descr="A person standing in a room&#10;&#10;Description automatically generated">
            <a:extLst>
              <a:ext uri="{FF2B5EF4-FFF2-40B4-BE49-F238E27FC236}">
                <a16:creationId xmlns:a16="http://schemas.microsoft.com/office/drawing/2014/main" id="{B7D248A6-81B6-46F7-B76D-5586A2238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1" r="25889" b="-3"/>
          <a:stretch/>
        </p:blipFill>
        <p:spPr>
          <a:xfrm>
            <a:off x="20" y="10"/>
            <a:ext cx="3047976" cy="3944127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5FB73BB-C4AF-4AD7-998F-F1C28F230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8" b="-3"/>
          <a:stretch/>
        </p:blipFill>
        <p:spPr>
          <a:xfrm>
            <a:off x="3047996" y="10"/>
            <a:ext cx="3047996" cy="3944127"/>
          </a:xfrm>
          <a:prstGeom prst="rect">
            <a:avLst/>
          </a:prstGeom>
        </p:spPr>
      </p:pic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CD20F5D-59B0-4051-A822-873AA3DF7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0"/>
          <a:stretch/>
        </p:blipFill>
        <p:spPr>
          <a:xfrm>
            <a:off x="6095995" y="10"/>
            <a:ext cx="3048005" cy="3944127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55946"/>
            <a:ext cx="9143999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4D652-182A-488F-A2F6-9F3DB669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76" y="4292599"/>
            <a:ext cx="8011248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700" spc="800"/>
              <a:t>impact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6FD0A2FA-D5B2-465A-A42A-EFABA6C9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5830278"/>
            <a:ext cx="7029450" cy="545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buNone/>
            </a:pPr>
            <a:r>
              <a:rPr lang="en-US" sz="1600" b="1" cap="all" spc="400" dirty="0">
                <a:solidFill>
                  <a:schemeClr val="tx1"/>
                </a:solidFill>
              </a:rPr>
              <a:t>When school and Parent leaders come together . . .  Children Thrive!</a:t>
            </a:r>
          </a:p>
        </p:txBody>
      </p:sp>
    </p:spTree>
    <p:extLst>
      <p:ext uri="{BB962C8B-B14F-4D97-AF65-F5344CB8AC3E}">
        <p14:creationId xmlns:p14="http://schemas.microsoft.com/office/powerpoint/2010/main" val="184557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The President &amp; Principal Partnership</vt:lpstr>
      <vt:lpstr>Themes</vt:lpstr>
      <vt:lpstr>Actions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 &amp; Principal Partnership</dc:title>
  <dc:creator>James Koutsos</dc:creator>
  <cp:lastModifiedBy>James Koutsos</cp:lastModifiedBy>
  <cp:revision>1</cp:revision>
  <dcterms:created xsi:type="dcterms:W3CDTF">2019-02-13T21:13:19Z</dcterms:created>
  <dcterms:modified xsi:type="dcterms:W3CDTF">2019-02-13T21:14:20Z</dcterms:modified>
</cp:coreProperties>
</file>