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76" d="100"/>
          <a:sy n="76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</a:t>
            </a:r>
            <a:r>
              <a:rPr lang="en-US" sz="1000" dirty="0" smtClean="0">
                <a:solidFill>
                  <a:schemeClr val="tx1"/>
                </a:solidFill>
              </a:rPr>
              <a:t>Care</a:t>
            </a:r>
            <a:endParaRPr lang="en-US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</a:t>
            </a:r>
            <a:r>
              <a:rPr lang="en-US" sz="1000" dirty="0" smtClean="0"/>
              <a:t>6:30</a:t>
            </a:r>
            <a:r>
              <a:rPr lang="en-US" sz="1000" dirty="0" smtClean="0"/>
              <a:t>-8:30  </a:t>
            </a:r>
            <a:r>
              <a:rPr lang="en-US" sz="1000" dirty="0" smtClean="0"/>
              <a:t>$</a:t>
            </a:r>
            <a:r>
              <a:rPr lang="en-US" sz="1000" dirty="0" smtClean="0"/>
              <a:t>140 per </a:t>
            </a:r>
            <a:r>
              <a:rPr lang="en-US" sz="1000" dirty="0" smtClean="0"/>
              <a:t>month</a:t>
            </a:r>
          </a:p>
          <a:p>
            <a:pPr algn="ctr"/>
            <a:r>
              <a:rPr lang="en-US" sz="1000" dirty="0" smtClean="0"/>
              <a:t>After School Care 3:00-6:00  $</a:t>
            </a:r>
            <a:r>
              <a:rPr lang="en-US" sz="1000" dirty="0" smtClean="0"/>
              <a:t>140 </a:t>
            </a:r>
            <a:r>
              <a:rPr lang="en-US" sz="1000" dirty="0" smtClean="0"/>
              <a:t>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</a:t>
            </a:r>
            <a:r>
              <a:rPr lang="en-US" sz="1000" dirty="0" smtClean="0"/>
              <a:t>6:30</a:t>
            </a:r>
            <a:r>
              <a:rPr lang="en-US" sz="1000" dirty="0" smtClean="0"/>
              <a:t>-8:30  </a:t>
            </a:r>
            <a:r>
              <a:rPr lang="en-US" sz="1000" dirty="0" smtClean="0"/>
              <a:t>$</a:t>
            </a:r>
            <a:r>
              <a:rPr lang="en-US" sz="1000" dirty="0" smtClean="0"/>
              <a:t>15 </a:t>
            </a:r>
            <a:r>
              <a:rPr lang="en-US" sz="1000" dirty="0" smtClean="0"/>
              <a:t>per day</a:t>
            </a:r>
          </a:p>
          <a:p>
            <a:pPr algn="ctr"/>
            <a:r>
              <a:rPr lang="en-US" sz="1000" dirty="0" smtClean="0"/>
              <a:t>After School Care 3:00-6:00  </a:t>
            </a:r>
            <a:r>
              <a:rPr lang="en-US" sz="1000" dirty="0" smtClean="0"/>
              <a:t>$</a:t>
            </a:r>
            <a:r>
              <a:rPr lang="en-US" sz="1000" dirty="0" smtClean="0"/>
              <a:t>20</a:t>
            </a:r>
            <a:r>
              <a:rPr lang="en-US" sz="1000" dirty="0" smtClean="0"/>
              <a:t> </a:t>
            </a:r>
            <a:r>
              <a:rPr lang="en-US" sz="1000" dirty="0" smtClean="0"/>
              <a:t>per day</a:t>
            </a:r>
          </a:p>
          <a:p>
            <a:pPr algn="ctr"/>
            <a:r>
              <a:rPr lang="en-US" sz="1200" b="1" dirty="0" smtClean="0"/>
              <a:t>Early Dismissal Care</a:t>
            </a:r>
            <a:endParaRPr lang="en-US" sz="1200" b="1" dirty="0" smtClean="0"/>
          </a:p>
          <a:p>
            <a:pPr algn="ctr"/>
            <a:r>
              <a:rPr lang="en-US" sz="1000" dirty="0" smtClean="0"/>
              <a:t>If enrolled in monthly $15 If enrolled in daily $20</a:t>
            </a:r>
            <a:endParaRPr lang="en-US" sz="1000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Child’s Name______________________________</a:t>
            </a:r>
            <a:r>
              <a:rPr lang="en-US" sz="1000" b="1" dirty="0" smtClean="0"/>
              <a:t> </a:t>
            </a:r>
          </a:p>
          <a:p>
            <a:r>
              <a:rPr lang="en-US" sz="1600" b="1" dirty="0" smtClean="0"/>
              <a:t>School_____________________________ Grade____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</a:t>
            </a:r>
            <a:r>
              <a:rPr lang="en-US" sz="1400" b="1" dirty="0" smtClean="0"/>
              <a:t>  </a:t>
            </a:r>
            <a:r>
              <a:rPr lang="en-US" b="1" dirty="0" smtClean="0"/>
              <a:t>May Calendar         </a:t>
            </a:r>
            <a:r>
              <a:rPr lang="en-US" sz="1200" b="1" dirty="0" smtClean="0"/>
              <a:t>Due by April 20, </a:t>
            </a:r>
            <a:r>
              <a:rPr lang="en-US" sz="1200" b="1" dirty="0" smtClean="0"/>
              <a:t>2024 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8671752"/>
              </p:ext>
            </p:extLst>
          </p:nvPr>
        </p:nvGraphicFramePr>
        <p:xfrm>
          <a:off x="1524000" y="1752602"/>
          <a:ext cx="6096000" cy="28193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11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66659">
                <a:tc>
                  <a:txBody>
                    <a:bodyPr/>
                    <a:lstStyle/>
                    <a:p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1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2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3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6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7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baseline="0" dirty="0" smtClean="0"/>
                        <a:t>8</a:t>
                      </a:r>
                      <a:endParaRPr lang="en-US" sz="9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13</a:t>
                      </a:r>
                      <a:endParaRPr lang="en-US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 </a:t>
                      </a:r>
                      <a:r>
                        <a:rPr lang="en-US" sz="1000" b="1" dirty="0" smtClean="0"/>
                        <a:t>Early Dismissal</a:t>
                      </a:r>
                      <a:endParaRPr lang="en-US" sz="1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16</a:t>
                      </a:r>
                      <a:endParaRPr lang="en-US" sz="1000" dirty="0" smtClean="0"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23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24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27 </a:t>
                      </a:r>
                      <a:r>
                        <a:rPr lang="en-US" sz="1000" b="1" baseline="0" dirty="0" smtClean="0"/>
                        <a:t>Memorial Day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1" baseline="0" dirty="0" smtClean="0"/>
                        <a:t>No School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28</a:t>
                      </a:r>
                      <a:endParaRPr lang="en-US" sz="10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 smtClean="0"/>
                        <a:t>29</a:t>
                      </a:r>
                      <a:endParaRPr lang="en-US" sz="9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b="0" baseline="0" dirty="0" smtClean="0"/>
                        <a:t>30</a:t>
                      </a:r>
                      <a:endParaRPr lang="en-US" sz="8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 smtClean="0"/>
                        <a:t>31</a:t>
                      </a:r>
                      <a:endParaRPr lang="en-US" sz="9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dirty="0" smtClean="0"/>
              <a:t>  Createandiscover@gmail.com                   </a:t>
            </a:r>
            <a:r>
              <a:rPr lang="en-US" sz="900" dirty="0" smtClean="0"/>
              <a:t>You </a:t>
            </a:r>
            <a:r>
              <a:rPr lang="en-US" sz="900" dirty="0" smtClean="0"/>
              <a:t>must  pass in a calendar every </a:t>
            </a:r>
            <a:r>
              <a:rPr lang="en-US" sz="900" dirty="0" smtClean="0"/>
              <a:t>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5/15 is an early dismissal day.  If your child needs care please mark an “A” in that box so I know your child will be attending.  There is an additional charge for that day.</a:t>
            </a:r>
            <a:endParaRPr lang="en-US" sz="1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52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Discovery Club</a:t>
            </a:r>
            <a:endParaRPr lang="en-US" sz="4000" b="1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77752"/>
            <a:ext cx="1187146" cy="6501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1625" y="1552039"/>
            <a:ext cx="1367674" cy="30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205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47</cp:revision>
  <cp:lastPrinted>2016-11-22T17:07:08Z</cp:lastPrinted>
  <dcterms:created xsi:type="dcterms:W3CDTF">2015-03-09T18:39:52Z</dcterms:created>
  <dcterms:modified xsi:type="dcterms:W3CDTF">2024-04-03T17:33:04Z</dcterms:modified>
</cp:coreProperties>
</file>