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8" r:id="rId18"/>
    <p:sldId id="277" r:id="rId19"/>
    <p:sldId id="273" r:id="rId20"/>
    <p:sldId id="274" r:id="rId21"/>
    <p:sldId id="275" r:id="rId22"/>
    <p:sldId id="276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60"/>
  </p:normalViewPr>
  <p:slideViewPr>
    <p:cSldViewPr>
      <p:cViewPr>
        <p:scale>
          <a:sx n="110" d="100"/>
          <a:sy n="110" d="100"/>
        </p:scale>
        <p:origin x="-164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3468-1F22-44C4-AB37-C26D8069CFD8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147A-EC09-4F80-9FF0-C0AF197F29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3468-1F22-44C4-AB37-C26D8069CFD8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147A-EC09-4F80-9FF0-C0AF197F2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3468-1F22-44C4-AB37-C26D8069CFD8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147A-EC09-4F80-9FF0-C0AF197F2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3468-1F22-44C4-AB37-C26D8069CFD8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147A-EC09-4F80-9FF0-C0AF197F2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3468-1F22-44C4-AB37-C26D8069CFD8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147A-EC09-4F80-9FF0-C0AF197F2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3468-1F22-44C4-AB37-C26D8069CFD8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147A-EC09-4F80-9FF0-C0AF197F2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3468-1F22-44C4-AB37-C26D8069CFD8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147A-EC09-4F80-9FF0-C0AF197F2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3468-1F22-44C4-AB37-C26D8069CFD8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147A-EC09-4F80-9FF0-C0AF197F2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3468-1F22-44C4-AB37-C26D8069CFD8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147A-EC09-4F80-9FF0-C0AF197F2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3468-1F22-44C4-AB37-C26D8069CFD8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147A-EC09-4F80-9FF0-C0AF197F29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0B53468-1F22-44C4-AB37-C26D8069CFD8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E67147A-EC09-4F80-9FF0-C0AF197F2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0B53468-1F22-44C4-AB37-C26D8069CFD8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E67147A-EC09-4F80-9FF0-C0AF197F2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</a:p>
          <a:p>
            <a:r>
              <a:rPr lang="en-US" dirty="0" smtClean="0"/>
              <a:t>Interactions of Life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Ecosytems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smtClean="0"/>
              <a:t>an Ecosystem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26" name="Picture 2" descr="C:\Users\Marisa\AppData\Local\Microsoft\Windows\Temporary Internet Files\Content.IE5\4WB8MZ1G\MP90018042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438400"/>
            <a:ext cx="6096000" cy="39236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62200" y="6477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Yellowstone National Park in Wyoming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ecosystem consists of all the </a:t>
            </a:r>
            <a:r>
              <a:rPr lang="en-US" i="1" dirty="0" smtClean="0"/>
              <a:t>organisms living </a:t>
            </a:r>
            <a:r>
              <a:rPr lang="en-US" dirty="0" smtClean="0"/>
              <a:t>in an area AND all </a:t>
            </a:r>
            <a:r>
              <a:rPr lang="en-US" i="1" dirty="0" smtClean="0"/>
              <a:t>non-living parts </a:t>
            </a:r>
            <a:r>
              <a:rPr lang="en-US" dirty="0" smtClean="0"/>
              <a:t>of that environment.</a:t>
            </a:r>
          </a:p>
          <a:p>
            <a:endParaRPr lang="en-US" dirty="0" smtClean="0"/>
          </a:p>
          <a:p>
            <a:r>
              <a:rPr lang="en-US" dirty="0" smtClean="0"/>
              <a:t>Includes on </a:t>
            </a:r>
            <a:r>
              <a:rPr lang="en-US" b="1" dirty="0" smtClean="0"/>
              <a:t>LIVING</a:t>
            </a:r>
            <a:r>
              <a:rPr lang="en-US" dirty="0" smtClean="0"/>
              <a:t> and </a:t>
            </a:r>
            <a:r>
              <a:rPr lang="en-US" b="1" dirty="0" smtClean="0"/>
              <a:t>NON-LIVING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</a:t>
            </a:r>
            <a:r>
              <a:rPr lang="en-US" dirty="0" err="1" smtClean="0"/>
              <a:t>vs</a:t>
            </a:r>
            <a:r>
              <a:rPr lang="en-US" dirty="0" smtClean="0"/>
              <a:t> Non-Living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6002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are the living and non-living parts of this prairie environment?</a:t>
            </a:r>
            <a:endParaRPr lang="en-US" b="1" dirty="0"/>
          </a:p>
        </p:txBody>
      </p:sp>
      <p:pic>
        <p:nvPicPr>
          <p:cNvPr id="7" name="Content Placeholder 6" descr="Prairie Ecosyst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2057400"/>
            <a:ext cx="6248400" cy="4625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Living: bison, coyote, rabbit, birds, insects</a:t>
            </a:r>
          </a:p>
          <a:p>
            <a:endParaRPr lang="en-US" dirty="0" smtClean="0"/>
          </a:p>
          <a:p>
            <a:r>
              <a:rPr lang="en-US" dirty="0" smtClean="0"/>
              <a:t>Non-Living: water, temperature, sunlight, soil, and air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Coral Reef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82" name="Picture 10" descr="C:\Users\Marisa\AppData\Local\Microsoft\Windows\Temporary Internet Files\Content.IE5\PR2PEP7F\MP90043104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6858000" cy="4602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Let’s review:</a:t>
            </a:r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What is an Ecosystem?</a:t>
            </a:r>
            <a:endParaRPr lang="en-US" dirty="0"/>
          </a:p>
        </p:txBody>
      </p:sp>
      <p:pic>
        <p:nvPicPr>
          <p:cNvPr id="4104" name="Picture 8" descr="C:\Users\Marisa\AppData\Local\Microsoft\Windows\Temporary Internet Files\Content.IE5\QX1U9PXR\MP900406667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057400"/>
            <a:ext cx="2844626" cy="4264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Ecosystem: consists of all the living organism and non-living things in an environment</a:t>
            </a:r>
          </a:p>
          <a:p>
            <a:endParaRPr lang="en-US" dirty="0"/>
          </a:p>
          <a:p>
            <a:r>
              <a:rPr lang="en-US" dirty="0" smtClean="0"/>
              <a:t>Ecology: the study of the interactions that occur among organisms and their environment</a:t>
            </a:r>
          </a:p>
          <a:p>
            <a:endParaRPr lang="en-US" dirty="0" smtClean="0"/>
          </a:p>
          <a:p>
            <a:r>
              <a:rPr lang="en-US" dirty="0" smtClean="0"/>
              <a:t>Ecologist: scientist who study interactions in the environment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Rain Forest</a:t>
            </a:r>
            <a:endParaRPr lang="en-US" dirty="0"/>
          </a:p>
        </p:txBody>
      </p:sp>
      <p:pic>
        <p:nvPicPr>
          <p:cNvPr id="4" name="Content Placeholder 3" descr="Rain Forest Ec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750335"/>
            <a:ext cx="6400800" cy="47889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Organism</a:t>
            </a:r>
            <a:endParaRPr lang="en-US" dirty="0"/>
          </a:p>
        </p:txBody>
      </p:sp>
      <p:pic>
        <p:nvPicPr>
          <p:cNvPr id="4" name="Content Placeholder 3" descr="iStock_000006907171XSmall-300x1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981200"/>
            <a:ext cx="6477000" cy="41884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population</a:t>
            </a:r>
            <a:r>
              <a:rPr lang="en-US" dirty="0" smtClean="0"/>
              <a:t> is made up of all the organisms of the </a:t>
            </a:r>
            <a:r>
              <a:rPr lang="en-US" b="1" u="sng" dirty="0" smtClean="0"/>
              <a:t>same species </a:t>
            </a:r>
            <a:r>
              <a:rPr lang="en-US" dirty="0" smtClean="0"/>
              <a:t>that live in an area at the same time.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Earth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makes the Earth different from other planets in the solar system?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7" name="Picture 3" descr="C:\Users\Marisa\AppData\Local\Microsoft\Windows\Temporary Internet Files\Content.IE5\2WM2EKEJ\MP90028919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048000"/>
            <a:ext cx="3657600" cy="301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Populations</a:t>
            </a:r>
            <a:endParaRPr lang="en-US" dirty="0"/>
          </a:p>
        </p:txBody>
      </p:sp>
      <p:pic>
        <p:nvPicPr>
          <p:cNvPr id="4" name="Content Placeholder 3" descr="TocoToucansAdultPa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676400"/>
            <a:ext cx="5265103" cy="48289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community is </a:t>
            </a:r>
            <a:r>
              <a:rPr lang="en-US" b="1" u="sng" dirty="0" smtClean="0"/>
              <a:t>all the populations </a:t>
            </a:r>
            <a:r>
              <a:rPr lang="en-US" dirty="0" smtClean="0"/>
              <a:t>of all species living in an ecosystem</a:t>
            </a:r>
            <a:endParaRPr lang="en-US" dirty="0"/>
          </a:p>
        </p:txBody>
      </p:sp>
      <p:pic>
        <p:nvPicPr>
          <p:cNvPr id="4" name="Picture 3" descr="52967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971800"/>
            <a:ext cx="5029200" cy="3606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</a:t>
            </a:r>
            <a:endParaRPr lang="en-US" dirty="0"/>
          </a:p>
        </p:txBody>
      </p:sp>
      <p:pic>
        <p:nvPicPr>
          <p:cNvPr id="4" name="Content Placeholder 3" descr="Rain Forest Ec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905000"/>
            <a:ext cx="6096000" cy="45609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place in which an organism </a:t>
            </a:r>
            <a:r>
              <a:rPr lang="en-US" b="1" u="sng" dirty="0" smtClean="0"/>
              <a:t>lives</a:t>
            </a:r>
            <a:r>
              <a:rPr lang="en-US" dirty="0" smtClean="0"/>
              <a:t> is called a habitat</a:t>
            </a:r>
          </a:p>
          <a:p>
            <a:r>
              <a:rPr lang="en-US" dirty="0" smtClean="0"/>
              <a:t>An organisms habitat provides the kinds of food and shelter, the temperature, and the amount of moisture the organism needs to survive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toumn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905000"/>
            <a:ext cx="3405971" cy="430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752600" y="1524000"/>
            <a:ext cx="5791200" cy="533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up the biosphere?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209800" y="1828800"/>
            <a:ext cx="4800600" cy="4648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886200" y="3531507"/>
            <a:ext cx="1447800" cy="12427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42985" y="2552700"/>
            <a:ext cx="3534229" cy="3200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48023" y="2962728"/>
            <a:ext cx="2724151" cy="23803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86200" y="3402693"/>
            <a:ext cx="1524000" cy="15004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52900" y="3733798"/>
            <a:ext cx="914400" cy="9026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67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Your Own Model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724400" y="5835650"/>
            <a:ext cx="914400" cy="9026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952751" y="1531257"/>
            <a:ext cx="1524000" cy="15004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246" y="1464581"/>
            <a:ext cx="2724151" cy="23803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7922" y="3657600"/>
            <a:ext cx="3534229" cy="3200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43400" y="1437367"/>
            <a:ext cx="4800600" cy="4648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45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Your Own Model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752600" y="1524000"/>
            <a:ext cx="5791200" cy="533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57600" y="16441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Biosphere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1754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Biosphere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Biosphere:</a:t>
            </a:r>
            <a:r>
              <a:rPr lang="en-US" dirty="0" smtClean="0"/>
              <a:t> Part of Earth that supports life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3 Things make up the </a:t>
            </a:r>
            <a:r>
              <a:rPr lang="en-US" b="1" dirty="0" smtClean="0"/>
              <a:t>biosphere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1. top portion of the Earth’s crust</a:t>
            </a:r>
          </a:p>
          <a:p>
            <a:pPr>
              <a:buNone/>
            </a:pPr>
            <a:r>
              <a:rPr lang="en-US" dirty="0" smtClean="0"/>
              <a:t>	2. all the waters that cover the Earth’s surface</a:t>
            </a:r>
          </a:p>
          <a:p>
            <a:pPr>
              <a:buNone/>
            </a:pPr>
            <a:r>
              <a:rPr lang="en-US" dirty="0" smtClean="0"/>
              <a:t>	3. the atmosphere that surrounds the Earth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Environments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biosphere is made up of many different </a:t>
            </a:r>
            <a:r>
              <a:rPr lang="en-US" b="1" u="sng" dirty="0" smtClean="0"/>
              <a:t>environments</a:t>
            </a:r>
            <a:r>
              <a:rPr lang="en-US" dirty="0" smtClean="0"/>
              <a:t> that are home to different kinds of </a:t>
            </a:r>
            <a:r>
              <a:rPr lang="en-US" u="sng" dirty="0" smtClean="0"/>
              <a:t>organisms</a:t>
            </a:r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r>
              <a:rPr lang="en-US" dirty="0" smtClean="0"/>
              <a:t>Let’s look at a few environments…..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</a:t>
            </a:r>
            <a:endParaRPr lang="en-US" dirty="0"/>
          </a:p>
        </p:txBody>
      </p:sp>
      <p:pic>
        <p:nvPicPr>
          <p:cNvPr id="6" name="Content Placeholder 5" descr="Desert_Ecosyste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981200"/>
            <a:ext cx="7568635" cy="43572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Rain Forest</a:t>
            </a:r>
            <a:endParaRPr lang="en-US" dirty="0"/>
          </a:p>
        </p:txBody>
      </p:sp>
      <p:pic>
        <p:nvPicPr>
          <p:cNvPr id="10" name="Content Placeholder 9" descr="Rain Forest Ec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676400"/>
            <a:ext cx="6629400" cy="49600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Coral Reefs</a:t>
            </a:r>
            <a:endParaRPr lang="en-US" dirty="0"/>
          </a:p>
        </p:txBody>
      </p:sp>
      <p:pic>
        <p:nvPicPr>
          <p:cNvPr id="4" name="Content Placeholder 3" descr="CoralRee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8016" y="1774825"/>
            <a:ext cx="6167967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Arctic</a:t>
            </a:r>
            <a:endParaRPr lang="en-US" dirty="0"/>
          </a:p>
        </p:txBody>
      </p:sp>
      <p:pic>
        <p:nvPicPr>
          <p:cNvPr id="5" name="Picture 4" descr="283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676400"/>
            <a:ext cx="6057900" cy="484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on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Solar System and Life</a:t>
            </a:r>
            <a:endParaRPr lang="en-US" dirty="0"/>
          </a:p>
        </p:txBody>
      </p:sp>
      <p:pic>
        <p:nvPicPr>
          <p:cNvPr id="5" name="Picture 4" descr="Solar Syst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438400"/>
            <a:ext cx="6675120" cy="3756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150</TotalTime>
  <Words>297</Words>
  <Application>Microsoft Office PowerPoint</Application>
  <PresentationFormat>On-screen Show (4:3)</PresentationFormat>
  <Paragraphs>63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Module</vt:lpstr>
      <vt:lpstr>Ecology</vt:lpstr>
      <vt:lpstr>Living Earth</vt:lpstr>
      <vt:lpstr>Biosphere</vt:lpstr>
      <vt:lpstr>Different Environments</vt:lpstr>
      <vt:lpstr>Desert</vt:lpstr>
      <vt:lpstr>Tropical Rain Forest</vt:lpstr>
      <vt:lpstr>Coral Reefs</vt:lpstr>
      <vt:lpstr>Arctic</vt:lpstr>
      <vt:lpstr>Life on Earth</vt:lpstr>
      <vt:lpstr>Ecosytems</vt:lpstr>
      <vt:lpstr>Ecosystem</vt:lpstr>
      <vt:lpstr>Living vs Non-Living</vt:lpstr>
      <vt:lpstr>Organisms</vt:lpstr>
      <vt:lpstr>Coral Reef</vt:lpstr>
      <vt:lpstr>Ecosystem</vt:lpstr>
      <vt:lpstr>ECO</vt:lpstr>
      <vt:lpstr>Tropical Rain Forest</vt:lpstr>
      <vt:lpstr>Organism</vt:lpstr>
      <vt:lpstr>Populations</vt:lpstr>
      <vt:lpstr>Populations</vt:lpstr>
      <vt:lpstr>Community</vt:lpstr>
      <vt:lpstr>Ecosystem</vt:lpstr>
      <vt:lpstr>Habitat</vt:lpstr>
      <vt:lpstr>What makes up the biosphere?</vt:lpstr>
      <vt:lpstr>Create Your Own Model</vt:lpstr>
      <vt:lpstr>Create Your Own Model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Marisa Boan</dc:creator>
  <cp:lastModifiedBy>Admin</cp:lastModifiedBy>
  <cp:revision>30</cp:revision>
  <dcterms:created xsi:type="dcterms:W3CDTF">2014-08-29T20:56:06Z</dcterms:created>
  <dcterms:modified xsi:type="dcterms:W3CDTF">2016-09-13T13:49:01Z</dcterms:modified>
</cp:coreProperties>
</file>