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A4594-835B-4B58-A046-0AB313E9F09E}" v="16" dt="2019-08-05T18:48:0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en, Bryan" userId="a3d17939-6026-46a1-bd80-205748634133" providerId="ADAL" clId="{59FA4594-835B-4B58-A046-0AB313E9F09E}"/>
    <pc:docChg chg="undo custSel mod addSld modSld sldOrd">
      <pc:chgData name="Meenen, Bryan" userId="a3d17939-6026-46a1-bd80-205748634133" providerId="ADAL" clId="{59FA4594-835B-4B58-A046-0AB313E9F09E}" dt="2019-08-05T18:48:05.942" v="1177" actId="20577"/>
      <pc:docMkLst>
        <pc:docMk/>
      </pc:docMkLst>
      <pc:sldChg chg="addSp delSp modSp mod setBg">
        <pc:chgData name="Meenen, Bryan" userId="a3d17939-6026-46a1-bd80-205748634133" providerId="ADAL" clId="{59FA4594-835B-4B58-A046-0AB313E9F09E}" dt="2019-08-02T13:49:24.463" v="452" actId="20577"/>
        <pc:sldMkLst>
          <pc:docMk/>
          <pc:sldMk cId="973033934" sldId="258"/>
        </pc:sldMkLst>
        <pc:spChg chg="add mod">
          <ac:chgData name="Meenen, Bryan" userId="a3d17939-6026-46a1-bd80-205748634133" providerId="ADAL" clId="{59FA4594-835B-4B58-A046-0AB313E9F09E}" dt="2019-08-02T13:49:24.463" v="452" actId="20577"/>
          <ac:spMkLst>
            <pc:docMk/>
            <pc:sldMk cId="973033934" sldId="258"/>
            <ac:spMk id="2" creationId="{FB54F982-4A00-4199-A369-04F0FAB7D41D}"/>
          </ac:spMkLst>
        </pc:spChg>
        <pc:spChg chg="add mod">
          <ac:chgData name="Meenen, Bryan" userId="a3d17939-6026-46a1-bd80-205748634133" providerId="ADAL" clId="{59FA4594-835B-4B58-A046-0AB313E9F09E}" dt="2019-08-02T13:48:41.653" v="431" actId="20577"/>
          <ac:spMkLst>
            <pc:docMk/>
            <pc:sldMk cId="973033934" sldId="258"/>
            <ac:spMk id="3" creationId="{E4625AB4-E273-4C4B-A4DF-E8D2CF1E25B7}"/>
          </ac:spMkLst>
        </pc:spChg>
        <pc:spChg chg="del">
          <ac:chgData name="Meenen, Bryan" userId="a3d17939-6026-46a1-bd80-205748634133" providerId="ADAL" clId="{59FA4594-835B-4B58-A046-0AB313E9F09E}" dt="2019-08-02T13:35:09.397" v="0"/>
          <ac:spMkLst>
            <pc:docMk/>
            <pc:sldMk cId="973033934" sldId="258"/>
            <ac:spMk id="4" creationId="{461AEAA4-F09F-4C8A-9532-804F08458973}"/>
          </ac:spMkLst>
        </pc:spChg>
        <pc:spChg chg="del">
          <ac:chgData name="Meenen, Bryan" userId="a3d17939-6026-46a1-bd80-205748634133" providerId="ADAL" clId="{59FA4594-835B-4B58-A046-0AB313E9F09E}" dt="2019-08-02T13:35:09.397" v="0"/>
          <ac:spMkLst>
            <pc:docMk/>
            <pc:sldMk cId="973033934" sldId="258"/>
            <ac:spMk id="5" creationId="{600BA955-6758-4F97-90C2-3EE8EC0B77D6}"/>
          </ac:spMkLst>
        </pc:spChg>
        <pc:spChg chg="del">
          <ac:chgData name="Meenen, Bryan" userId="a3d17939-6026-46a1-bd80-205748634133" providerId="ADAL" clId="{59FA4594-835B-4B58-A046-0AB313E9F09E}" dt="2019-08-02T13:35:09.397" v="0"/>
          <ac:spMkLst>
            <pc:docMk/>
            <pc:sldMk cId="973033934" sldId="258"/>
            <ac:spMk id="6" creationId="{072C9C5C-6F34-40D4-AB85-D6D4E18F10A0}"/>
          </ac:spMkLst>
        </pc:spChg>
        <pc:spChg chg="add">
          <ac:chgData name="Meenen, Bryan" userId="a3d17939-6026-46a1-bd80-205748634133" providerId="ADAL" clId="{59FA4594-835B-4B58-A046-0AB313E9F09E}" dt="2019-08-02T13:35:36.749" v="1" actId="26606"/>
          <ac:spMkLst>
            <pc:docMk/>
            <pc:sldMk cId="973033934" sldId="258"/>
            <ac:spMk id="8" creationId="{5FB47963-5549-4A98-8374-95B21719548D}"/>
          </ac:spMkLst>
        </pc:spChg>
        <pc:spChg chg="add">
          <ac:chgData name="Meenen, Bryan" userId="a3d17939-6026-46a1-bd80-205748634133" providerId="ADAL" clId="{59FA4594-835B-4B58-A046-0AB313E9F09E}" dt="2019-08-02T13:35:36.749" v="1" actId="26606"/>
          <ac:spMkLst>
            <pc:docMk/>
            <pc:sldMk cId="973033934" sldId="258"/>
            <ac:spMk id="10" creationId="{26196266-F1CA-4985-A707-619EC695B7F1}"/>
          </ac:spMkLst>
        </pc:spChg>
        <pc:picChg chg="add">
          <ac:chgData name="Meenen, Bryan" userId="a3d17939-6026-46a1-bd80-205748634133" providerId="ADAL" clId="{59FA4594-835B-4B58-A046-0AB313E9F09E}" dt="2019-08-02T13:35:36.749" v="1" actId="26606"/>
          <ac:picMkLst>
            <pc:docMk/>
            <pc:sldMk cId="973033934" sldId="258"/>
            <ac:picMk id="12" creationId="{175F6B9F-2554-40B4-986D-5DAACD431920}"/>
          </ac:picMkLst>
        </pc:picChg>
      </pc:sldChg>
      <pc:sldChg chg="modSp add ord">
        <pc:chgData name="Meenen, Bryan" userId="a3d17939-6026-46a1-bd80-205748634133" providerId="ADAL" clId="{59FA4594-835B-4B58-A046-0AB313E9F09E}" dt="2019-08-05T18:12:55.735" v="734" actId="20577"/>
        <pc:sldMkLst>
          <pc:docMk/>
          <pc:sldMk cId="1126858613" sldId="259"/>
        </pc:sldMkLst>
        <pc:spChg chg="mod">
          <ac:chgData name="Meenen, Bryan" userId="a3d17939-6026-46a1-bd80-205748634133" providerId="ADAL" clId="{59FA4594-835B-4B58-A046-0AB313E9F09E}" dt="2019-08-05T18:11:22.391" v="562" actId="20577"/>
          <ac:spMkLst>
            <pc:docMk/>
            <pc:sldMk cId="1126858613" sldId="259"/>
            <ac:spMk id="2" creationId="{25FE3350-561D-4AD3-BBA7-2A3444D362E8}"/>
          </ac:spMkLst>
        </pc:spChg>
        <pc:spChg chg="mod">
          <ac:chgData name="Meenen, Bryan" userId="a3d17939-6026-46a1-bd80-205748634133" providerId="ADAL" clId="{59FA4594-835B-4B58-A046-0AB313E9F09E}" dt="2019-08-05T18:12:55.735" v="734" actId="20577"/>
          <ac:spMkLst>
            <pc:docMk/>
            <pc:sldMk cId="1126858613" sldId="259"/>
            <ac:spMk id="3" creationId="{D339CA1C-BBBC-461A-9C25-06EAA439CF50}"/>
          </ac:spMkLst>
        </pc:spChg>
      </pc:sldChg>
      <pc:sldChg chg="modSp add">
        <pc:chgData name="Meenen, Bryan" userId="a3d17939-6026-46a1-bd80-205748634133" providerId="ADAL" clId="{59FA4594-835B-4B58-A046-0AB313E9F09E}" dt="2019-08-05T18:24:18.486" v="1149" actId="14100"/>
        <pc:sldMkLst>
          <pc:docMk/>
          <pc:sldMk cId="4217779900" sldId="260"/>
        </pc:sldMkLst>
        <pc:spChg chg="mod">
          <ac:chgData name="Meenen, Bryan" userId="a3d17939-6026-46a1-bd80-205748634133" providerId="ADAL" clId="{59FA4594-835B-4B58-A046-0AB313E9F09E}" dt="2019-08-05T18:15:47.346" v="756" actId="20577"/>
          <ac:spMkLst>
            <pc:docMk/>
            <pc:sldMk cId="4217779900" sldId="260"/>
            <ac:spMk id="2" creationId="{2B5D51F6-5DDF-4177-86F9-998968CA2223}"/>
          </ac:spMkLst>
        </pc:spChg>
        <pc:spChg chg="mod">
          <ac:chgData name="Meenen, Bryan" userId="a3d17939-6026-46a1-bd80-205748634133" providerId="ADAL" clId="{59FA4594-835B-4B58-A046-0AB313E9F09E}" dt="2019-08-05T18:24:18.486" v="1149" actId="14100"/>
          <ac:spMkLst>
            <pc:docMk/>
            <pc:sldMk cId="4217779900" sldId="260"/>
            <ac:spMk id="3" creationId="{9B0428D5-DB7E-47EC-AB68-05BAE9B387E4}"/>
          </ac:spMkLst>
        </pc:spChg>
      </pc:sldChg>
      <pc:sldChg chg="addSp delSp modSp add mod setBg">
        <pc:chgData name="Meenen, Bryan" userId="a3d17939-6026-46a1-bd80-205748634133" providerId="ADAL" clId="{59FA4594-835B-4B58-A046-0AB313E9F09E}" dt="2019-08-05T18:34:14.339" v="1161" actId="26606"/>
        <pc:sldMkLst>
          <pc:docMk/>
          <pc:sldMk cId="318487457" sldId="261"/>
        </pc:sldMkLst>
        <pc:spChg chg="del">
          <ac:chgData name="Meenen, Bryan" userId="a3d17939-6026-46a1-bd80-205748634133" providerId="ADAL" clId="{59FA4594-835B-4B58-A046-0AB313E9F09E}" dt="2019-08-05T18:32:52.452" v="1151"/>
          <ac:spMkLst>
            <pc:docMk/>
            <pc:sldMk cId="318487457" sldId="261"/>
            <ac:spMk id="2" creationId="{3F5E100C-1C78-4EBF-B036-1B0F64DC38F0}"/>
          </ac:spMkLst>
        </pc:spChg>
        <pc:spChg chg="del">
          <ac:chgData name="Meenen, Bryan" userId="a3d17939-6026-46a1-bd80-205748634133" providerId="ADAL" clId="{59FA4594-835B-4B58-A046-0AB313E9F09E}" dt="2019-08-05T18:32:52.452" v="1151"/>
          <ac:spMkLst>
            <pc:docMk/>
            <pc:sldMk cId="318487457" sldId="261"/>
            <ac:spMk id="3" creationId="{9E7F0FEE-1728-4DD2-800E-EFAF4FF2ACF6}"/>
          </ac:spMkLst>
        </pc:spChg>
        <pc:spChg chg="add del">
          <ac:chgData name="Meenen, Bryan" userId="a3d17939-6026-46a1-bd80-205748634133" providerId="ADAL" clId="{59FA4594-835B-4B58-A046-0AB313E9F09E}" dt="2019-08-05T18:33:56.031" v="1154" actId="26606"/>
          <ac:spMkLst>
            <pc:docMk/>
            <pc:sldMk cId="318487457" sldId="261"/>
            <ac:spMk id="10" creationId="{CAF43216-230D-4305-A1C8-B62D812B5A3E}"/>
          </ac:spMkLst>
        </pc:spChg>
        <pc:spChg chg="add del">
          <ac:chgData name="Meenen, Bryan" userId="a3d17939-6026-46a1-bd80-205748634133" providerId="ADAL" clId="{59FA4594-835B-4B58-A046-0AB313E9F09E}" dt="2019-08-05T18:33:56.031" v="1154" actId="26606"/>
          <ac:spMkLst>
            <pc:docMk/>
            <pc:sldMk cId="318487457" sldId="261"/>
            <ac:spMk id="14" creationId="{8B596859-88E8-4EB6-B800-82A454647840}"/>
          </ac:spMkLst>
        </pc:spChg>
        <pc:spChg chg="add del">
          <ac:chgData name="Meenen, Bryan" userId="a3d17939-6026-46a1-bd80-205748634133" providerId="ADAL" clId="{59FA4594-835B-4B58-A046-0AB313E9F09E}" dt="2019-08-05T18:34:07.888" v="1156" actId="26606"/>
          <ac:spMkLst>
            <pc:docMk/>
            <pc:sldMk cId="318487457" sldId="261"/>
            <ac:spMk id="17" creationId="{67E5AC2D-4D6C-4824-866E-F9DE4F0175B3}"/>
          </ac:spMkLst>
        </pc:spChg>
        <pc:spChg chg="add del">
          <ac:chgData name="Meenen, Bryan" userId="a3d17939-6026-46a1-bd80-205748634133" providerId="ADAL" clId="{59FA4594-835B-4B58-A046-0AB313E9F09E}" dt="2019-08-05T18:34:11.043" v="1158" actId="26606"/>
          <ac:spMkLst>
            <pc:docMk/>
            <pc:sldMk cId="318487457" sldId="261"/>
            <ac:spMk id="19" creationId="{9914DEB7-D336-45AF-80A6-5B0F33AA0444}"/>
          </ac:spMkLst>
        </pc:spChg>
        <pc:spChg chg="add del">
          <ac:chgData name="Meenen, Bryan" userId="a3d17939-6026-46a1-bd80-205748634133" providerId="ADAL" clId="{59FA4594-835B-4B58-A046-0AB313E9F09E}" dt="2019-08-05T18:34:11.043" v="1158" actId="26606"/>
          <ac:spMkLst>
            <pc:docMk/>
            <pc:sldMk cId="318487457" sldId="261"/>
            <ac:spMk id="20" creationId="{B7F8253A-966D-472F-B473-A521CFD46F6F}"/>
          </ac:spMkLst>
        </pc:spChg>
        <pc:spChg chg="add del">
          <ac:chgData name="Meenen, Bryan" userId="a3d17939-6026-46a1-bd80-205748634133" providerId="ADAL" clId="{59FA4594-835B-4B58-A046-0AB313E9F09E}" dt="2019-08-05T18:34:14.308" v="1160" actId="26606"/>
          <ac:spMkLst>
            <pc:docMk/>
            <pc:sldMk cId="318487457" sldId="261"/>
            <ac:spMk id="22" creationId="{DE479FF5-13B8-44CF-A149-6E7E0489FE99}"/>
          </ac:spMkLst>
        </pc:spChg>
        <pc:spChg chg="add del">
          <ac:chgData name="Meenen, Bryan" userId="a3d17939-6026-46a1-bd80-205748634133" providerId="ADAL" clId="{59FA4594-835B-4B58-A046-0AB313E9F09E}" dt="2019-08-05T18:34:14.308" v="1160" actId="26606"/>
          <ac:spMkLst>
            <pc:docMk/>
            <pc:sldMk cId="318487457" sldId="261"/>
            <ac:spMk id="23" creationId="{273834BF-BB09-46BB-BA11-D8C65C3582FC}"/>
          </ac:spMkLst>
        </pc:spChg>
        <pc:spChg chg="add">
          <ac:chgData name="Meenen, Bryan" userId="a3d17939-6026-46a1-bd80-205748634133" providerId="ADAL" clId="{59FA4594-835B-4B58-A046-0AB313E9F09E}" dt="2019-08-05T18:34:14.339" v="1161" actId="26606"/>
          <ac:spMkLst>
            <pc:docMk/>
            <pc:sldMk cId="318487457" sldId="261"/>
            <ac:spMk id="26" creationId="{67E5AC2D-4D6C-4824-866E-F9DE4F0175B3}"/>
          </ac:spMkLst>
        </pc:spChg>
        <pc:picChg chg="add mod">
          <ac:chgData name="Meenen, Bryan" userId="a3d17939-6026-46a1-bd80-205748634133" providerId="ADAL" clId="{59FA4594-835B-4B58-A046-0AB313E9F09E}" dt="2019-08-05T18:34:14.339" v="1161" actId="26606"/>
          <ac:picMkLst>
            <pc:docMk/>
            <pc:sldMk cId="318487457" sldId="261"/>
            <ac:picMk id="5" creationId="{340013F4-C936-4EF5-B0E0-A436BBED2900}"/>
          </ac:picMkLst>
        </pc:picChg>
        <pc:picChg chg="add del">
          <ac:chgData name="Meenen, Bryan" userId="a3d17939-6026-46a1-bd80-205748634133" providerId="ADAL" clId="{59FA4594-835B-4B58-A046-0AB313E9F09E}" dt="2019-08-05T18:33:56.031" v="1154" actId="26606"/>
          <ac:picMkLst>
            <pc:docMk/>
            <pc:sldMk cId="318487457" sldId="261"/>
            <ac:picMk id="12" creationId="{ABFE1D33-74D4-49A6-BE38-4E9E88ED963B}"/>
          </ac:picMkLst>
        </pc:picChg>
        <pc:picChg chg="add del">
          <ac:chgData name="Meenen, Bryan" userId="a3d17939-6026-46a1-bd80-205748634133" providerId="ADAL" clId="{59FA4594-835B-4B58-A046-0AB313E9F09E}" dt="2019-08-05T18:34:07.888" v="1156" actId="26606"/>
          <ac:picMkLst>
            <pc:docMk/>
            <pc:sldMk cId="318487457" sldId="261"/>
            <ac:picMk id="16" creationId="{E24ECB3D-8433-4CE7-8ED9-18DD5F22451D}"/>
          </ac:picMkLst>
        </pc:picChg>
        <pc:picChg chg="add">
          <ac:chgData name="Meenen, Bryan" userId="a3d17939-6026-46a1-bd80-205748634133" providerId="ADAL" clId="{59FA4594-835B-4B58-A046-0AB313E9F09E}" dt="2019-08-05T18:34:14.339" v="1161" actId="26606"/>
          <ac:picMkLst>
            <pc:docMk/>
            <pc:sldMk cId="318487457" sldId="261"/>
            <ac:picMk id="25" creationId="{E24ECB3D-8433-4CE7-8ED9-18DD5F22451D}"/>
          </ac:picMkLst>
        </pc:picChg>
      </pc:sldChg>
      <pc:sldChg chg="addSp modSp add">
        <pc:chgData name="Meenen, Bryan" userId="a3d17939-6026-46a1-bd80-205748634133" providerId="ADAL" clId="{59FA4594-835B-4B58-A046-0AB313E9F09E}" dt="2019-08-05T18:47:11.202" v="1170" actId="20577"/>
        <pc:sldMkLst>
          <pc:docMk/>
          <pc:sldMk cId="3449225646" sldId="262"/>
        </pc:sldMkLst>
        <pc:spChg chg="add mod">
          <ac:chgData name="Meenen, Bryan" userId="a3d17939-6026-46a1-bd80-205748634133" providerId="ADAL" clId="{59FA4594-835B-4B58-A046-0AB313E9F09E}" dt="2019-08-05T18:47:11.202" v="1170" actId="20577"/>
          <ac:spMkLst>
            <pc:docMk/>
            <pc:sldMk cId="3449225646" sldId="262"/>
            <ac:spMk id="4" creationId="{59E4F92B-51BC-4BCC-855B-D073F1772676}"/>
          </ac:spMkLst>
        </pc:spChg>
        <pc:picChg chg="add mod">
          <ac:chgData name="Meenen, Bryan" userId="a3d17939-6026-46a1-bd80-205748634133" providerId="ADAL" clId="{59FA4594-835B-4B58-A046-0AB313E9F09E}" dt="2019-08-05T18:46:05.725" v="1163" actId="931"/>
          <ac:picMkLst>
            <pc:docMk/>
            <pc:sldMk cId="3449225646" sldId="262"/>
            <ac:picMk id="3" creationId="{57DE6E24-5E5D-4968-86F9-DAFDF8BD17E0}"/>
          </ac:picMkLst>
        </pc:picChg>
      </pc:sldChg>
      <pc:sldChg chg="addSp modSp add">
        <pc:chgData name="Meenen, Bryan" userId="a3d17939-6026-46a1-bd80-205748634133" providerId="ADAL" clId="{59FA4594-835B-4B58-A046-0AB313E9F09E}" dt="2019-08-05T18:47:49.554" v="1175" actId="20577"/>
        <pc:sldMkLst>
          <pc:docMk/>
          <pc:sldMk cId="400712746" sldId="263"/>
        </pc:sldMkLst>
        <pc:spChg chg="add mod">
          <ac:chgData name="Meenen, Bryan" userId="a3d17939-6026-46a1-bd80-205748634133" providerId="ADAL" clId="{59FA4594-835B-4B58-A046-0AB313E9F09E}" dt="2019-08-05T18:47:49.554" v="1175" actId="20577"/>
          <ac:spMkLst>
            <pc:docMk/>
            <pc:sldMk cId="400712746" sldId="263"/>
            <ac:spMk id="4" creationId="{E4C1D119-65AF-40AD-9860-F02D12A85561}"/>
          </ac:spMkLst>
        </pc:spChg>
        <pc:picChg chg="add mod">
          <ac:chgData name="Meenen, Bryan" userId="a3d17939-6026-46a1-bd80-205748634133" providerId="ADAL" clId="{59FA4594-835B-4B58-A046-0AB313E9F09E}" dt="2019-08-05T18:46:27.703" v="1165" actId="931"/>
          <ac:picMkLst>
            <pc:docMk/>
            <pc:sldMk cId="400712746" sldId="263"/>
            <ac:picMk id="3" creationId="{DC2ACE40-9B96-47D9-A62D-28A2C86CD5C8}"/>
          </ac:picMkLst>
        </pc:picChg>
      </pc:sldChg>
      <pc:sldChg chg="addSp modSp add">
        <pc:chgData name="Meenen, Bryan" userId="a3d17939-6026-46a1-bd80-205748634133" providerId="ADAL" clId="{59FA4594-835B-4B58-A046-0AB313E9F09E}" dt="2019-08-05T18:48:05.942" v="1177" actId="20577"/>
        <pc:sldMkLst>
          <pc:docMk/>
          <pc:sldMk cId="3749858361" sldId="264"/>
        </pc:sldMkLst>
        <pc:spChg chg="add mod">
          <ac:chgData name="Meenen, Bryan" userId="a3d17939-6026-46a1-bd80-205748634133" providerId="ADAL" clId="{59FA4594-835B-4B58-A046-0AB313E9F09E}" dt="2019-08-05T18:48:05.942" v="1177" actId="20577"/>
          <ac:spMkLst>
            <pc:docMk/>
            <pc:sldMk cId="3749858361" sldId="264"/>
            <ac:spMk id="4" creationId="{38D372A7-8AE0-4C87-A391-ABD3D4F702F6}"/>
          </ac:spMkLst>
        </pc:spChg>
        <pc:picChg chg="add mod">
          <ac:chgData name="Meenen, Bryan" userId="a3d17939-6026-46a1-bd80-205748634133" providerId="ADAL" clId="{59FA4594-835B-4B58-A046-0AB313E9F09E}" dt="2019-08-05T18:46:47.167" v="1167" actId="931"/>
          <ac:picMkLst>
            <pc:docMk/>
            <pc:sldMk cId="3749858361" sldId="264"/>
            <ac:picMk id="3" creationId="{521EA78F-423C-47AA-8B44-031CBB6C89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A72A-73E7-4920-9FDB-2031E9042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76322"/>
            <a:ext cx="8144134" cy="1373070"/>
          </a:xfrm>
        </p:spPr>
        <p:txBody>
          <a:bodyPr/>
          <a:lstStyle/>
          <a:p>
            <a:r>
              <a:rPr lang="en-US" dirty="0"/>
              <a:t>SALT LAKE CITY 2018 SIGNAL RETIMING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D8596-5094-49F1-AC6C-E112BED1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43" y="5162007"/>
            <a:ext cx="4050600" cy="67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8E241-E48C-43EF-8B1E-E0E2ADB1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156" y="5129464"/>
            <a:ext cx="2502600" cy="78486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716A2F-2C6F-4047-9756-9CA206A8B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572" y="4642996"/>
            <a:ext cx="8144134" cy="1117687"/>
          </a:xfrm>
        </p:spPr>
        <p:txBody>
          <a:bodyPr/>
          <a:lstStyle/>
          <a:p>
            <a:r>
              <a:rPr lang="en-US" dirty="0"/>
              <a:t>Salt Lake City Traffic Control Center</a:t>
            </a:r>
          </a:p>
          <a:p>
            <a:r>
              <a:rPr lang="en-US" dirty="0"/>
              <a:t>UDOT</a:t>
            </a:r>
          </a:p>
        </p:txBody>
      </p:sp>
    </p:spTree>
    <p:extLst>
      <p:ext uri="{BB962C8B-B14F-4D97-AF65-F5344CB8AC3E}">
        <p14:creationId xmlns:p14="http://schemas.microsoft.com/office/powerpoint/2010/main" val="27083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3350-561D-4AD3-BBA7-2A3444D3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CA1C-BBBC-461A-9C25-06EAA439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travel times</a:t>
            </a:r>
          </a:p>
          <a:p>
            <a:r>
              <a:rPr lang="en-US" dirty="0"/>
              <a:t>Reduce delay</a:t>
            </a:r>
          </a:p>
          <a:p>
            <a:r>
              <a:rPr lang="en-US" dirty="0"/>
              <a:t>Reduce emissions</a:t>
            </a:r>
          </a:p>
          <a:p>
            <a:r>
              <a:rPr lang="en-US" dirty="0"/>
              <a:t>And do this at as many City signals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5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51F6-5DDF-4177-86F9-998968CA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28D5-DB7E-47EC-AB68-05BAE9B3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802028" cy="3673229"/>
          </a:xfrm>
        </p:spPr>
        <p:txBody>
          <a:bodyPr>
            <a:normAutofit/>
          </a:bodyPr>
          <a:lstStyle/>
          <a:p>
            <a:r>
              <a:rPr lang="en-US" dirty="0"/>
              <a:t>The entire Downtown Area (North Temple to 900 S &amp; 600 W to </a:t>
            </a:r>
            <a:r>
              <a:rPr lang="en-US" dirty="0" err="1"/>
              <a:t>UofU</a:t>
            </a:r>
            <a:endParaRPr lang="en-US" dirty="0"/>
          </a:p>
          <a:p>
            <a:r>
              <a:rPr lang="en-US" dirty="0"/>
              <a:t>1300 East (3300 S to South Temple)</a:t>
            </a:r>
          </a:p>
          <a:p>
            <a:r>
              <a:rPr lang="en-US" dirty="0"/>
              <a:t>1300 South (500 W to 1300 E)</a:t>
            </a:r>
          </a:p>
          <a:p>
            <a:r>
              <a:rPr lang="en-US" dirty="0"/>
              <a:t>2100 South (700 W to 2300 E)</a:t>
            </a:r>
          </a:p>
          <a:p>
            <a:r>
              <a:rPr lang="en-US" dirty="0"/>
              <a:t>Glendale Area (900 W; SR-201 to 800 S and </a:t>
            </a:r>
            <a:br>
              <a:rPr lang="en-US" dirty="0"/>
            </a:br>
            <a:r>
              <a:rPr lang="en-US" dirty="0"/>
              <a:t>			1300 S; Redwood to I-15)</a:t>
            </a:r>
          </a:p>
          <a:p>
            <a:r>
              <a:rPr lang="en-US" dirty="0"/>
              <a:t>300 West (2100 S to 600 S)</a:t>
            </a:r>
          </a:p>
          <a:p>
            <a:r>
              <a:rPr lang="en-US" dirty="0"/>
              <a:t>California Ave (Redwood Rd to </a:t>
            </a:r>
            <a:r>
              <a:rPr lang="en-US" dirty="0" err="1"/>
              <a:t>Bangerter</a:t>
            </a:r>
            <a:r>
              <a:rPr lang="en-US" dirty="0"/>
              <a:t> Hwy)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013F4-C936-4EF5-B0E0-A436BBED2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03" r="-1" b="4046"/>
          <a:stretch/>
        </p:blipFill>
        <p:spPr>
          <a:xfrm>
            <a:off x="321733" y="321732"/>
            <a:ext cx="11545354" cy="589280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E24ECB3D-8433-4CE7-8ED9-18DD5F224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67E5AC2D-4D6C-4824-866E-F9DE4F017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4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E6E24-5E5D-4968-86F9-DAFDF8BD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823549"/>
            <a:ext cx="9392961" cy="5210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4F92B-51BC-4BCC-855B-D073F1772676}"/>
              </a:ext>
            </a:extLst>
          </p:cNvPr>
          <p:cNvSpPr txBox="1"/>
          <p:nvPr/>
        </p:nvSpPr>
        <p:spPr>
          <a:xfrm>
            <a:off x="11084767" y="92373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4492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ACE40-9B96-47D9-A62D-28A2C86C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1023602"/>
            <a:ext cx="9354856" cy="4810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1D119-65AF-40AD-9860-F02D12A85561}"/>
              </a:ext>
            </a:extLst>
          </p:cNvPr>
          <p:cNvSpPr txBox="1"/>
          <p:nvPr/>
        </p:nvSpPr>
        <p:spPr>
          <a:xfrm>
            <a:off x="11084767" y="92373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4007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EA78F-423C-47AA-8B44-031CBB6C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904522"/>
            <a:ext cx="9431066" cy="5048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372A7-8AE0-4C87-A391-ABD3D4F702F6}"/>
              </a:ext>
            </a:extLst>
          </p:cNvPr>
          <p:cNvSpPr txBox="1"/>
          <p:nvPr/>
        </p:nvSpPr>
        <p:spPr>
          <a:xfrm>
            <a:off x="11084767" y="92373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374985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FC06-BE76-4FD7-A220-E85D1AD4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EDB4-7B39-4007-904C-6A8EACD04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traffic signal timings were implemented in the Downtown Area (DA) and at six other corridors in SLC</a:t>
            </a:r>
          </a:p>
          <a:p>
            <a:r>
              <a:rPr lang="en-US" dirty="0"/>
              <a:t>New timings are helping to meet the city’s goal to reduce emissions, reduce delay for all modes, and provide better coordination between traffic signals operated by SLC and by UDOT. </a:t>
            </a:r>
          </a:p>
          <a:p>
            <a:r>
              <a:rPr lang="en-US" dirty="0"/>
              <a:t>Review of the changes show a </a:t>
            </a:r>
            <a:r>
              <a:rPr lang="en-US" dirty="0" err="1"/>
              <a:t>ruduction</a:t>
            </a:r>
            <a:r>
              <a:rPr lang="en-US" dirty="0"/>
              <a:t> on average by 54 seconds for the DA and by 33 seconds for the corridors retimed.</a:t>
            </a:r>
          </a:p>
        </p:txBody>
      </p:sp>
    </p:spTree>
    <p:extLst>
      <p:ext uri="{BB962C8B-B14F-4D97-AF65-F5344CB8AC3E}">
        <p14:creationId xmlns:p14="http://schemas.microsoft.com/office/powerpoint/2010/main" val="10976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47963-5549-4A98-8374-95B217195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96266-F1CA-4985-A707-619EC695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728"/>
            <a:ext cx="12192000" cy="537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4F982-4A00-4199-A369-04F0FAB7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6" y="753228"/>
            <a:ext cx="5630756" cy="868743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BENEFIT/COST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5AB4-E273-4C4B-A4DF-E8D2CF1E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709057"/>
            <a:ext cx="7449552" cy="336727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Based on a 250 day work year and 1.25 people per vehicle</a:t>
            </a:r>
          </a:p>
          <a:p>
            <a:r>
              <a:rPr lang="en-US" sz="1800" dirty="0"/>
              <a:t>Corridor travel time savings – 4 million per year</a:t>
            </a:r>
          </a:p>
          <a:p>
            <a:r>
              <a:rPr lang="en-US" sz="1800" dirty="0"/>
              <a:t>DA travel time savings 14 million per year</a:t>
            </a:r>
          </a:p>
          <a:p>
            <a:r>
              <a:rPr lang="en-US" sz="1800" dirty="0"/>
              <a:t>Project Cost $300,000</a:t>
            </a:r>
          </a:p>
          <a:p>
            <a:r>
              <a:rPr lang="en-US" sz="1800" dirty="0"/>
              <a:t>Benefit/Cost ratio     61:1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5F6B9F-2554-40B4-986D-5DAACD431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291"/>
            <a:ext cx="12192000" cy="2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39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CD77004B76D45B9AF752BDEB3809D" ma:contentTypeVersion="2" ma:contentTypeDescription="Create a new document." ma:contentTypeScope="" ma:versionID="c1b2b3a801f69be16b1e6e0981fe7138">
  <xsd:schema xmlns:xsd="http://www.w3.org/2001/XMLSchema" xmlns:xs="http://www.w3.org/2001/XMLSchema" xmlns:p="http://schemas.microsoft.com/office/2006/metadata/properties" xmlns:ns3="07519e3c-7f02-43d9-837c-1f54e13b923c" targetNamespace="http://schemas.microsoft.com/office/2006/metadata/properties" ma:root="true" ma:fieldsID="f6b5b4fbff2cffcda3bc8100d7d048a7" ns3:_="">
    <xsd:import namespace="07519e3c-7f02-43d9-837c-1f54e13b92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19e3c-7f02-43d9-837c-1f54e13b9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2E1B1-E02C-400F-A3EF-A24D01CE49E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7519e3c-7f02-43d9-837c-1f54e13b92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5CA6A0-2B01-466D-B18D-9F63B1B3E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BABDD-3B84-4EEF-BBB5-FEE0AF7C5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19e3c-7f02-43d9-837c-1f54e13b9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SALT LAKE CITY 2018 SIGNAL RETIMING</vt:lpstr>
      <vt:lpstr>GOALS</vt:lpstr>
      <vt:lpstr>CORRIDORS</vt:lpstr>
      <vt:lpstr>PowerPoint Presentation</vt:lpstr>
      <vt:lpstr>PowerPoint Presentation</vt:lpstr>
      <vt:lpstr>PowerPoint Presentation</vt:lpstr>
      <vt:lpstr>PowerPoint Presentation</vt:lpstr>
      <vt:lpstr>AFTER</vt:lpstr>
      <vt:lpstr>BENEFIT/COST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LAKE CITY 2018 SIGNAL RETIMING</dc:title>
  <dc:creator>Meenen, Bryan</dc:creator>
  <cp:lastModifiedBy>Meenen, Bryan</cp:lastModifiedBy>
  <cp:revision>1</cp:revision>
  <dcterms:created xsi:type="dcterms:W3CDTF">2019-08-02T13:35:36Z</dcterms:created>
  <dcterms:modified xsi:type="dcterms:W3CDTF">2019-08-05T18:48:11Z</dcterms:modified>
</cp:coreProperties>
</file>