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CDA1-3900-4A9F-8750-29D8CD4C7FE9}" type="datetimeFigureOut">
              <a:rPr lang="en-US" smtClean="0"/>
              <a:pPr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A172-C24B-409A-9938-DBC1174A1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lliardschools.org/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Marschhausen, Superintendent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www.hilliardschools.org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drjcm</a:t>
            </a:r>
            <a:endParaRPr lang="en-US" dirty="0"/>
          </a:p>
        </p:txBody>
      </p:sp>
      <p:pic>
        <p:nvPicPr>
          <p:cNvPr id="9" name="Content Placeholder 8" descr="HCS_COLOR_L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28600"/>
            <a:ext cx="4548981" cy="4548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33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20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Task Force</a:t>
            </a:r>
            <a:endParaRPr lang="en-US" dirty="0"/>
          </a:p>
        </p:txBody>
      </p:sp>
      <p:pic>
        <p:nvPicPr>
          <p:cNvPr id="4" name="Picture 3" descr="Taskfor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80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Learning Characteristics</a:t>
            </a:r>
            <a:endParaRPr lang="en-US" dirty="0"/>
          </a:p>
        </p:txBody>
      </p:sp>
      <p:pic>
        <p:nvPicPr>
          <p:cNvPr id="6" name="Content Placeholder 5" descr="assessmentBa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9144000" cy="1225685"/>
          </a:xfrm>
        </p:spPr>
      </p:pic>
      <p:pic>
        <p:nvPicPr>
          <p:cNvPr id="9" name="Picture 8" descr="community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9144000" cy="1333500"/>
          </a:xfrm>
          <a:prstGeom prst="rect">
            <a:avLst/>
          </a:prstGeom>
        </p:spPr>
      </p:pic>
      <p:pic>
        <p:nvPicPr>
          <p:cNvPr id="10" name="Picture 9" descr="instruction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57800"/>
            <a:ext cx="91440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cation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1333500"/>
          </a:xfrm>
          <a:prstGeom prst="rect">
            <a:avLst/>
          </a:prstGeom>
        </p:spPr>
      </p:pic>
      <p:pic>
        <p:nvPicPr>
          <p:cNvPr id="3" name="Picture 2" descr="collaboration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9144000" cy="1333500"/>
          </a:xfrm>
          <a:prstGeom prst="rect">
            <a:avLst/>
          </a:prstGeom>
        </p:spPr>
      </p:pic>
      <p:pic>
        <p:nvPicPr>
          <p:cNvPr id="4" name="Picture 3" descr="learning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05400"/>
            <a:ext cx="9144000" cy="1333500"/>
          </a:xfrm>
          <a:prstGeom prst="rect">
            <a:avLst/>
          </a:prstGeom>
        </p:spPr>
      </p:pic>
      <p:pic>
        <p:nvPicPr>
          <p:cNvPr id="5" name="Picture 4" descr="studentWork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4800"/>
            <a:ext cx="91440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ended spectru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36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ended Ste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40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</Words>
  <Application>Microsoft Macintosh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John Marschhausen, Superintendent www.hilliardschools.org @drjcm</vt:lpstr>
      <vt:lpstr>Technology Task Force</vt:lpstr>
      <vt:lpstr>Blended Learning Characteristics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Hilliard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Marschhausen</dc:creator>
  <cp:lastModifiedBy>user</cp:lastModifiedBy>
  <cp:revision>4</cp:revision>
  <dcterms:created xsi:type="dcterms:W3CDTF">2014-09-26T17:57:02Z</dcterms:created>
  <dcterms:modified xsi:type="dcterms:W3CDTF">2014-09-26T18:14:22Z</dcterms:modified>
</cp:coreProperties>
</file>