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4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</p:sldIdLst>
  <p:sldSz cx="9144000" cy="5143500" type="screen16x9"/>
  <p:notesSz cx="6858000" cy="9144000"/>
  <p:embeddedFontLst>
    <p:embeddedFont>
      <p:font typeface="Arvo" panose="020B060402020202020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4" d="100"/>
          <a:sy n="144" d="100"/>
        </p:scale>
        <p:origin x="65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7548ac7f1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7548ac7f1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7548ac7f12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7548ac7f12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7548ac7f12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7548ac7f12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7548ac7f12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7548ac7f12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7548ac7f12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7548ac7f12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7548ac7f12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7548ac7f12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7548ac7f12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7548ac7f12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7548ac7f12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7548ac7f12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7548ac7f12_0_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7548ac7f12_0_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7548ac7f12_0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8" name="Google Shape;208;g7548ac7f12_0_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7548ac7f12_0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7548ac7f12_0_1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7548ac7f1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7548ac7f1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7548ac7f12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7548ac7f12_0_1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g7548ac7f12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" name="Google Shape;226;g7548ac7f12_0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548ac7f12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7548ac7f12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7548ac7f12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7548ac7f12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7548ac7f12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7548ac7f12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7548ac7f12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7548ac7f12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7548ac7f12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7548ac7f12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7548ac7f12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7548ac7f12_0_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7548ac7f12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7548ac7f12_0_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pcentral.collegeboard.org/pdf/ap-testing-guide-2020.pdf?SFMC_cid=EM305178-&amp;rid=160062956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ap2020examdemo.collegeboard.org/?excmpid=mtg638-2-gd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apcentral.collegeboard.org/pdf/ap-student-exam-day-checklist.pdf?SFMC_cid=EM305178-&amp;rid=160062956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apcentral.collegeboard.org/pdf/ap-student-exam-day-checklist.pdf?SFMC_cid=EM305178-&amp;rid=160062956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co1.qualtrics.com/jfe/form/SV_1B9R7XJa9dXaQBv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yap.collegeboard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playlist?list=PLoGgviqq4844oyQviUHOOddAaMOdDAqpk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apcoronavirusupdates.collegeboard.org/students/taking-ap-exams/getting-ready-for-exam-day/confirm-your-email-address?SFMC_cid=EM305178-&amp;rid=160062956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apcentral.collegeboard.org/pdf/ap-testing-guide-2020.pdf?SFMC_cid=EM305178-&amp;rid=160062956" TargetMode="External"/><Relationship Id="rId4" Type="http://schemas.openxmlformats.org/officeDocument/2006/relationships/hyperlink" Target="https://www.youtube.com/user/advancedplacement?SFMC_cid=EM305178-&amp;rid=160062956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central.collegeboard.org/courses/exam-dates-and-fee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llenisd.org/cms/lib/TX01001197/Centricity/Domain/1657/May%202020%20AP%20Exam%20Calendar%20Central%20Time%20Zone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pcoronavirusupdates.collegeboard.org/students/taking-ap-exams/getting-ready-for-exam-day/references-and-guides?excmpid=mtg638-4-gd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0375" y="190500"/>
            <a:ext cx="4762500" cy="4762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1"/>
          <p:cNvSpPr txBox="1"/>
          <p:nvPr/>
        </p:nvSpPr>
        <p:spPr>
          <a:xfrm>
            <a:off x="5433725" y="636900"/>
            <a:ext cx="3402000" cy="38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PART 2:</a:t>
            </a: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Arvo"/>
              <a:buChar char="●"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2020 Testing Guide</a:t>
            </a:r>
            <a:endParaRPr>
              <a:latin typeface="Arvo"/>
              <a:ea typeface="Arvo"/>
              <a:cs typeface="Arvo"/>
              <a:sym typeface="Arvo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Arvo"/>
              <a:buChar char="●"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Demos</a:t>
            </a:r>
            <a:endParaRPr>
              <a:latin typeface="Arvo"/>
              <a:ea typeface="Arvo"/>
              <a:cs typeface="Arvo"/>
              <a:sym typeface="Arvo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Arvo"/>
              <a:buChar char="●"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Checklist</a:t>
            </a:r>
            <a:endParaRPr>
              <a:latin typeface="Arvo"/>
              <a:ea typeface="Arvo"/>
              <a:cs typeface="Arvo"/>
              <a:sym typeface="Arvo"/>
            </a:endParaRPr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Font typeface="Arvo"/>
              <a:buChar char="●"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What to do on test day</a:t>
            </a: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4"/>
              </a:rPr>
              <a:t>All of this information and more can be found in the AP Exam Testing Guide linked here.</a:t>
            </a: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I have pulled the information I found most important, but I recommend reading through that.</a:t>
            </a: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30"/>
          <p:cNvSpPr txBox="1">
            <a:spLocks noGrp="1"/>
          </p:cNvSpPr>
          <p:nvPr>
            <p:ph type="title"/>
          </p:nvPr>
        </p:nvSpPr>
        <p:spPr>
          <a:xfrm>
            <a:off x="311700" y="261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Important Things To Note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62" name="Google Shape;162;p30"/>
          <p:cNvSpPr txBox="1">
            <a:spLocks noGrp="1"/>
          </p:cNvSpPr>
          <p:nvPr>
            <p:ph type="body" idx="1"/>
          </p:nvPr>
        </p:nvSpPr>
        <p:spPr>
          <a:xfrm>
            <a:off x="311700" y="902175"/>
            <a:ext cx="8520600" cy="366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Your e-ticket will be posted to your My AP Account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If you have </a:t>
            </a:r>
            <a:r>
              <a:rPr lang="en" b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GRAMMARLY 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installed, you will need to deactivate it.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If you choose to use a smartphone, remember you will have to scroll to see the documents for your DBQ.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If you are writing your response, you are limited to 5 pages and it must be on white paper. Use a #2 pencil, or blue/black pen. AP ID and page number must be on each page.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Use </a:t>
            </a:r>
            <a:r>
              <a:rPr lang="en" b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auto-save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 while you are typing your response.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1"/>
          <p:cNvSpPr txBox="1">
            <a:spLocks noGrp="1"/>
          </p:cNvSpPr>
          <p:nvPr>
            <p:ph type="title"/>
          </p:nvPr>
        </p:nvSpPr>
        <p:spPr>
          <a:xfrm>
            <a:off x="311700" y="261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AP Exam Demo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68" name="Google Shape;168;p31"/>
          <p:cNvSpPr txBox="1">
            <a:spLocks noGrp="1"/>
          </p:cNvSpPr>
          <p:nvPr>
            <p:ph type="body" idx="1"/>
          </p:nvPr>
        </p:nvSpPr>
        <p:spPr>
          <a:xfrm>
            <a:off x="311700" y="902175"/>
            <a:ext cx="8520600" cy="366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Practice submitting responses with the AP Exam Demo. 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On May 4th, </a:t>
            </a: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you can go to this link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 and practice submitting documents.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If you cannot connect to the Exam Demo on the device that you are using, you will not be able to connect on Exam Day.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Use this time to troubleshoot. Update your devices, check your connections.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If you cannot connect to the Demo, reach out to your teacher or our AP Coordinator.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2"/>
          <p:cNvSpPr txBox="1">
            <a:spLocks noGrp="1"/>
          </p:cNvSpPr>
          <p:nvPr>
            <p:ph type="title"/>
          </p:nvPr>
        </p:nvSpPr>
        <p:spPr>
          <a:xfrm>
            <a:off x="311700" y="261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What To Have Ready on Exam Day for APUSH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4" name="Google Shape;174;p32"/>
          <p:cNvSpPr txBox="1">
            <a:spLocks noGrp="1"/>
          </p:cNvSpPr>
          <p:nvPr>
            <p:ph type="body" idx="1"/>
          </p:nvPr>
        </p:nvSpPr>
        <p:spPr>
          <a:xfrm>
            <a:off x="311700" y="902175"/>
            <a:ext cx="8520600" cy="366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 dirty="0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Exam e-ticket email</a:t>
            </a:r>
            <a:endParaRPr dirty="0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 dirty="0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Completed Exam Day Checklist, </a:t>
            </a:r>
            <a:r>
              <a:rPr lang="en" u="sng" dirty="0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including AP ID</a:t>
            </a:r>
            <a:r>
              <a:rPr lang="en" dirty="0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.</a:t>
            </a:r>
            <a:r>
              <a:rPr lang="en" u="sng" dirty="0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 Linked here.</a:t>
            </a:r>
            <a:endParaRPr dirty="0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 dirty="0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Device: laptop, tablet, smartphone</a:t>
            </a:r>
            <a:endParaRPr dirty="0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 dirty="0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Browser: Chrome (recommended), Firefox, Safari, or Edge.</a:t>
            </a:r>
            <a:endParaRPr dirty="0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 dirty="0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Internet Connection</a:t>
            </a:r>
            <a:endParaRPr dirty="0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 dirty="0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Microsoft Word, Google Docs, Notes, or similar application</a:t>
            </a:r>
            <a:endParaRPr dirty="0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 dirty="0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Allowed: class notes, study guides, etc.</a:t>
            </a:r>
            <a:endParaRPr dirty="0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33"/>
          <p:cNvSpPr txBox="1">
            <a:spLocks noGrp="1"/>
          </p:cNvSpPr>
          <p:nvPr>
            <p:ph type="title"/>
          </p:nvPr>
        </p:nvSpPr>
        <p:spPr>
          <a:xfrm>
            <a:off x="311700" y="261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Optional Resources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0" name="Google Shape;180;p33"/>
          <p:cNvSpPr txBox="1">
            <a:spLocks noGrp="1"/>
          </p:cNvSpPr>
          <p:nvPr>
            <p:ph type="body" idx="1"/>
          </p:nvPr>
        </p:nvSpPr>
        <p:spPr>
          <a:xfrm>
            <a:off x="311700" y="902175"/>
            <a:ext cx="8520600" cy="366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 are allowed to use class resources and notes during the exam.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Notes, study guides, textbooks, any assignment from the year.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Do NOT open up a shared Google Doc with your friends. That might flag their plagiarism technology. If you have collaborated on a study doc, </a:t>
            </a:r>
            <a:r>
              <a:rPr lang="en" b="1" u="sng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download it to your computer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 and open it that way. </a:t>
            </a:r>
            <a:r>
              <a:rPr lang="en" i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Do not risk this!</a:t>
            </a:r>
            <a:endParaRPr i="1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Internet searches will waste your time and put you at risk of an exam violation.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Remember - you only have 45 minutes.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Facts you can find on the internet will </a:t>
            </a:r>
            <a:r>
              <a:rPr lang="en" b="1" u="sng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not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 raise your score.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Copying from websites/social media/etc = plagiarism and scores cancelled.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4"/>
          <p:cNvSpPr txBox="1">
            <a:spLocks noGrp="1"/>
          </p:cNvSpPr>
          <p:nvPr>
            <p:ph type="title"/>
          </p:nvPr>
        </p:nvSpPr>
        <p:spPr>
          <a:xfrm>
            <a:off x="311700" y="261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What To Look Out For Now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6" name="Google Shape;186;p34"/>
          <p:cNvSpPr txBox="1">
            <a:spLocks noGrp="1"/>
          </p:cNvSpPr>
          <p:nvPr>
            <p:ph type="body" idx="1"/>
          </p:nvPr>
        </p:nvSpPr>
        <p:spPr>
          <a:xfrm>
            <a:off x="311700" y="902175"/>
            <a:ext cx="8520600" cy="366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May 4th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Exam confirmation email with your AP ID and list of exams you’re registered for.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1371600" lvl="2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■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 can see your exam schedule in My AP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This is the day the Demo will go live.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Two Days Before Exam (May 13 for APUSH)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 will receive an email with your personalized e-ticket and AP ID.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5"/>
          <p:cNvSpPr txBox="1">
            <a:spLocks noGrp="1"/>
          </p:cNvSpPr>
          <p:nvPr>
            <p:ph type="title"/>
          </p:nvPr>
        </p:nvSpPr>
        <p:spPr>
          <a:xfrm>
            <a:off x="311700" y="261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Checklist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92" name="Google Shape;192;p35"/>
          <p:cNvSpPr txBox="1">
            <a:spLocks noGrp="1"/>
          </p:cNvSpPr>
          <p:nvPr>
            <p:ph type="body" idx="1"/>
          </p:nvPr>
        </p:nvSpPr>
        <p:spPr>
          <a:xfrm>
            <a:off x="311700" y="902175"/>
            <a:ext cx="8520600" cy="366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Linked here for your </a:t>
            </a: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convenience</a:t>
            </a: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. 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College Board is recommending you fill out a check list for each exam you are taking and have it next to you on test day.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 can also just write the information on a sheet of paper if you don’t want to print.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Most important item: your 8-character AP ID.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6"/>
          <p:cNvSpPr txBox="1">
            <a:spLocks noGrp="1"/>
          </p:cNvSpPr>
          <p:nvPr>
            <p:ph type="title"/>
          </p:nvPr>
        </p:nvSpPr>
        <p:spPr>
          <a:xfrm>
            <a:off x="311700" y="261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Exam Day - What to Expect on May 15th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98" name="Google Shape;198;p36"/>
          <p:cNvSpPr txBox="1">
            <a:spLocks noGrp="1"/>
          </p:cNvSpPr>
          <p:nvPr>
            <p:ph type="body" idx="1"/>
          </p:nvPr>
        </p:nvSpPr>
        <p:spPr>
          <a:xfrm>
            <a:off x="311700" y="902175"/>
            <a:ext cx="8520600" cy="366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12:30PM: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 Check in using your e-ticket.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Complete identity information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Wait for exam to automatically begin. DO NOT REFRESH YOUR BROWSER.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1:00 pm - 1:45pm (roughly)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 have 45 minutes to read the question, the documents, and develop your response.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1:45pm - 1:50pm (roughly)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Submit your response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7"/>
          <p:cNvSpPr txBox="1">
            <a:spLocks noGrp="1"/>
          </p:cNvSpPr>
          <p:nvPr>
            <p:ph type="title"/>
          </p:nvPr>
        </p:nvSpPr>
        <p:spPr>
          <a:xfrm>
            <a:off x="311700" y="2615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The Timer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04" name="Google Shape;204;p37"/>
          <p:cNvSpPr txBox="1">
            <a:spLocks noGrp="1"/>
          </p:cNvSpPr>
          <p:nvPr>
            <p:ph type="body" idx="1"/>
          </p:nvPr>
        </p:nvSpPr>
        <p:spPr>
          <a:xfrm>
            <a:off x="311700" y="738450"/>
            <a:ext cx="5929500" cy="366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A timer will start during the check-in process to show you </a:t>
            </a:r>
            <a:r>
              <a:rPr lang="en" b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how much time until the exam starts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 b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During the test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, there will be a timer at the bottom of the screen showing you how much time you have left to write your DBQ and submit.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Five minutes before time is up, the timer will turn red. 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STOP writing.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Start copying/pasting, attach your work, or take pictures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205" name="Google Shape;205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393600" y="1593313"/>
            <a:ext cx="2598000" cy="19568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38"/>
          <p:cNvSpPr txBox="1">
            <a:spLocks noGrp="1"/>
          </p:cNvSpPr>
          <p:nvPr>
            <p:ph type="title"/>
          </p:nvPr>
        </p:nvSpPr>
        <p:spPr>
          <a:xfrm>
            <a:off x="311700" y="1853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Submitting Your Response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11" name="Google Shape;211;p38"/>
          <p:cNvSpPr txBox="1">
            <a:spLocks noGrp="1"/>
          </p:cNvSpPr>
          <p:nvPr>
            <p:ph type="body" idx="1"/>
          </p:nvPr>
        </p:nvSpPr>
        <p:spPr>
          <a:xfrm>
            <a:off x="311700" y="662250"/>
            <a:ext cx="7787400" cy="428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Submitting is a two step process.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Attach or paste your response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Hit submit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If you do not hit submit before the timer runs out, </a:t>
            </a:r>
            <a:r>
              <a:rPr lang="en" b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your response will not count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Make sure your submission has fully loaded and been submitted before your exit out of your browser or turn your computer off.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 will receive a message that says “Your AP Exam is Complete” - if you never see that message, you will need to request a make up exam - </a:t>
            </a: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here is the link where you request a make up.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9"/>
          <p:cNvSpPr txBox="1">
            <a:spLocks noGrp="1"/>
          </p:cNvSpPr>
          <p:nvPr>
            <p:ph type="title"/>
          </p:nvPr>
        </p:nvSpPr>
        <p:spPr>
          <a:xfrm>
            <a:off x="311700" y="6027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Arvo"/>
                <a:ea typeface="Arvo"/>
                <a:cs typeface="Arvo"/>
                <a:sym typeface="Arvo"/>
              </a:rPr>
              <a:t>What If Something Goes Wrong While Testing?</a:t>
            </a:r>
            <a:endParaRPr sz="260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17" name="Google Shape;217;p39"/>
          <p:cNvSpPr txBox="1">
            <a:spLocks noGrp="1"/>
          </p:cNvSpPr>
          <p:nvPr>
            <p:ph type="body" idx="1"/>
          </p:nvPr>
        </p:nvSpPr>
        <p:spPr>
          <a:xfrm>
            <a:off x="311700" y="1459050"/>
            <a:ext cx="7787400" cy="271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If you accidentally close your browser, your computer crashes, or you lose internet access, </a:t>
            </a:r>
            <a:r>
              <a:rPr lang="en" b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click on your exam e-ticket to return to the test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During the exam, </a:t>
            </a:r>
            <a:r>
              <a:rPr lang="en" b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do not refresh your browser or hit the back button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 can request a make-up exam if you lost too much time due to a technical problem or some other serious disruption.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>
            <a:spLocks noGrp="1"/>
          </p:cNvSpPr>
          <p:nvPr>
            <p:ph type="title"/>
          </p:nvPr>
        </p:nvSpPr>
        <p:spPr>
          <a:xfrm>
            <a:off x="311700" y="1402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AP Exam E-Ticket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13" name="Google Shape;113;p22"/>
          <p:cNvSpPr txBox="1">
            <a:spLocks noGrp="1"/>
          </p:cNvSpPr>
          <p:nvPr>
            <p:ph type="body" idx="1"/>
          </p:nvPr>
        </p:nvSpPr>
        <p:spPr>
          <a:xfrm>
            <a:off x="311700" y="847675"/>
            <a:ext cx="4550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You’ll receive your E-Ticket </a:t>
            </a:r>
            <a:r>
              <a:rPr lang="en" b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2 days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 before your test.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APUSH is on May 15, you’ll receive your ticket by email on May 13.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One E-Ticket per exam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Can be accessed in your </a:t>
            </a: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Student Account on My AP.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Do not share your E-Ticket with anyone. 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Save the email should you need to request a make-up exam.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The ticket is only valid for the May Exam Schedule. You will receive a different one if you need to test in June.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  <p:pic>
        <p:nvPicPr>
          <p:cNvPr id="114" name="Google Shape;114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80550" y="661263"/>
            <a:ext cx="3077825" cy="38209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0"/>
          <p:cNvSpPr txBox="1">
            <a:spLocks noGrp="1"/>
          </p:cNvSpPr>
          <p:nvPr>
            <p:ph type="title"/>
          </p:nvPr>
        </p:nvSpPr>
        <p:spPr>
          <a:xfrm>
            <a:off x="311700" y="4888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latin typeface="Arvo"/>
                <a:ea typeface="Arvo"/>
                <a:cs typeface="Arvo"/>
                <a:sym typeface="Arvo"/>
              </a:rPr>
              <a:t>Videos</a:t>
            </a:r>
            <a:endParaRPr sz="2600"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23" name="Google Shape;223;p40"/>
          <p:cNvSpPr txBox="1">
            <a:spLocks noGrp="1"/>
          </p:cNvSpPr>
          <p:nvPr>
            <p:ph type="body" idx="1"/>
          </p:nvPr>
        </p:nvSpPr>
        <p:spPr>
          <a:xfrm>
            <a:off x="311700" y="1459050"/>
            <a:ext cx="8520600" cy="271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000"/>
              </a:spcAft>
              <a:buNone/>
            </a:pPr>
            <a:r>
              <a:rPr lang="en" sz="2500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Here is a link to a YouTube playlist that will walk you through the 2020 Exams.</a:t>
            </a:r>
            <a:endParaRPr sz="2500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4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Other Resources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229" name="Google Shape;229;p4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Click here if you are having trouble receiving emails from College Board</a:t>
            </a: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4"/>
              </a:rPr>
              <a:t>Click here for official College Board AP Review Sessions</a:t>
            </a:r>
            <a:endParaRPr>
              <a:latin typeface="Arvo"/>
              <a:ea typeface="Arvo"/>
              <a:cs typeface="Arvo"/>
              <a:sym typeface="Arvo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5"/>
              </a:rPr>
              <a:t>Click here for the complete AP Testing Guide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577" y="2044832"/>
            <a:ext cx="4770509" cy="841800"/>
          </a:xfrm>
        </p:spPr>
        <p:txBody>
          <a:bodyPr/>
          <a:lstStyle/>
          <a:p>
            <a:r>
              <a:rPr lang="en-US" dirty="0" smtClean="0"/>
              <a:t>Thanks to Brittany Schrameyer for this PPT! </a:t>
            </a:r>
            <a:r>
              <a:rPr lang="en-US" dirty="0" smtClean="0"/>
              <a:t>Please view the first PPT to see more information!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72"/>
          <a:stretch/>
        </p:blipFill>
        <p:spPr>
          <a:xfrm>
            <a:off x="5592416" y="0"/>
            <a:ext cx="2187437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936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Reminder!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20" name="Google Shape;120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If you have a conflict for the May 15th test and don’t use your E-Ticket, you can take the test on Wednesday, June 3rd. HOWEVER!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There are no scheduled conflicts for the May 15th test.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■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There are multiples tests scheduled for the same time in June.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There are no opportunities to test against after June 3rd.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1371600" lvl="2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■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This means if you don’t test in May and then have technology issues in June, you will not be able to make up the test.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Plan to test on May 15th!!!!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Again, here is the testing schedule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AP Exam Calendar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26" name="Google Shape;126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Currently, the exam times listed in your College Board accounted are defaulted to </a:t>
            </a:r>
            <a:r>
              <a:rPr lang="en">
                <a:solidFill>
                  <a:srgbClr val="000000"/>
                </a:solidFill>
                <a:highlight>
                  <a:srgbClr val="FFF2CC"/>
                </a:highlight>
                <a:latin typeface="Arvo"/>
                <a:ea typeface="Arvo"/>
                <a:cs typeface="Arvo"/>
                <a:sym typeface="Arvo"/>
              </a:rPr>
              <a:t>Eastern Time</a:t>
            </a: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. We are in the Central Time Zone. 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0" lvl="0" indent="0" algn="ctr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500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 will be taking the AP U.S. History Exam on May 15th at 1:00pm.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u="sng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Here is a schedule for all AP Exams in Central Time Zone.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What To Expect On The Exam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32" name="Google Shape;132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The exam questions are viewed in a web browser.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Only Chrome, Firefox, Safari, or Edge will work.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 will type or write your response outside that browser and then submit one of 3 ways.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Copy and Paste a typed response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Attach a typed response (like a document)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Char char="○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Attach one of more photos of a handwritten response.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Submission Option #1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38" name="Google Shape;138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Copy and Paste a Typed Response and Hit Submit</a:t>
            </a:r>
            <a:endParaRPr b="1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A computer is the best device to use.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Type your response in Google Docs, Microsoft Word, Notes, or a similar application. Don’t include images. Save your work often.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Type your AP ID and initials at the top of the response.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When the timer has 5 minutes remaining, copy-and-paste your response into the space indicated, and click Submit.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 will need to open up 2 windows for this. One window to view the question/timer and a second window to type your response.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>
            <a:spLocks noGrp="1"/>
          </p:cNvSpPr>
          <p:nvPr>
            <p:ph type="title"/>
          </p:nvPr>
        </p:nvSpPr>
        <p:spPr>
          <a:xfrm>
            <a:off x="311700" y="3657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Submission Option #2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44" name="Google Shape;144;p27"/>
          <p:cNvSpPr txBox="1">
            <a:spLocks noGrp="1"/>
          </p:cNvSpPr>
          <p:nvPr>
            <p:ph type="body" idx="1"/>
          </p:nvPr>
        </p:nvSpPr>
        <p:spPr>
          <a:xfrm>
            <a:off x="311700" y="9384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Attach a document and then hit “submit.”</a:t>
            </a:r>
            <a:endParaRPr b="1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Type your response in Google Docs, Microsoft Word, Notes, or a similar application. Don’t include images. Save your work often.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Save your document in one of these accepted file formats: .doc, .docx, .pdf, .txt, .odt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Type your AP ID and initials at the top of the response.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When the timer has 5 minutes remaining, attach your response and click Submit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chemeClr val="dk1"/>
                </a:solidFill>
                <a:latin typeface="Arvo"/>
                <a:ea typeface="Arvo"/>
                <a:cs typeface="Arvo"/>
                <a:sym typeface="Arvo"/>
              </a:rPr>
              <a:t>You will need to open up 2 windows for this. One window to view the question/timer and a second window to type your response.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8"/>
          <p:cNvSpPr txBox="1">
            <a:spLocks noGrp="1"/>
          </p:cNvSpPr>
          <p:nvPr>
            <p:ph type="title"/>
          </p:nvPr>
        </p:nvSpPr>
        <p:spPr>
          <a:xfrm>
            <a:off x="311700" y="137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Submission Option #3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50" name="Google Shape;150;p28"/>
          <p:cNvSpPr txBox="1">
            <a:spLocks noGrp="1"/>
          </p:cNvSpPr>
          <p:nvPr>
            <p:ph type="body" idx="1"/>
          </p:nvPr>
        </p:nvSpPr>
        <p:spPr>
          <a:xfrm>
            <a:off x="311700" y="7098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Attach photos of a handwritten response and then click “submit.”</a:t>
            </a:r>
            <a:endParaRPr b="1"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Write your AP ID, initials, and page number at the top of EACH page of the response.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Write your response clearly with dark pen or pencil.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When the timer has 5 minutes remaining, take a photo of your response in vertical orientation, i.e., not landscape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One page per photo. If your response is longer than one page, you’ll need to attach multiple photos (maximum of 5 photos per test question) before clicking Submit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800"/>
              <a:buFont typeface="Arvo"/>
              <a:buChar char="●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Make sure to attach all of your pages before you click Submit. Acceptable file formats: .png, .jpg, .jpeg.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9"/>
          <p:cNvSpPr txBox="1">
            <a:spLocks noGrp="1"/>
          </p:cNvSpPr>
          <p:nvPr>
            <p:ph type="title"/>
          </p:nvPr>
        </p:nvSpPr>
        <p:spPr>
          <a:xfrm>
            <a:off x="311700" y="1371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rvo"/>
                <a:ea typeface="Arvo"/>
                <a:cs typeface="Arvo"/>
                <a:sym typeface="Arvo"/>
              </a:rPr>
              <a:t>Five Steps To Take Before Exam Day</a:t>
            </a:r>
            <a:endParaRPr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56" name="Google Shape;156;p29"/>
          <p:cNvSpPr txBox="1">
            <a:spLocks noGrp="1"/>
          </p:cNvSpPr>
          <p:nvPr>
            <p:ph type="body" idx="1"/>
          </p:nvPr>
        </p:nvSpPr>
        <p:spPr>
          <a:xfrm>
            <a:off x="311700" y="70980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AutoNum type="arabicPeriod"/>
            </a:pPr>
            <a:r>
              <a:rPr lang="en">
                <a:solidFill>
                  <a:srgbClr val="000000"/>
                </a:solidFill>
                <a:highlight>
                  <a:srgbClr val="F4CCCC"/>
                </a:highlight>
                <a:latin typeface="Arvo"/>
                <a:ea typeface="Arvo"/>
                <a:cs typeface="Arvo"/>
                <a:sym typeface="Arvo"/>
              </a:rPr>
              <a:t>Review Contact Information</a:t>
            </a:r>
            <a:endParaRPr>
              <a:solidFill>
                <a:srgbClr val="000000"/>
              </a:solidFill>
              <a:highlight>
                <a:srgbClr val="F4CCCC"/>
              </a:highlight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AutoNum type="alphaLcPeriod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If you are not receiving emails from College Board, log in to My AP.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AutoNum type="arabicPeriod"/>
            </a:pPr>
            <a:r>
              <a:rPr lang="en">
                <a:solidFill>
                  <a:srgbClr val="000000"/>
                </a:solidFill>
                <a:highlight>
                  <a:srgbClr val="FCE5CD"/>
                </a:highlight>
                <a:latin typeface="Arvo"/>
                <a:ea typeface="Arvo"/>
                <a:cs typeface="Arvo"/>
                <a:sym typeface="Arvo"/>
              </a:rPr>
              <a:t>Check your technology</a:t>
            </a:r>
            <a:endParaRPr>
              <a:solidFill>
                <a:srgbClr val="000000"/>
              </a:solidFill>
              <a:highlight>
                <a:srgbClr val="FCE5CD"/>
              </a:highlight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AutoNum type="alphaLcPeriod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Decide how you will do your test, whether on the computer or a smartphone.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AutoNum type="arabicPeriod"/>
            </a:pPr>
            <a:r>
              <a:rPr lang="en">
                <a:solidFill>
                  <a:srgbClr val="000000"/>
                </a:solidFill>
                <a:highlight>
                  <a:srgbClr val="FFF2CC"/>
                </a:highlight>
                <a:latin typeface="Arvo"/>
                <a:ea typeface="Arvo"/>
                <a:cs typeface="Arvo"/>
                <a:sym typeface="Arvo"/>
              </a:rPr>
              <a:t>Practice submitting your response.</a:t>
            </a:r>
            <a:endParaRPr>
              <a:solidFill>
                <a:srgbClr val="000000"/>
              </a:solidFill>
              <a:highlight>
                <a:srgbClr val="FFF2CC"/>
              </a:highlight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AutoNum type="alphaLcPeriod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An online AP Exam demo will be available on May 4th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AutoNum type="arabicPeriod"/>
            </a:pPr>
            <a:r>
              <a:rPr lang="en">
                <a:solidFill>
                  <a:srgbClr val="000000"/>
                </a:solidFill>
                <a:highlight>
                  <a:srgbClr val="D9EAD3"/>
                </a:highlight>
                <a:latin typeface="Arvo"/>
                <a:ea typeface="Arvo"/>
                <a:cs typeface="Arvo"/>
                <a:sym typeface="Arvo"/>
              </a:rPr>
              <a:t>Gather What You Need for Each Exam</a:t>
            </a:r>
            <a:endParaRPr>
              <a:solidFill>
                <a:srgbClr val="000000"/>
              </a:solidFill>
              <a:highlight>
                <a:srgbClr val="D9EAD3"/>
              </a:highlight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vo"/>
              <a:buAutoNum type="alphaLcPeriod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 don’t really need anything additional for APUSH but </a:t>
            </a:r>
            <a:r>
              <a:rPr lang="en" u="sng">
                <a:solidFill>
                  <a:schemeClr val="hlink"/>
                </a:solidFill>
                <a:latin typeface="Arvo"/>
                <a:ea typeface="Arvo"/>
                <a:cs typeface="Arvo"/>
                <a:sym typeface="Arvo"/>
                <a:hlinkClick r:id="rId3"/>
              </a:rPr>
              <a:t>check this link out.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vo"/>
              <a:buAutoNum type="arabicPeriod"/>
            </a:pPr>
            <a:r>
              <a:rPr lang="en">
                <a:solidFill>
                  <a:srgbClr val="000000"/>
                </a:solidFill>
                <a:highlight>
                  <a:srgbClr val="D0E0E3"/>
                </a:highlight>
                <a:latin typeface="Arvo"/>
                <a:ea typeface="Arvo"/>
                <a:cs typeface="Arvo"/>
                <a:sym typeface="Arvo"/>
              </a:rPr>
              <a:t>Receive your exam confirmation and E-Ticket Emails</a:t>
            </a:r>
            <a:endParaRPr>
              <a:solidFill>
                <a:srgbClr val="000000"/>
              </a:solidFill>
              <a:highlight>
                <a:srgbClr val="D0E0E3"/>
              </a:highlight>
              <a:latin typeface="Arvo"/>
              <a:ea typeface="Arvo"/>
              <a:cs typeface="Arvo"/>
              <a:sym typeface="Arvo"/>
            </a:endParaRPr>
          </a:p>
          <a:p>
            <a:pPr marL="914400" lvl="1" indent="-317500" algn="l" rtl="0">
              <a:spcBef>
                <a:spcPts val="1000"/>
              </a:spcBef>
              <a:spcAft>
                <a:spcPts val="1000"/>
              </a:spcAft>
              <a:buClr>
                <a:srgbClr val="000000"/>
              </a:buClr>
              <a:buSzPts val="1400"/>
              <a:buFont typeface="Arvo"/>
              <a:buAutoNum type="alphaLcPeriod"/>
            </a:pPr>
            <a:r>
              <a:rPr lang="en">
                <a:solidFill>
                  <a:srgbClr val="000000"/>
                </a:solidFill>
                <a:latin typeface="Arvo"/>
                <a:ea typeface="Arvo"/>
                <a:cs typeface="Arvo"/>
                <a:sym typeface="Arvo"/>
              </a:rPr>
              <a:t>You’ll get emails with your AP ID and your exam e-ticket. This information will also be in your My AP Account.</a:t>
            </a:r>
            <a:endParaRPr>
              <a:solidFill>
                <a:srgbClr val="000000"/>
              </a:solidFill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1718</Words>
  <Application>Microsoft Office PowerPoint</Application>
  <PresentationFormat>On-screen Show (16:9)</PresentationFormat>
  <Paragraphs>147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Arvo</vt:lpstr>
      <vt:lpstr>Simple Light</vt:lpstr>
      <vt:lpstr>PowerPoint Presentation</vt:lpstr>
      <vt:lpstr>AP Exam E-Ticket</vt:lpstr>
      <vt:lpstr>Reminder!</vt:lpstr>
      <vt:lpstr>AP Exam Calendar</vt:lpstr>
      <vt:lpstr>What To Expect On The Exam</vt:lpstr>
      <vt:lpstr>Submission Option #1</vt:lpstr>
      <vt:lpstr>Submission Option #2</vt:lpstr>
      <vt:lpstr>Submission Option #3</vt:lpstr>
      <vt:lpstr>Five Steps To Take Before Exam Day</vt:lpstr>
      <vt:lpstr>Important Things To Note</vt:lpstr>
      <vt:lpstr>AP Exam Demo</vt:lpstr>
      <vt:lpstr>What To Have Ready on Exam Day for APUSH</vt:lpstr>
      <vt:lpstr>Optional Resources</vt:lpstr>
      <vt:lpstr>What To Look Out For Now</vt:lpstr>
      <vt:lpstr>Checklist</vt:lpstr>
      <vt:lpstr>Exam Day - What to Expect on May 15th</vt:lpstr>
      <vt:lpstr>The Timer</vt:lpstr>
      <vt:lpstr>Submitting Your Response</vt:lpstr>
      <vt:lpstr>What If Something Goes Wrong While Testing?</vt:lpstr>
      <vt:lpstr>Videos</vt:lpstr>
      <vt:lpstr>Other Resources</vt:lpstr>
      <vt:lpstr>Thanks to Brittany Schrameyer for this PPT! Please view the first PPT to see more information!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Richardson, Rebecca</dc:creator>
  <cp:lastModifiedBy>Richardson, Rebecca</cp:lastModifiedBy>
  <cp:revision>3</cp:revision>
  <dcterms:modified xsi:type="dcterms:W3CDTF">2020-04-29T19:21:45Z</dcterms:modified>
</cp:coreProperties>
</file>