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7" r:id="rId1"/>
  </p:sldMasterIdLst>
  <p:notesMasterIdLst>
    <p:notesMasterId r:id="rId52"/>
  </p:notesMasterIdLst>
  <p:handoutMasterIdLst>
    <p:handoutMasterId r:id="rId53"/>
  </p:handoutMasterIdLst>
  <p:sldIdLst>
    <p:sldId id="326" r:id="rId2"/>
    <p:sldId id="367" r:id="rId3"/>
    <p:sldId id="256" r:id="rId4"/>
    <p:sldId id="366" r:id="rId5"/>
    <p:sldId id="259" r:id="rId6"/>
    <p:sldId id="346" r:id="rId7"/>
    <p:sldId id="363" r:id="rId8"/>
    <p:sldId id="318" r:id="rId9"/>
    <p:sldId id="329" r:id="rId10"/>
    <p:sldId id="332" r:id="rId11"/>
    <p:sldId id="347" r:id="rId12"/>
    <p:sldId id="328" r:id="rId13"/>
    <p:sldId id="353" r:id="rId14"/>
    <p:sldId id="354" r:id="rId15"/>
    <p:sldId id="364" r:id="rId16"/>
    <p:sldId id="333" r:id="rId17"/>
    <p:sldId id="322" r:id="rId18"/>
    <p:sldId id="265" r:id="rId19"/>
    <p:sldId id="334" r:id="rId20"/>
    <p:sldId id="266" r:id="rId21"/>
    <p:sldId id="335" r:id="rId22"/>
    <p:sldId id="349" r:id="rId23"/>
    <p:sldId id="295" r:id="rId24"/>
    <p:sldId id="350" r:id="rId25"/>
    <p:sldId id="296" r:id="rId26"/>
    <p:sldId id="323" r:id="rId27"/>
    <p:sldId id="336" r:id="rId28"/>
    <p:sldId id="351" r:id="rId29"/>
    <p:sldId id="337" r:id="rId30"/>
    <p:sldId id="324" r:id="rId31"/>
    <p:sldId id="358" r:id="rId32"/>
    <p:sldId id="307" r:id="rId33"/>
    <p:sldId id="365" r:id="rId34"/>
    <p:sldId id="352" r:id="rId35"/>
    <p:sldId id="269" r:id="rId36"/>
    <p:sldId id="355" r:id="rId37"/>
    <p:sldId id="338" r:id="rId38"/>
    <p:sldId id="339" r:id="rId39"/>
    <p:sldId id="340" r:id="rId40"/>
    <p:sldId id="309" r:id="rId41"/>
    <p:sldId id="341" r:id="rId42"/>
    <p:sldId id="312" r:id="rId43"/>
    <p:sldId id="342" r:id="rId44"/>
    <p:sldId id="314" r:id="rId45"/>
    <p:sldId id="325" r:id="rId46"/>
    <p:sldId id="343" r:id="rId47"/>
    <p:sldId id="359" r:id="rId48"/>
    <p:sldId id="317" r:id="rId49"/>
    <p:sldId id="360" r:id="rId50"/>
    <p:sldId id="316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57" autoAdjust="0"/>
  </p:normalViewPr>
  <p:slideViewPr>
    <p:cSldViewPr>
      <p:cViewPr varScale="1">
        <p:scale>
          <a:sx n="64" d="100"/>
          <a:sy n="64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6F80A-D676-4E22-B3A7-974D58091FA8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949F08B-3346-4574-A8A3-21DF7CFFB79F}">
      <dgm:prSet/>
      <dgm:spPr/>
      <dgm:t>
        <a:bodyPr/>
        <a:lstStyle/>
        <a:p>
          <a:pPr rtl="0"/>
          <a:r>
            <a:rPr lang="en-US" dirty="0" smtClean="0"/>
            <a:t>Contemporary leadership challenges:</a:t>
          </a:r>
          <a:endParaRPr lang="en-US" dirty="0"/>
        </a:p>
      </dgm:t>
    </dgm:pt>
    <dgm:pt modelId="{6DD3A87D-D111-4B55-A740-9196F000D401}" type="parTrans" cxnId="{753F7EF1-0E7A-4161-86E8-5859F16E1E6B}">
      <dgm:prSet/>
      <dgm:spPr/>
      <dgm:t>
        <a:bodyPr/>
        <a:lstStyle/>
        <a:p>
          <a:endParaRPr lang="en-US"/>
        </a:p>
      </dgm:t>
    </dgm:pt>
    <dgm:pt modelId="{3EB66477-9D49-40F0-BA44-E21533D81A62}" type="sibTrans" cxnId="{753F7EF1-0E7A-4161-86E8-5859F16E1E6B}">
      <dgm:prSet/>
      <dgm:spPr/>
      <dgm:t>
        <a:bodyPr/>
        <a:lstStyle/>
        <a:p>
          <a:endParaRPr lang="en-US"/>
        </a:p>
      </dgm:t>
    </dgm:pt>
    <dgm:pt modelId="{944AC587-373E-473D-B749-454C89037CCA}">
      <dgm:prSet/>
      <dgm:spPr/>
      <dgm:t>
        <a:bodyPr/>
        <a:lstStyle/>
        <a:p>
          <a:pPr rtl="0"/>
          <a:r>
            <a:rPr lang="en-US" dirty="0" smtClean="0"/>
            <a:t>Shorter time frames for accomplishing things </a:t>
          </a:r>
          <a:endParaRPr lang="en-US" dirty="0"/>
        </a:p>
      </dgm:t>
    </dgm:pt>
    <dgm:pt modelId="{B6F5BAAF-716D-4E5E-8AAD-4E92EA209C9C}" type="parTrans" cxnId="{752CB9FC-7878-4657-AC94-91E8ED79B83D}">
      <dgm:prSet/>
      <dgm:spPr/>
      <dgm:t>
        <a:bodyPr/>
        <a:lstStyle/>
        <a:p>
          <a:endParaRPr lang="en-US"/>
        </a:p>
      </dgm:t>
    </dgm:pt>
    <dgm:pt modelId="{7333EEF5-65AB-490C-881C-946E95021038}" type="sibTrans" cxnId="{752CB9FC-7878-4657-AC94-91E8ED79B83D}">
      <dgm:prSet/>
      <dgm:spPr/>
      <dgm:t>
        <a:bodyPr/>
        <a:lstStyle/>
        <a:p>
          <a:endParaRPr lang="en-US"/>
        </a:p>
      </dgm:t>
    </dgm:pt>
    <dgm:pt modelId="{1C1D4F1F-E15A-47C5-95B5-CB4A872B91FA}">
      <dgm:prSet/>
      <dgm:spPr/>
      <dgm:t>
        <a:bodyPr/>
        <a:lstStyle/>
        <a:p>
          <a:pPr rtl="0"/>
          <a:r>
            <a:rPr lang="en-US" dirty="0" smtClean="0"/>
            <a:t>High performance expectations</a:t>
          </a:r>
          <a:endParaRPr lang="en-US" dirty="0"/>
        </a:p>
      </dgm:t>
    </dgm:pt>
    <dgm:pt modelId="{D6B30BD4-16A5-4664-AF46-CD02301186AF}" type="parTrans" cxnId="{FC54E06F-E61A-4EA5-A0C0-A2206960674C}">
      <dgm:prSet/>
      <dgm:spPr/>
      <dgm:t>
        <a:bodyPr/>
        <a:lstStyle/>
        <a:p>
          <a:endParaRPr lang="en-US"/>
        </a:p>
      </dgm:t>
    </dgm:pt>
    <dgm:pt modelId="{9620F82C-B570-413E-A55C-E886576B54D3}" type="sibTrans" cxnId="{FC54E06F-E61A-4EA5-A0C0-A2206960674C}">
      <dgm:prSet/>
      <dgm:spPr/>
      <dgm:t>
        <a:bodyPr/>
        <a:lstStyle/>
        <a:p>
          <a:endParaRPr lang="en-US"/>
        </a:p>
      </dgm:t>
    </dgm:pt>
    <dgm:pt modelId="{EF90D784-24BB-4DC0-BE51-28311F9BE044}">
      <dgm:prSet/>
      <dgm:spPr/>
      <dgm:t>
        <a:bodyPr/>
        <a:lstStyle/>
        <a:p>
          <a:pPr rtl="0"/>
          <a:r>
            <a:rPr lang="en-US" dirty="0" smtClean="0"/>
            <a:t>Complex, ambiguous, and multidimensional problems </a:t>
          </a:r>
          <a:endParaRPr lang="en-US" dirty="0"/>
        </a:p>
      </dgm:t>
    </dgm:pt>
    <dgm:pt modelId="{A4C44C56-E674-4C96-9B9B-1F2EEC403A13}" type="parTrans" cxnId="{B6A79D76-379D-45F1-BA0E-D196E9401056}">
      <dgm:prSet/>
      <dgm:spPr/>
      <dgm:t>
        <a:bodyPr/>
        <a:lstStyle/>
        <a:p>
          <a:endParaRPr lang="en-US"/>
        </a:p>
      </dgm:t>
    </dgm:pt>
    <dgm:pt modelId="{EC5C9AEB-BD80-4BB1-A887-D4AB5EA6EA1B}" type="sibTrans" cxnId="{B6A79D76-379D-45F1-BA0E-D196E9401056}">
      <dgm:prSet/>
      <dgm:spPr/>
      <dgm:t>
        <a:bodyPr/>
        <a:lstStyle/>
        <a:p>
          <a:endParaRPr lang="en-US"/>
        </a:p>
      </dgm:t>
    </dgm:pt>
    <dgm:pt modelId="{D517336F-C7D4-4C44-BB55-C9C2A30AB8F6}">
      <dgm:prSet/>
      <dgm:spPr/>
      <dgm:t>
        <a:bodyPr/>
        <a:lstStyle/>
        <a:p>
          <a:pPr rtl="0"/>
          <a:r>
            <a:rPr lang="en-US" dirty="0" smtClean="0"/>
            <a:t>Scarce resources</a:t>
          </a:r>
          <a:endParaRPr lang="en-US" dirty="0"/>
        </a:p>
      </dgm:t>
    </dgm:pt>
    <dgm:pt modelId="{54B901DA-23F1-42CB-BD42-ABD82A414A84}" type="parTrans" cxnId="{71728278-45FE-49DE-A5A2-80C2BA28F21A}">
      <dgm:prSet/>
      <dgm:spPr/>
      <dgm:t>
        <a:bodyPr/>
        <a:lstStyle/>
        <a:p>
          <a:endParaRPr lang="en-US"/>
        </a:p>
      </dgm:t>
    </dgm:pt>
    <dgm:pt modelId="{497B5928-9762-4DB1-992A-427358F32097}" type="sibTrans" cxnId="{71728278-45FE-49DE-A5A2-80C2BA28F21A}">
      <dgm:prSet/>
      <dgm:spPr/>
      <dgm:t>
        <a:bodyPr/>
        <a:lstStyle/>
        <a:p>
          <a:endParaRPr lang="en-US"/>
        </a:p>
      </dgm:t>
    </dgm:pt>
    <dgm:pt modelId="{EFBD77F2-21A7-4603-98DB-760643D78BD7}" type="pres">
      <dgm:prSet presAssocID="{18A6F80A-D676-4E22-B3A7-974D58091FA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055AF-E8FD-43B9-B6F2-54FF4FCEC60C}" type="pres">
      <dgm:prSet presAssocID="{D949F08B-3346-4574-A8A3-21DF7CFFB79F}" presName="roof" presStyleLbl="dkBgShp" presStyleIdx="0" presStyleCnt="2"/>
      <dgm:spPr/>
      <dgm:t>
        <a:bodyPr/>
        <a:lstStyle/>
        <a:p>
          <a:endParaRPr lang="en-US"/>
        </a:p>
      </dgm:t>
    </dgm:pt>
    <dgm:pt modelId="{3E741B05-461B-4006-BEF4-B78E3F6C5829}" type="pres">
      <dgm:prSet presAssocID="{D949F08B-3346-4574-A8A3-21DF7CFFB79F}" presName="pillars" presStyleCnt="0"/>
      <dgm:spPr/>
    </dgm:pt>
    <dgm:pt modelId="{B6661B90-F343-42E3-BC9E-687691058231}" type="pres">
      <dgm:prSet presAssocID="{D949F08B-3346-4574-A8A3-21DF7CFFB79F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2131-619B-40BD-8E22-4692038621F5}" type="pres">
      <dgm:prSet presAssocID="{1C1D4F1F-E15A-47C5-95B5-CB4A872B91F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F6498-FF94-4C8E-905A-1DD87450662C}" type="pres">
      <dgm:prSet presAssocID="{EF90D784-24BB-4DC0-BE51-28311F9BE04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87576-CD80-4461-AE1A-1DB1AE108030}" type="pres">
      <dgm:prSet presAssocID="{D517336F-C7D4-4C44-BB55-C9C2A30AB8F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31E6F-E8FA-4C5B-B2E6-8AD73ED834B6}" type="pres">
      <dgm:prSet presAssocID="{D949F08B-3346-4574-A8A3-21DF7CFFB79F}" presName="base" presStyleLbl="dkBgShp" presStyleIdx="1" presStyleCnt="2"/>
      <dgm:spPr/>
    </dgm:pt>
  </dgm:ptLst>
  <dgm:cxnLst>
    <dgm:cxn modelId="{71728278-45FE-49DE-A5A2-80C2BA28F21A}" srcId="{D949F08B-3346-4574-A8A3-21DF7CFFB79F}" destId="{D517336F-C7D4-4C44-BB55-C9C2A30AB8F6}" srcOrd="3" destOrd="0" parTransId="{54B901DA-23F1-42CB-BD42-ABD82A414A84}" sibTransId="{497B5928-9762-4DB1-992A-427358F32097}"/>
    <dgm:cxn modelId="{873E9421-DFEB-4806-A637-F61A032605DC}" type="presOf" srcId="{18A6F80A-D676-4E22-B3A7-974D58091FA8}" destId="{EFBD77F2-21A7-4603-98DB-760643D78BD7}" srcOrd="0" destOrd="0" presId="urn:microsoft.com/office/officeart/2005/8/layout/hList3"/>
    <dgm:cxn modelId="{B6A79D76-379D-45F1-BA0E-D196E9401056}" srcId="{D949F08B-3346-4574-A8A3-21DF7CFFB79F}" destId="{EF90D784-24BB-4DC0-BE51-28311F9BE044}" srcOrd="2" destOrd="0" parTransId="{A4C44C56-E674-4C96-9B9B-1F2EEC403A13}" sibTransId="{EC5C9AEB-BD80-4BB1-A887-D4AB5EA6EA1B}"/>
    <dgm:cxn modelId="{504DB686-DB67-46C0-8300-2F98C1E43585}" type="presOf" srcId="{944AC587-373E-473D-B749-454C89037CCA}" destId="{B6661B90-F343-42E3-BC9E-687691058231}" srcOrd="0" destOrd="0" presId="urn:microsoft.com/office/officeart/2005/8/layout/hList3"/>
    <dgm:cxn modelId="{752CB9FC-7878-4657-AC94-91E8ED79B83D}" srcId="{D949F08B-3346-4574-A8A3-21DF7CFFB79F}" destId="{944AC587-373E-473D-B749-454C89037CCA}" srcOrd="0" destOrd="0" parTransId="{B6F5BAAF-716D-4E5E-8AAD-4E92EA209C9C}" sibTransId="{7333EEF5-65AB-490C-881C-946E95021038}"/>
    <dgm:cxn modelId="{EA9E7417-27B4-4943-8A21-F63E3C7A58EE}" type="presOf" srcId="{EF90D784-24BB-4DC0-BE51-28311F9BE044}" destId="{4B4F6498-FF94-4C8E-905A-1DD87450662C}" srcOrd="0" destOrd="0" presId="urn:microsoft.com/office/officeart/2005/8/layout/hList3"/>
    <dgm:cxn modelId="{EAD2B8F9-96A5-499C-8126-7543F800F2B4}" type="presOf" srcId="{1C1D4F1F-E15A-47C5-95B5-CB4A872B91FA}" destId="{E1C12131-619B-40BD-8E22-4692038621F5}" srcOrd="0" destOrd="0" presId="urn:microsoft.com/office/officeart/2005/8/layout/hList3"/>
    <dgm:cxn modelId="{FC54E06F-E61A-4EA5-A0C0-A2206960674C}" srcId="{D949F08B-3346-4574-A8A3-21DF7CFFB79F}" destId="{1C1D4F1F-E15A-47C5-95B5-CB4A872B91FA}" srcOrd="1" destOrd="0" parTransId="{D6B30BD4-16A5-4664-AF46-CD02301186AF}" sibTransId="{9620F82C-B570-413E-A55C-E886576B54D3}"/>
    <dgm:cxn modelId="{160E3CB1-3397-4E2B-939E-EBCBD5B777B8}" type="presOf" srcId="{D517336F-C7D4-4C44-BB55-C9C2A30AB8F6}" destId="{E1C87576-CD80-4461-AE1A-1DB1AE108030}" srcOrd="0" destOrd="0" presId="urn:microsoft.com/office/officeart/2005/8/layout/hList3"/>
    <dgm:cxn modelId="{D867E182-23F9-4197-B584-C835E7CFFE1C}" type="presOf" srcId="{D949F08B-3346-4574-A8A3-21DF7CFFB79F}" destId="{FAF055AF-E8FD-43B9-B6F2-54FF4FCEC60C}" srcOrd="0" destOrd="0" presId="urn:microsoft.com/office/officeart/2005/8/layout/hList3"/>
    <dgm:cxn modelId="{753F7EF1-0E7A-4161-86E8-5859F16E1E6B}" srcId="{18A6F80A-D676-4E22-B3A7-974D58091FA8}" destId="{D949F08B-3346-4574-A8A3-21DF7CFFB79F}" srcOrd="0" destOrd="0" parTransId="{6DD3A87D-D111-4B55-A740-9196F000D401}" sibTransId="{3EB66477-9D49-40F0-BA44-E21533D81A62}"/>
    <dgm:cxn modelId="{0D07B309-FA01-4C21-AFF0-B4DF0173405A}" type="presParOf" srcId="{EFBD77F2-21A7-4603-98DB-760643D78BD7}" destId="{FAF055AF-E8FD-43B9-B6F2-54FF4FCEC60C}" srcOrd="0" destOrd="0" presId="urn:microsoft.com/office/officeart/2005/8/layout/hList3"/>
    <dgm:cxn modelId="{81BB5D1B-6295-4A2D-ACC2-87B706228284}" type="presParOf" srcId="{EFBD77F2-21A7-4603-98DB-760643D78BD7}" destId="{3E741B05-461B-4006-BEF4-B78E3F6C5829}" srcOrd="1" destOrd="0" presId="urn:microsoft.com/office/officeart/2005/8/layout/hList3"/>
    <dgm:cxn modelId="{4EF7BDC4-9D48-4765-BA93-1BD7A0B8FAAA}" type="presParOf" srcId="{3E741B05-461B-4006-BEF4-B78E3F6C5829}" destId="{B6661B90-F343-42E3-BC9E-687691058231}" srcOrd="0" destOrd="0" presId="urn:microsoft.com/office/officeart/2005/8/layout/hList3"/>
    <dgm:cxn modelId="{918883C7-F3F5-48DD-A101-909A325520FB}" type="presParOf" srcId="{3E741B05-461B-4006-BEF4-B78E3F6C5829}" destId="{E1C12131-619B-40BD-8E22-4692038621F5}" srcOrd="1" destOrd="0" presId="urn:microsoft.com/office/officeart/2005/8/layout/hList3"/>
    <dgm:cxn modelId="{9049887A-1565-4CD5-AA56-52E67AAD5B76}" type="presParOf" srcId="{3E741B05-461B-4006-BEF4-B78E3F6C5829}" destId="{4B4F6498-FF94-4C8E-905A-1DD87450662C}" srcOrd="2" destOrd="0" presId="urn:microsoft.com/office/officeart/2005/8/layout/hList3"/>
    <dgm:cxn modelId="{2A1B0A60-FC29-487C-BE6B-2EE4F7854D72}" type="presParOf" srcId="{3E741B05-461B-4006-BEF4-B78E3F6C5829}" destId="{E1C87576-CD80-4461-AE1A-1DB1AE108030}" srcOrd="3" destOrd="0" presId="urn:microsoft.com/office/officeart/2005/8/layout/hList3"/>
    <dgm:cxn modelId="{FADC7DD2-F57B-4EFD-BCF4-731EED6161CE}" type="presParOf" srcId="{EFBD77F2-21A7-4603-98DB-760643D78BD7}" destId="{53331E6F-E8FA-4C5B-B2E6-8AD73ED834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2CB797-8FE9-409E-A43D-FF61797CA3C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8B9D5E-2ACE-478C-963A-910DB5809863}">
      <dgm:prSet/>
      <dgm:spPr/>
      <dgm:t>
        <a:bodyPr/>
        <a:lstStyle/>
        <a:p>
          <a:pPr rtl="0"/>
          <a:r>
            <a:rPr lang="en-US" b="1" dirty="0" smtClean="0"/>
            <a:t>Decide alone </a:t>
          </a:r>
          <a:endParaRPr lang="en-US" b="1" dirty="0"/>
        </a:p>
      </dgm:t>
    </dgm:pt>
    <dgm:pt modelId="{CBF0A1E3-BC58-4CB5-BC4E-44EDC6229119}" type="parTrans" cxnId="{770192AC-2A75-4A22-8AB3-6D6FFAFF4B7E}">
      <dgm:prSet/>
      <dgm:spPr/>
      <dgm:t>
        <a:bodyPr/>
        <a:lstStyle/>
        <a:p>
          <a:endParaRPr lang="en-US"/>
        </a:p>
      </dgm:t>
    </dgm:pt>
    <dgm:pt modelId="{44289EF7-02D3-49F7-B5CC-25E4C3F97242}" type="sibTrans" cxnId="{770192AC-2A75-4A22-8AB3-6D6FFAFF4B7E}">
      <dgm:prSet/>
      <dgm:spPr/>
      <dgm:t>
        <a:bodyPr/>
        <a:lstStyle/>
        <a:p>
          <a:endParaRPr lang="en-US"/>
        </a:p>
      </dgm:t>
    </dgm:pt>
    <dgm:pt modelId="{55D0399C-3C37-4996-A7D3-A056ABA4265B}">
      <dgm:prSet/>
      <dgm:spPr/>
      <dgm:t>
        <a:bodyPr/>
        <a:lstStyle/>
        <a:p>
          <a:pPr rtl="0"/>
          <a:r>
            <a:rPr lang="en-US" b="1" dirty="0" smtClean="0"/>
            <a:t>Consult individually </a:t>
          </a:r>
          <a:endParaRPr lang="en-US" b="1" dirty="0"/>
        </a:p>
      </dgm:t>
    </dgm:pt>
    <dgm:pt modelId="{A84580E2-273D-4D2E-9929-28DECE97B1E4}" type="parTrans" cxnId="{F62D9860-14AF-47DC-9C2A-FBF6F84DCEA7}">
      <dgm:prSet/>
      <dgm:spPr/>
      <dgm:t>
        <a:bodyPr/>
        <a:lstStyle/>
        <a:p>
          <a:endParaRPr lang="en-US"/>
        </a:p>
      </dgm:t>
    </dgm:pt>
    <dgm:pt modelId="{D0C0DB5A-11C1-428D-8C76-8D1DD7A70F7D}" type="sibTrans" cxnId="{F62D9860-14AF-47DC-9C2A-FBF6F84DCEA7}">
      <dgm:prSet/>
      <dgm:spPr/>
      <dgm:t>
        <a:bodyPr/>
        <a:lstStyle/>
        <a:p>
          <a:endParaRPr lang="en-US"/>
        </a:p>
      </dgm:t>
    </dgm:pt>
    <dgm:pt modelId="{90958B8C-0965-48F2-8B05-7FF8D6340B8B}">
      <dgm:prSet/>
      <dgm:spPr/>
      <dgm:t>
        <a:bodyPr/>
        <a:lstStyle/>
        <a:p>
          <a:pPr rtl="0"/>
          <a:r>
            <a:rPr lang="en-US" b="1" dirty="0" smtClean="0"/>
            <a:t>Consult with group </a:t>
          </a:r>
          <a:endParaRPr lang="en-US" b="1" dirty="0"/>
        </a:p>
      </dgm:t>
    </dgm:pt>
    <dgm:pt modelId="{E74CBD5B-77C0-4311-AAAB-5EBCBC759553}" type="parTrans" cxnId="{4FC310A6-B8FC-42A0-A571-585B30C6CF67}">
      <dgm:prSet/>
      <dgm:spPr/>
      <dgm:t>
        <a:bodyPr/>
        <a:lstStyle/>
        <a:p>
          <a:endParaRPr lang="en-US"/>
        </a:p>
      </dgm:t>
    </dgm:pt>
    <dgm:pt modelId="{7DFA1DFE-5702-4D7B-B156-957726C6E12D}" type="sibTrans" cxnId="{4FC310A6-B8FC-42A0-A571-585B30C6CF67}">
      <dgm:prSet/>
      <dgm:spPr/>
      <dgm:t>
        <a:bodyPr/>
        <a:lstStyle/>
        <a:p>
          <a:endParaRPr lang="en-US"/>
        </a:p>
      </dgm:t>
    </dgm:pt>
    <dgm:pt modelId="{3D8158F4-6845-41CD-AAFC-9D4D6B3E5EE0}">
      <dgm:prSet/>
      <dgm:spPr/>
      <dgm:t>
        <a:bodyPr/>
        <a:lstStyle/>
        <a:p>
          <a:pPr rtl="0"/>
          <a:r>
            <a:rPr lang="en-US" b="1" dirty="0" smtClean="0"/>
            <a:t>Facilitate </a:t>
          </a:r>
          <a:endParaRPr lang="en-US" b="1" dirty="0"/>
        </a:p>
      </dgm:t>
    </dgm:pt>
    <dgm:pt modelId="{6146A90A-9753-4A75-A027-1AA849CE84A8}" type="parTrans" cxnId="{7E0BD331-892E-4148-95EC-EBDB134A5E69}">
      <dgm:prSet/>
      <dgm:spPr/>
      <dgm:t>
        <a:bodyPr/>
        <a:lstStyle/>
        <a:p>
          <a:endParaRPr lang="en-US"/>
        </a:p>
      </dgm:t>
    </dgm:pt>
    <dgm:pt modelId="{F0698824-242D-4946-8E80-B6A8F3D7BCC8}" type="sibTrans" cxnId="{7E0BD331-892E-4148-95EC-EBDB134A5E69}">
      <dgm:prSet/>
      <dgm:spPr/>
      <dgm:t>
        <a:bodyPr/>
        <a:lstStyle/>
        <a:p>
          <a:endParaRPr lang="en-US"/>
        </a:p>
      </dgm:t>
    </dgm:pt>
    <dgm:pt modelId="{302D2F52-3C48-43BD-95BF-D04D5165295D}">
      <dgm:prSet/>
      <dgm:spPr/>
      <dgm:t>
        <a:bodyPr/>
        <a:lstStyle/>
        <a:p>
          <a:pPr rtl="0"/>
          <a:r>
            <a:rPr lang="en-US" b="1" dirty="0" smtClean="0"/>
            <a:t>Delegate </a:t>
          </a:r>
          <a:endParaRPr lang="en-US" b="1" dirty="0"/>
        </a:p>
      </dgm:t>
    </dgm:pt>
    <dgm:pt modelId="{9BDC0A93-A5AA-48E9-BAF0-EE88FEE44765}" type="parTrans" cxnId="{072BE722-0068-45D7-AAFF-6EDFE17E140B}">
      <dgm:prSet/>
      <dgm:spPr/>
      <dgm:t>
        <a:bodyPr/>
        <a:lstStyle/>
        <a:p>
          <a:endParaRPr lang="en-US"/>
        </a:p>
      </dgm:t>
    </dgm:pt>
    <dgm:pt modelId="{1876C86D-3AD2-41CA-A932-3C98A7299DCC}" type="sibTrans" cxnId="{072BE722-0068-45D7-AAFF-6EDFE17E140B}">
      <dgm:prSet/>
      <dgm:spPr/>
      <dgm:t>
        <a:bodyPr/>
        <a:lstStyle/>
        <a:p>
          <a:endParaRPr lang="en-US"/>
        </a:p>
      </dgm:t>
    </dgm:pt>
    <dgm:pt modelId="{17F7C81C-73FE-49E6-9B54-BC812193A17D}" type="pres">
      <dgm:prSet presAssocID="{E12CB797-8FE9-409E-A43D-FF61797CA3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485D46-E6DA-4ACD-9C11-7C5521565743}" type="pres">
      <dgm:prSet presAssocID="{3B8B9D5E-2ACE-478C-963A-910DB580986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A02D8-D3F3-4604-ABBC-6380686F3E85}" type="pres">
      <dgm:prSet presAssocID="{44289EF7-02D3-49F7-B5CC-25E4C3F97242}" presName="space" presStyleCnt="0"/>
      <dgm:spPr/>
    </dgm:pt>
    <dgm:pt modelId="{73FE0F89-EB67-4D72-BD00-901D338CB4E5}" type="pres">
      <dgm:prSet presAssocID="{55D0399C-3C37-4996-A7D3-A056ABA4265B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E121A-54D7-4320-8552-BA643F88DD1C}" type="pres">
      <dgm:prSet presAssocID="{D0C0DB5A-11C1-428D-8C76-8D1DD7A70F7D}" presName="space" presStyleCnt="0"/>
      <dgm:spPr/>
    </dgm:pt>
    <dgm:pt modelId="{41F010E4-028E-4291-B6C9-9AD5A35CA489}" type="pres">
      <dgm:prSet presAssocID="{90958B8C-0965-48F2-8B05-7FF8D6340B8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22734-FFF8-4DE7-B291-7FD5DE8188F1}" type="pres">
      <dgm:prSet presAssocID="{7DFA1DFE-5702-4D7B-B156-957726C6E12D}" presName="space" presStyleCnt="0"/>
      <dgm:spPr/>
    </dgm:pt>
    <dgm:pt modelId="{18131C69-D026-4A42-AE45-25D06ECA977B}" type="pres">
      <dgm:prSet presAssocID="{3D8158F4-6845-41CD-AAFC-9D4D6B3E5EE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493D0-3BC4-4B25-AF5C-8D6ECEAF5675}" type="pres">
      <dgm:prSet presAssocID="{F0698824-242D-4946-8E80-B6A8F3D7BCC8}" presName="space" presStyleCnt="0"/>
      <dgm:spPr/>
    </dgm:pt>
    <dgm:pt modelId="{39484DB1-DC38-44A2-9AF9-434A4DCA1683}" type="pres">
      <dgm:prSet presAssocID="{302D2F52-3C48-43BD-95BF-D04D5165295D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310A6-B8FC-42A0-A571-585B30C6CF67}" srcId="{E12CB797-8FE9-409E-A43D-FF61797CA3C8}" destId="{90958B8C-0965-48F2-8B05-7FF8D6340B8B}" srcOrd="2" destOrd="0" parTransId="{E74CBD5B-77C0-4311-AAAB-5EBCBC759553}" sibTransId="{7DFA1DFE-5702-4D7B-B156-957726C6E12D}"/>
    <dgm:cxn modelId="{F62D9860-14AF-47DC-9C2A-FBF6F84DCEA7}" srcId="{E12CB797-8FE9-409E-A43D-FF61797CA3C8}" destId="{55D0399C-3C37-4996-A7D3-A056ABA4265B}" srcOrd="1" destOrd="0" parTransId="{A84580E2-273D-4D2E-9929-28DECE97B1E4}" sibTransId="{D0C0DB5A-11C1-428D-8C76-8D1DD7A70F7D}"/>
    <dgm:cxn modelId="{C164B478-D795-427C-9487-1FD868D6E4EC}" type="presOf" srcId="{90958B8C-0965-48F2-8B05-7FF8D6340B8B}" destId="{41F010E4-028E-4291-B6C9-9AD5A35CA489}" srcOrd="0" destOrd="0" presId="urn:microsoft.com/office/officeart/2005/8/layout/venn3"/>
    <dgm:cxn modelId="{892BCC35-55F1-49D3-B587-9C81065695D4}" type="presOf" srcId="{55D0399C-3C37-4996-A7D3-A056ABA4265B}" destId="{73FE0F89-EB67-4D72-BD00-901D338CB4E5}" srcOrd="0" destOrd="0" presId="urn:microsoft.com/office/officeart/2005/8/layout/venn3"/>
    <dgm:cxn modelId="{770192AC-2A75-4A22-8AB3-6D6FFAFF4B7E}" srcId="{E12CB797-8FE9-409E-A43D-FF61797CA3C8}" destId="{3B8B9D5E-2ACE-478C-963A-910DB5809863}" srcOrd="0" destOrd="0" parTransId="{CBF0A1E3-BC58-4CB5-BC4E-44EDC6229119}" sibTransId="{44289EF7-02D3-49F7-B5CC-25E4C3F97242}"/>
    <dgm:cxn modelId="{072BE722-0068-45D7-AAFF-6EDFE17E140B}" srcId="{E12CB797-8FE9-409E-A43D-FF61797CA3C8}" destId="{302D2F52-3C48-43BD-95BF-D04D5165295D}" srcOrd="4" destOrd="0" parTransId="{9BDC0A93-A5AA-48E9-BAF0-EE88FEE44765}" sibTransId="{1876C86D-3AD2-41CA-A932-3C98A7299DCC}"/>
    <dgm:cxn modelId="{5A44C6C7-7242-41B5-BDF7-E1EDD5CA12D2}" type="presOf" srcId="{302D2F52-3C48-43BD-95BF-D04D5165295D}" destId="{39484DB1-DC38-44A2-9AF9-434A4DCA1683}" srcOrd="0" destOrd="0" presId="urn:microsoft.com/office/officeart/2005/8/layout/venn3"/>
    <dgm:cxn modelId="{770F52AD-9C22-4B7D-9CBF-BCF44CD27C6E}" type="presOf" srcId="{3D8158F4-6845-41CD-AAFC-9D4D6B3E5EE0}" destId="{18131C69-D026-4A42-AE45-25D06ECA977B}" srcOrd="0" destOrd="0" presId="urn:microsoft.com/office/officeart/2005/8/layout/venn3"/>
    <dgm:cxn modelId="{0411267E-A5A3-48B1-B17E-6EAE0EC1F0BF}" type="presOf" srcId="{E12CB797-8FE9-409E-A43D-FF61797CA3C8}" destId="{17F7C81C-73FE-49E6-9B54-BC812193A17D}" srcOrd="0" destOrd="0" presId="urn:microsoft.com/office/officeart/2005/8/layout/venn3"/>
    <dgm:cxn modelId="{3E750132-7429-4503-B005-6D5692BAA19D}" type="presOf" srcId="{3B8B9D5E-2ACE-478C-963A-910DB5809863}" destId="{01485D46-E6DA-4ACD-9C11-7C5521565743}" srcOrd="0" destOrd="0" presId="urn:microsoft.com/office/officeart/2005/8/layout/venn3"/>
    <dgm:cxn modelId="{7E0BD331-892E-4148-95EC-EBDB134A5E69}" srcId="{E12CB797-8FE9-409E-A43D-FF61797CA3C8}" destId="{3D8158F4-6845-41CD-AAFC-9D4D6B3E5EE0}" srcOrd="3" destOrd="0" parTransId="{6146A90A-9753-4A75-A027-1AA849CE84A8}" sibTransId="{F0698824-242D-4946-8E80-B6A8F3D7BCC8}"/>
    <dgm:cxn modelId="{36C04953-FD57-4C35-AD02-D3F5C3F24DAF}" type="presParOf" srcId="{17F7C81C-73FE-49E6-9B54-BC812193A17D}" destId="{01485D46-E6DA-4ACD-9C11-7C5521565743}" srcOrd="0" destOrd="0" presId="urn:microsoft.com/office/officeart/2005/8/layout/venn3"/>
    <dgm:cxn modelId="{045E656D-AA5A-4BC6-9A82-0A2AD1E71AB9}" type="presParOf" srcId="{17F7C81C-73FE-49E6-9B54-BC812193A17D}" destId="{EE9A02D8-D3F3-4604-ABBC-6380686F3E85}" srcOrd="1" destOrd="0" presId="urn:microsoft.com/office/officeart/2005/8/layout/venn3"/>
    <dgm:cxn modelId="{5E67BCDD-5B72-4B69-A6FB-A02C7C577094}" type="presParOf" srcId="{17F7C81C-73FE-49E6-9B54-BC812193A17D}" destId="{73FE0F89-EB67-4D72-BD00-901D338CB4E5}" srcOrd="2" destOrd="0" presId="urn:microsoft.com/office/officeart/2005/8/layout/venn3"/>
    <dgm:cxn modelId="{12DD5F3E-E913-4659-9660-B6B1B8292488}" type="presParOf" srcId="{17F7C81C-73FE-49E6-9B54-BC812193A17D}" destId="{F5FE121A-54D7-4320-8552-BA643F88DD1C}" srcOrd="3" destOrd="0" presId="urn:microsoft.com/office/officeart/2005/8/layout/venn3"/>
    <dgm:cxn modelId="{1FCC020F-94D7-45CC-B8C3-5048D07D3D6F}" type="presParOf" srcId="{17F7C81C-73FE-49E6-9B54-BC812193A17D}" destId="{41F010E4-028E-4291-B6C9-9AD5A35CA489}" srcOrd="4" destOrd="0" presId="urn:microsoft.com/office/officeart/2005/8/layout/venn3"/>
    <dgm:cxn modelId="{A59E6DC0-F31D-49FC-8CB1-82FCC31346D0}" type="presParOf" srcId="{17F7C81C-73FE-49E6-9B54-BC812193A17D}" destId="{51222734-FFF8-4DE7-B291-7FD5DE8188F1}" srcOrd="5" destOrd="0" presId="urn:microsoft.com/office/officeart/2005/8/layout/venn3"/>
    <dgm:cxn modelId="{8F656CE5-1E40-47D8-95E7-26B340A238E8}" type="presParOf" srcId="{17F7C81C-73FE-49E6-9B54-BC812193A17D}" destId="{18131C69-D026-4A42-AE45-25D06ECA977B}" srcOrd="6" destOrd="0" presId="urn:microsoft.com/office/officeart/2005/8/layout/venn3"/>
    <dgm:cxn modelId="{AEA616F6-866E-4C70-A771-64B9C57578FF}" type="presParOf" srcId="{17F7C81C-73FE-49E6-9B54-BC812193A17D}" destId="{46D493D0-3BC4-4B25-AF5C-8D6ECEAF5675}" srcOrd="7" destOrd="0" presId="urn:microsoft.com/office/officeart/2005/8/layout/venn3"/>
    <dgm:cxn modelId="{EB495321-2CE5-44F2-84D1-8B8080D5C4D9}" type="presParOf" srcId="{17F7C81C-73FE-49E6-9B54-BC812193A17D}" destId="{39484DB1-DC38-44A2-9AF9-434A4DCA168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8ADE7F-9068-4BB8-BFB2-786DA18F15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E0CDFB-44FE-4E5D-A385-15672E491D41}">
      <dgm:prSet/>
      <dgm:spPr/>
      <dgm:t>
        <a:bodyPr/>
        <a:lstStyle/>
        <a:p>
          <a:pPr rtl="0"/>
          <a:r>
            <a:rPr lang="en-US" dirty="0" smtClean="0"/>
            <a:t>Decision quality </a:t>
          </a:r>
          <a:endParaRPr lang="en-US" dirty="0"/>
        </a:p>
      </dgm:t>
    </dgm:pt>
    <dgm:pt modelId="{044ECEEA-24CF-4475-9270-962AF3ADE2BC}" type="parTrans" cxnId="{CBFBC3AC-66E7-4398-99C1-19A27608154C}">
      <dgm:prSet/>
      <dgm:spPr/>
      <dgm:t>
        <a:bodyPr/>
        <a:lstStyle/>
        <a:p>
          <a:endParaRPr lang="en-US"/>
        </a:p>
      </dgm:t>
    </dgm:pt>
    <dgm:pt modelId="{AA497C41-EE5F-42EC-AF99-2DC62A1B1AB8}" type="sibTrans" cxnId="{CBFBC3AC-66E7-4398-99C1-19A27608154C}">
      <dgm:prSet/>
      <dgm:spPr/>
      <dgm:t>
        <a:bodyPr/>
        <a:lstStyle/>
        <a:p>
          <a:endParaRPr lang="en-US"/>
        </a:p>
      </dgm:t>
    </dgm:pt>
    <dgm:pt modelId="{C3CFC12E-D29E-4577-B3F6-648DD25E4E27}">
      <dgm:prSet/>
      <dgm:spPr/>
      <dgm:t>
        <a:bodyPr/>
        <a:lstStyle/>
        <a:p>
          <a:pPr rtl="0"/>
          <a:r>
            <a:rPr lang="en-US" dirty="0" smtClean="0"/>
            <a:t>Who has the information needed for problem solving </a:t>
          </a:r>
          <a:endParaRPr lang="en-US" dirty="0"/>
        </a:p>
      </dgm:t>
    </dgm:pt>
    <dgm:pt modelId="{717A267C-FB8F-4806-829A-4537D2523717}" type="parTrans" cxnId="{44B5FE68-409D-4B5E-B28D-2D8AB8ADD54B}">
      <dgm:prSet/>
      <dgm:spPr/>
      <dgm:t>
        <a:bodyPr/>
        <a:lstStyle/>
        <a:p>
          <a:endParaRPr lang="en-US"/>
        </a:p>
      </dgm:t>
    </dgm:pt>
    <dgm:pt modelId="{D3F7B0BC-2D4B-4AFC-8220-E7E347D76165}" type="sibTrans" cxnId="{44B5FE68-409D-4B5E-B28D-2D8AB8ADD54B}">
      <dgm:prSet/>
      <dgm:spPr/>
      <dgm:t>
        <a:bodyPr/>
        <a:lstStyle/>
        <a:p>
          <a:endParaRPr lang="en-US"/>
        </a:p>
      </dgm:t>
    </dgm:pt>
    <dgm:pt modelId="{022C9A2D-567A-4F4C-B588-667161DAD53C}">
      <dgm:prSet/>
      <dgm:spPr/>
      <dgm:t>
        <a:bodyPr/>
        <a:lstStyle/>
        <a:p>
          <a:pPr rtl="0"/>
          <a:r>
            <a:rPr lang="en-US" dirty="0" smtClean="0"/>
            <a:t>Decision acceptance </a:t>
          </a:r>
          <a:endParaRPr lang="en-US" dirty="0"/>
        </a:p>
      </dgm:t>
    </dgm:pt>
    <dgm:pt modelId="{AAEFCB64-501C-4185-8210-7C2240E26744}" type="parTrans" cxnId="{CC4558C0-4A53-4DAB-88B4-EB6B28F5F16E}">
      <dgm:prSet/>
      <dgm:spPr/>
      <dgm:t>
        <a:bodyPr/>
        <a:lstStyle/>
        <a:p>
          <a:endParaRPr lang="en-US"/>
        </a:p>
      </dgm:t>
    </dgm:pt>
    <dgm:pt modelId="{168AB8E5-589A-4246-981A-4006BFD16C50}" type="sibTrans" cxnId="{CC4558C0-4A53-4DAB-88B4-EB6B28F5F16E}">
      <dgm:prSet/>
      <dgm:spPr/>
      <dgm:t>
        <a:bodyPr/>
        <a:lstStyle/>
        <a:p>
          <a:endParaRPr lang="en-US"/>
        </a:p>
      </dgm:t>
    </dgm:pt>
    <dgm:pt modelId="{5143F9DE-2844-4E2B-9F5C-0B92749821EC}">
      <dgm:prSet/>
      <dgm:spPr/>
      <dgm:t>
        <a:bodyPr/>
        <a:lstStyle/>
        <a:p>
          <a:pPr rtl="0"/>
          <a:r>
            <a:rPr lang="en-US" dirty="0" smtClean="0"/>
            <a:t>Importance of subordinate acceptance to eventual implementation </a:t>
          </a:r>
          <a:endParaRPr lang="en-US" dirty="0"/>
        </a:p>
      </dgm:t>
    </dgm:pt>
    <dgm:pt modelId="{8D3AD97B-F138-4D51-9363-62AB9BE2FA67}" type="parTrans" cxnId="{2902AB62-AFC5-4636-BF08-A871747D1AB8}">
      <dgm:prSet/>
      <dgm:spPr/>
      <dgm:t>
        <a:bodyPr/>
        <a:lstStyle/>
        <a:p>
          <a:endParaRPr lang="en-US"/>
        </a:p>
      </dgm:t>
    </dgm:pt>
    <dgm:pt modelId="{30A49350-BD89-4708-898A-B386275B01D4}" type="sibTrans" cxnId="{2902AB62-AFC5-4636-BF08-A871747D1AB8}">
      <dgm:prSet/>
      <dgm:spPr/>
      <dgm:t>
        <a:bodyPr/>
        <a:lstStyle/>
        <a:p>
          <a:endParaRPr lang="en-US"/>
        </a:p>
      </dgm:t>
    </dgm:pt>
    <dgm:pt modelId="{25B313A8-2D10-4820-8894-746850585149}">
      <dgm:prSet/>
      <dgm:spPr/>
      <dgm:t>
        <a:bodyPr/>
        <a:lstStyle/>
        <a:p>
          <a:pPr rtl="0"/>
          <a:r>
            <a:rPr lang="en-US" dirty="0" smtClean="0"/>
            <a:t>Decision time </a:t>
          </a:r>
          <a:endParaRPr lang="en-US" dirty="0"/>
        </a:p>
      </dgm:t>
    </dgm:pt>
    <dgm:pt modelId="{C9D551AA-0CCA-45E3-870F-917F5EA1EC0A}" type="parTrans" cxnId="{E73C1375-3ADD-4AAE-BE57-6C9F7D32B505}">
      <dgm:prSet/>
      <dgm:spPr/>
      <dgm:t>
        <a:bodyPr/>
        <a:lstStyle/>
        <a:p>
          <a:endParaRPr lang="en-US"/>
        </a:p>
      </dgm:t>
    </dgm:pt>
    <dgm:pt modelId="{39467823-1845-431A-B4E8-33B1D7556A3F}" type="sibTrans" cxnId="{E73C1375-3ADD-4AAE-BE57-6C9F7D32B505}">
      <dgm:prSet/>
      <dgm:spPr/>
      <dgm:t>
        <a:bodyPr/>
        <a:lstStyle/>
        <a:p>
          <a:endParaRPr lang="en-US"/>
        </a:p>
      </dgm:t>
    </dgm:pt>
    <dgm:pt modelId="{A1A28FDA-2628-41A9-A554-3A1E6B21C57E}">
      <dgm:prSet/>
      <dgm:spPr/>
      <dgm:t>
        <a:bodyPr/>
        <a:lstStyle/>
        <a:p>
          <a:pPr rtl="0"/>
          <a:r>
            <a:rPr lang="en-US" dirty="0" smtClean="0"/>
            <a:t>Time available to make and implement the decision </a:t>
          </a:r>
          <a:endParaRPr lang="en-US" dirty="0"/>
        </a:p>
      </dgm:t>
    </dgm:pt>
    <dgm:pt modelId="{4D38B6BE-1599-45DD-A259-2525B8B099C6}" type="parTrans" cxnId="{B049AE88-BE13-4F32-B44A-EBA854799102}">
      <dgm:prSet/>
      <dgm:spPr/>
      <dgm:t>
        <a:bodyPr/>
        <a:lstStyle/>
        <a:p>
          <a:endParaRPr lang="en-US"/>
        </a:p>
      </dgm:t>
    </dgm:pt>
    <dgm:pt modelId="{5A2FAF89-4FB5-4519-A6CF-D10983154F91}" type="sibTrans" cxnId="{B049AE88-BE13-4F32-B44A-EBA854799102}">
      <dgm:prSet/>
      <dgm:spPr/>
      <dgm:t>
        <a:bodyPr/>
        <a:lstStyle/>
        <a:p>
          <a:endParaRPr lang="en-US"/>
        </a:p>
      </dgm:t>
    </dgm:pt>
    <dgm:pt modelId="{BDAD0325-B9A3-4830-A78C-E8DD23F96F1A}" type="pres">
      <dgm:prSet presAssocID="{EE8ADE7F-9068-4BB8-BFB2-786DA18F15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50BF6D-00C0-468D-9A9A-1DE07E5E3C62}" type="pres">
      <dgm:prSet presAssocID="{53E0CDFB-44FE-4E5D-A385-15672E491D41}" presName="composite" presStyleCnt="0"/>
      <dgm:spPr/>
    </dgm:pt>
    <dgm:pt modelId="{E656A9A8-0435-4FCB-9698-074DD15D0090}" type="pres">
      <dgm:prSet presAssocID="{53E0CDFB-44FE-4E5D-A385-15672E491D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3D0EC-7020-475B-BCAC-692446BD9036}" type="pres">
      <dgm:prSet presAssocID="{53E0CDFB-44FE-4E5D-A385-15672E491D4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A4699-3283-47CA-A5B9-9CBD7030B0D9}" type="pres">
      <dgm:prSet presAssocID="{AA497C41-EE5F-42EC-AF99-2DC62A1B1AB8}" presName="space" presStyleCnt="0"/>
      <dgm:spPr/>
    </dgm:pt>
    <dgm:pt modelId="{292AADA5-76DC-4DD9-92F0-092F472975FD}" type="pres">
      <dgm:prSet presAssocID="{022C9A2D-567A-4F4C-B588-667161DAD53C}" presName="composite" presStyleCnt="0"/>
      <dgm:spPr/>
    </dgm:pt>
    <dgm:pt modelId="{D27F0A35-A195-4DF3-B22D-E3492A2F477F}" type="pres">
      <dgm:prSet presAssocID="{022C9A2D-567A-4F4C-B588-667161DAD53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250A1-4CC7-44E3-92C9-7390CDA26DBA}" type="pres">
      <dgm:prSet presAssocID="{022C9A2D-567A-4F4C-B588-667161DAD53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C002C-F373-4BF3-A084-462A2844EE9B}" type="pres">
      <dgm:prSet presAssocID="{168AB8E5-589A-4246-981A-4006BFD16C50}" presName="space" presStyleCnt="0"/>
      <dgm:spPr/>
    </dgm:pt>
    <dgm:pt modelId="{60119BED-174E-48BE-B911-B655DD976959}" type="pres">
      <dgm:prSet presAssocID="{25B313A8-2D10-4820-8894-746850585149}" presName="composite" presStyleCnt="0"/>
      <dgm:spPr/>
    </dgm:pt>
    <dgm:pt modelId="{38E3A6FE-60AB-48FB-8407-E4BC798C3AD1}" type="pres">
      <dgm:prSet presAssocID="{25B313A8-2D10-4820-8894-7468505851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D4B65-C0D7-488C-83BF-71DDA9A883E8}" type="pres">
      <dgm:prSet presAssocID="{25B313A8-2D10-4820-8894-74685058514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C8C3F-EFF7-42DD-869B-DC5051356B8A}" type="presOf" srcId="{A1A28FDA-2628-41A9-A554-3A1E6B21C57E}" destId="{4AFD4B65-C0D7-488C-83BF-71DDA9A883E8}" srcOrd="0" destOrd="0" presId="urn:microsoft.com/office/officeart/2005/8/layout/hList1"/>
    <dgm:cxn modelId="{E73C1375-3ADD-4AAE-BE57-6C9F7D32B505}" srcId="{EE8ADE7F-9068-4BB8-BFB2-786DA18F1589}" destId="{25B313A8-2D10-4820-8894-746850585149}" srcOrd="2" destOrd="0" parTransId="{C9D551AA-0CCA-45E3-870F-917F5EA1EC0A}" sibTransId="{39467823-1845-431A-B4E8-33B1D7556A3F}"/>
    <dgm:cxn modelId="{44B5FE68-409D-4B5E-B28D-2D8AB8ADD54B}" srcId="{53E0CDFB-44FE-4E5D-A385-15672E491D41}" destId="{C3CFC12E-D29E-4577-B3F6-648DD25E4E27}" srcOrd="0" destOrd="0" parTransId="{717A267C-FB8F-4806-829A-4537D2523717}" sibTransId="{D3F7B0BC-2D4B-4AFC-8220-E7E347D76165}"/>
    <dgm:cxn modelId="{CC4558C0-4A53-4DAB-88B4-EB6B28F5F16E}" srcId="{EE8ADE7F-9068-4BB8-BFB2-786DA18F1589}" destId="{022C9A2D-567A-4F4C-B588-667161DAD53C}" srcOrd="1" destOrd="0" parTransId="{AAEFCB64-501C-4185-8210-7C2240E26744}" sibTransId="{168AB8E5-589A-4246-981A-4006BFD16C50}"/>
    <dgm:cxn modelId="{CBFBC3AC-66E7-4398-99C1-19A27608154C}" srcId="{EE8ADE7F-9068-4BB8-BFB2-786DA18F1589}" destId="{53E0CDFB-44FE-4E5D-A385-15672E491D41}" srcOrd="0" destOrd="0" parTransId="{044ECEEA-24CF-4475-9270-962AF3ADE2BC}" sibTransId="{AA497C41-EE5F-42EC-AF99-2DC62A1B1AB8}"/>
    <dgm:cxn modelId="{03F41C41-BA4C-41C6-850C-CD9B5B8A6A41}" type="presOf" srcId="{C3CFC12E-D29E-4577-B3F6-648DD25E4E27}" destId="{6123D0EC-7020-475B-BCAC-692446BD9036}" srcOrd="0" destOrd="0" presId="urn:microsoft.com/office/officeart/2005/8/layout/hList1"/>
    <dgm:cxn modelId="{2902AB62-AFC5-4636-BF08-A871747D1AB8}" srcId="{022C9A2D-567A-4F4C-B588-667161DAD53C}" destId="{5143F9DE-2844-4E2B-9F5C-0B92749821EC}" srcOrd="0" destOrd="0" parTransId="{8D3AD97B-F138-4D51-9363-62AB9BE2FA67}" sibTransId="{30A49350-BD89-4708-898A-B386275B01D4}"/>
    <dgm:cxn modelId="{11217D94-95CF-4C72-9E6C-40A44A08ACAB}" type="presOf" srcId="{53E0CDFB-44FE-4E5D-A385-15672E491D41}" destId="{E656A9A8-0435-4FCB-9698-074DD15D0090}" srcOrd="0" destOrd="0" presId="urn:microsoft.com/office/officeart/2005/8/layout/hList1"/>
    <dgm:cxn modelId="{33E14316-EC50-4DB9-955B-37F6696377F7}" type="presOf" srcId="{25B313A8-2D10-4820-8894-746850585149}" destId="{38E3A6FE-60AB-48FB-8407-E4BC798C3AD1}" srcOrd="0" destOrd="0" presId="urn:microsoft.com/office/officeart/2005/8/layout/hList1"/>
    <dgm:cxn modelId="{08D12BCB-348D-4080-9711-CA660160ECB0}" type="presOf" srcId="{5143F9DE-2844-4E2B-9F5C-0B92749821EC}" destId="{7C5250A1-4CC7-44E3-92C9-7390CDA26DBA}" srcOrd="0" destOrd="0" presId="urn:microsoft.com/office/officeart/2005/8/layout/hList1"/>
    <dgm:cxn modelId="{87905E98-3128-411B-8610-233CE5CAE26D}" type="presOf" srcId="{022C9A2D-567A-4F4C-B588-667161DAD53C}" destId="{D27F0A35-A195-4DF3-B22D-E3492A2F477F}" srcOrd="0" destOrd="0" presId="urn:microsoft.com/office/officeart/2005/8/layout/hList1"/>
    <dgm:cxn modelId="{FD2476ED-AB54-466C-8B12-D1F4C27B6515}" type="presOf" srcId="{EE8ADE7F-9068-4BB8-BFB2-786DA18F1589}" destId="{BDAD0325-B9A3-4830-A78C-E8DD23F96F1A}" srcOrd="0" destOrd="0" presId="urn:microsoft.com/office/officeart/2005/8/layout/hList1"/>
    <dgm:cxn modelId="{B049AE88-BE13-4F32-B44A-EBA854799102}" srcId="{25B313A8-2D10-4820-8894-746850585149}" destId="{A1A28FDA-2628-41A9-A554-3A1E6B21C57E}" srcOrd="0" destOrd="0" parTransId="{4D38B6BE-1599-45DD-A259-2525B8B099C6}" sibTransId="{5A2FAF89-4FB5-4519-A6CF-D10983154F91}"/>
    <dgm:cxn modelId="{E48A83A5-8502-4BDE-82BA-E0BB18CDD050}" type="presParOf" srcId="{BDAD0325-B9A3-4830-A78C-E8DD23F96F1A}" destId="{4B50BF6D-00C0-468D-9A9A-1DE07E5E3C62}" srcOrd="0" destOrd="0" presId="urn:microsoft.com/office/officeart/2005/8/layout/hList1"/>
    <dgm:cxn modelId="{CC059DA5-B74F-4C3B-B6D6-0CA407EAA7E4}" type="presParOf" srcId="{4B50BF6D-00C0-468D-9A9A-1DE07E5E3C62}" destId="{E656A9A8-0435-4FCB-9698-074DD15D0090}" srcOrd="0" destOrd="0" presId="urn:microsoft.com/office/officeart/2005/8/layout/hList1"/>
    <dgm:cxn modelId="{A14E9D1F-29FE-46D0-8B25-9427CD2CE52D}" type="presParOf" srcId="{4B50BF6D-00C0-468D-9A9A-1DE07E5E3C62}" destId="{6123D0EC-7020-475B-BCAC-692446BD9036}" srcOrd="1" destOrd="0" presId="urn:microsoft.com/office/officeart/2005/8/layout/hList1"/>
    <dgm:cxn modelId="{B7E90F7D-00D3-438D-B4ED-221270138137}" type="presParOf" srcId="{BDAD0325-B9A3-4830-A78C-E8DD23F96F1A}" destId="{BCFA4699-3283-47CA-A5B9-9CBD7030B0D9}" srcOrd="1" destOrd="0" presId="urn:microsoft.com/office/officeart/2005/8/layout/hList1"/>
    <dgm:cxn modelId="{98D78832-AAF5-41D0-8079-00C6FC079462}" type="presParOf" srcId="{BDAD0325-B9A3-4830-A78C-E8DD23F96F1A}" destId="{292AADA5-76DC-4DD9-92F0-092F472975FD}" srcOrd="2" destOrd="0" presId="urn:microsoft.com/office/officeart/2005/8/layout/hList1"/>
    <dgm:cxn modelId="{8C952E32-69A3-4DFC-B7A6-3B52FDB6A616}" type="presParOf" srcId="{292AADA5-76DC-4DD9-92F0-092F472975FD}" destId="{D27F0A35-A195-4DF3-B22D-E3492A2F477F}" srcOrd="0" destOrd="0" presId="urn:microsoft.com/office/officeart/2005/8/layout/hList1"/>
    <dgm:cxn modelId="{7ED918E6-8B68-4FDA-B557-FD295D67BBCF}" type="presParOf" srcId="{292AADA5-76DC-4DD9-92F0-092F472975FD}" destId="{7C5250A1-4CC7-44E3-92C9-7390CDA26DBA}" srcOrd="1" destOrd="0" presId="urn:microsoft.com/office/officeart/2005/8/layout/hList1"/>
    <dgm:cxn modelId="{89478312-BC48-48EA-85C3-7D29CC20E0E5}" type="presParOf" srcId="{BDAD0325-B9A3-4830-A78C-E8DD23F96F1A}" destId="{3F7C002C-F373-4BF3-A084-462A2844EE9B}" srcOrd="3" destOrd="0" presId="urn:microsoft.com/office/officeart/2005/8/layout/hList1"/>
    <dgm:cxn modelId="{8B3E7F4A-EA9F-4515-9784-A5D425231B3B}" type="presParOf" srcId="{BDAD0325-B9A3-4830-A78C-E8DD23F96F1A}" destId="{60119BED-174E-48BE-B911-B655DD976959}" srcOrd="4" destOrd="0" presId="urn:microsoft.com/office/officeart/2005/8/layout/hList1"/>
    <dgm:cxn modelId="{6376A6B1-715B-43B3-905D-1DD7DF70566B}" type="presParOf" srcId="{60119BED-174E-48BE-B911-B655DD976959}" destId="{38E3A6FE-60AB-48FB-8407-E4BC798C3AD1}" srcOrd="0" destOrd="0" presId="urn:microsoft.com/office/officeart/2005/8/layout/hList1"/>
    <dgm:cxn modelId="{F5CC8D6C-7AF9-4696-9865-2044595742FF}" type="presParOf" srcId="{60119BED-174E-48BE-B911-B655DD976959}" destId="{4AFD4B65-C0D7-488C-83BF-71DDA9A883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32DA3E-3B46-4D6F-8153-0E9CC2D58CF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6FD7410-5EE3-48A8-AC70-27DACA403F00}">
      <dgm:prSet/>
      <dgm:spPr/>
      <dgm:t>
        <a:bodyPr/>
        <a:lstStyle/>
        <a:p>
          <a:pPr rtl="0"/>
          <a:r>
            <a:rPr lang="en-US" dirty="0" smtClean="0"/>
            <a:t>Benefits of participative decision methods: </a:t>
          </a:r>
          <a:endParaRPr lang="en-US" dirty="0"/>
        </a:p>
      </dgm:t>
    </dgm:pt>
    <dgm:pt modelId="{47E1FEE7-94C0-4344-BF19-D0021F86828D}" type="parTrans" cxnId="{3CBB7A39-D56B-4F13-95DB-E81E922173B7}">
      <dgm:prSet/>
      <dgm:spPr/>
      <dgm:t>
        <a:bodyPr/>
        <a:lstStyle/>
        <a:p>
          <a:endParaRPr lang="en-US"/>
        </a:p>
      </dgm:t>
    </dgm:pt>
    <dgm:pt modelId="{BE7FC593-41BB-4659-9509-B46E02DB833C}" type="sibTrans" cxnId="{3CBB7A39-D56B-4F13-95DB-E81E922173B7}">
      <dgm:prSet/>
      <dgm:spPr/>
      <dgm:t>
        <a:bodyPr/>
        <a:lstStyle/>
        <a:p>
          <a:endParaRPr lang="en-US"/>
        </a:p>
      </dgm:t>
    </dgm:pt>
    <dgm:pt modelId="{A0B96A1F-6989-47F1-825E-6CA1658D90FE}">
      <dgm:prSet/>
      <dgm:spPr/>
      <dgm:t>
        <a:bodyPr/>
        <a:lstStyle/>
        <a:p>
          <a:pPr rtl="0"/>
          <a:r>
            <a:rPr lang="en-US" dirty="0" smtClean="0"/>
            <a:t>Help improve decision quality </a:t>
          </a:r>
          <a:endParaRPr lang="en-US" dirty="0"/>
        </a:p>
      </dgm:t>
    </dgm:pt>
    <dgm:pt modelId="{E05AF9C2-8155-4B96-BCAB-C4F6C6FD3A4E}" type="parTrans" cxnId="{F0525FEB-D647-44DB-81B1-C06F53076DD7}">
      <dgm:prSet/>
      <dgm:spPr/>
      <dgm:t>
        <a:bodyPr/>
        <a:lstStyle/>
        <a:p>
          <a:endParaRPr lang="en-US"/>
        </a:p>
      </dgm:t>
    </dgm:pt>
    <dgm:pt modelId="{0E9E1750-56D2-4D7E-9F12-161FCB29A7F3}" type="sibTrans" cxnId="{F0525FEB-D647-44DB-81B1-C06F53076DD7}">
      <dgm:prSet/>
      <dgm:spPr/>
      <dgm:t>
        <a:bodyPr/>
        <a:lstStyle/>
        <a:p>
          <a:endParaRPr lang="en-US"/>
        </a:p>
      </dgm:t>
    </dgm:pt>
    <dgm:pt modelId="{219E4B7B-0E78-4C7B-A1AB-B9914973D4D8}">
      <dgm:prSet/>
      <dgm:spPr/>
      <dgm:t>
        <a:bodyPr/>
        <a:lstStyle/>
        <a:p>
          <a:pPr rtl="0"/>
          <a:r>
            <a:rPr lang="en-US" dirty="0" smtClean="0"/>
            <a:t>Help improve decision acceptance </a:t>
          </a:r>
          <a:endParaRPr lang="en-US" dirty="0"/>
        </a:p>
      </dgm:t>
    </dgm:pt>
    <dgm:pt modelId="{EFD7E5C0-F250-4DEA-9D98-34FF84EA1B0A}" type="parTrans" cxnId="{DDDE81F6-95FF-465B-8241-57AA9304E47E}">
      <dgm:prSet/>
      <dgm:spPr/>
      <dgm:t>
        <a:bodyPr/>
        <a:lstStyle/>
        <a:p>
          <a:endParaRPr lang="en-US"/>
        </a:p>
      </dgm:t>
    </dgm:pt>
    <dgm:pt modelId="{A9EF613D-9D0C-4C57-B04C-5651DD421FD3}" type="sibTrans" cxnId="{DDDE81F6-95FF-465B-8241-57AA9304E47E}">
      <dgm:prSet/>
      <dgm:spPr/>
      <dgm:t>
        <a:bodyPr/>
        <a:lstStyle/>
        <a:p>
          <a:endParaRPr lang="en-US"/>
        </a:p>
      </dgm:t>
    </dgm:pt>
    <dgm:pt modelId="{9D52E3C1-7DC2-4E52-AEFA-2F8736BCD292}">
      <dgm:prSet/>
      <dgm:spPr/>
      <dgm:t>
        <a:bodyPr/>
        <a:lstStyle/>
        <a:p>
          <a:pPr rtl="0"/>
          <a:r>
            <a:rPr lang="en-US" dirty="0" smtClean="0"/>
            <a:t>Helps develop leadership potential </a:t>
          </a:r>
          <a:endParaRPr lang="en-US" dirty="0"/>
        </a:p>
      </dgm:t>
    </dgm:pt>
    <dgm:pt modelId="{672DF947-7398-4E40-B3BB-6F745D00DCA7}" type="parTrans" cxnId="{4E44D0A8-65DD-48E9-8BBC-77E7422F4BB4}">
      <dgm:prSet/>
      <dgm:spPr/>
      <dgm:t>
        <a:bodyPr/>
        <a:lstStyle/>
        <a:p>
          <a:endParaRPr lang="en-US"/>
        </a:p>
      </dgm:t>
    </dgm:pt>
    <dgm:pt modelId="{93E8C50C-85EF-43E4-A841-24147BBF63DC}" type="sibTrans" cxnId="{4E44D0A8-65DD-48E9-8BBC-77E7422F4BB4}">
      <dgm:prSet/>
      <dgm:spPr/>
      <dgm:t>
        <a:bodyPr/>
        <a:lstStyle/>
        <a:p>
          <a:endParaRPr lang="en-US"/>
        </a:p>
      </dgm:t>
    </dgm:pt>
    <dgm:pt modelId="{37E07E54-79A9-4E80-9F84-C6C2E51C7460}">
      <dgm:prSet/>
      <dgm:spPr/>
      <dgm:t>
        <a:bodyPr/>
        <a:lstStyle/>
        <a:p>
          <a:pPr rtl="0"/>
          <a:r>
            <a:rPr lang="en-US" dirty="0" smtClean="0"/>
            <a:t>Potential disadvantages of participative decision methods: </a:t>
          </a:r>
          <a:endParaRPr lang="en-US" dirty="0"/>
        </a:p>
      </dgm:t>
    </dgm:pt>
    <dgm:pt modelId="{80BC16AC-422B-4BD8-A5BE-A8C9D5BC7609}" type="parTrans" cxnId="{E7E6FC9C-34E0-465A-B4D9-46EC425182C6}">
      <dgm:prSet/>
      <dgm:spPr/>
      <dgm:t>
        <a:bodyPr/>
        <a:lstStyle/>
        <a:p>
          <a:endParaRPr lang="en-US"/>
        </a:p>
      </dgm:t>
    </dgm:pt>
    <dgm:pt modelId="{F4314F7A-1CE9-4E1E-95EE-0A9E6589EE43}" type="sibTrans" cxnId="{E7E6FC9C-34E0-465A-B4D9-46EC425182C6}">
      <dgm:prSet/>
      <dgm:spPr/>
      <dgm:t>
        <a:bodyPr/>
        <a:lstStyle/>
        <a:p>
          <a:endParaRPr lang="en-US"/>
        </a:p>
      </dgm:t>
    </dgm:pt>
    <dgm:pt modelId="{3461642C-ECD7-45BD-B9E1-5A656A31A76F}">
      <dgm:prSet/>
      <dgm:spPr/>
      <dgm:t>
        <a:bodyPr/>
        <a:lstStyle/>
        <a:p>
          <a:pPr rtl="0"/>
          <a:r>
            <a:rPr lang="en-US" dirty="0" smtClean="0"/>
            <a:t>Lost efficiency </a:t>
          </a:r>
          <a:endParaRPr lang="en-US" dirty="0"/>
        </a:p>
      </dgm:t>
    </dgm:pt>
    <dgm:pt modelId="{8FACC0D8-C116-4EC0-9A91-691C50B55A1A}" type="parTrans" cxnId="{82144CE8-338F-44C3-B49A-4A73F4BE1A60}">
      <dgm:prSet/>
      <dgm:spPr/>
      <dgm:t>
        <a:bodyPr/>
        <a:lstStyle/>
        <a:p>
          <a:endParaRPr lang="en-US"/>
        </a:p>
      </dgm:t>
    </dgm:pt>
    <dgm:pt modelId="{72BD7DA6-6686-4698-A982-7029898BFAC0}" type="sibTrans" cxnId="{82144CE8-338F-44C3-B49A-4A73F4BE1A60}">
      <dgm:prSet/>
      <dgm:spPr/>
      <dgm:t>
        <a:bodyPr/>
        <a:lstStyle/>
        <a:p>
          <a:endParaRPr lang="en-US"/>
        </a:p>
      </dgm:t>
    </dgm:pt>
    <dgm:pt modelId="{877760E9-768E-4AD0-A978-605832AF261F}">
      <dgm:prSet/>
      <dgm:spPr/>
      <dgm:t>
        <a:bodyPr/>
        <a:lstStyle/>
        <a:p>
          <a:pPr rtl="0"/>
          <a:r>
            <a:rPr lang="en-US" dirty="0" smtClean="0"/>
            <a:t>Not particularly useful when problems must be solved immediately </a:t>
          </a:r>
          <a:endParaRPr lang="en-US" dirty="0"/>
        </a:p>
      </dgm:t>
    </dgm:pt>
    <dgm:pt modelId="{2CDC9548-F1CA-496A-B087-17EFF0ECE495}" type="parTrans" cxnId="{AE398B95-671F-4D45-88F9-EE43080470E0}">
      <dgm:prSet/>
      <dgm:spPr/>
      <dgm:t>
        <a:bodyPr/>
        <a:lstStyle/>
        <a:p>
          <a:endParaRPr lang="en-US"/>
        </a:p>
      </dgm:t>
    </dgm:pt>
    <dgm:pt modelId="{E1D30099-5968-4FEF-9CD5-3472FB61E03B}" type="sibTrans" cxnId="{AE398B95-671F-4D45-88F9-EE43080470E0}">
      <dgm:prSet/>
      <dgm:spPr/>
      <dgm:t>
        <a:bodyPr/>
        <a:lstStyle/>
        <a:p>
          <a:endParaRPr lang="en-US"/>
        </a:p>
      </dgm:t>
    </dgm:pt>
    <dgm:pt modelId="{2F1EE00D-7E4C-4BC1-84F5-914979993569}" type="pres">
      <dgm:prSet presAssocID="{E332DA3E-3B46-4D6F-8153-0E9CC2D58C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8254F6-679B-4495-81D8-C7B5F51997C3}" type="pres">
      <dgm:prSet presAssocID="{B6FD7410-5EE3-48A8-AC70-27DACA403F00}" presName="composite" presStyleCnt="0"/>
      <dgm:spPr/>
    </dgm:pt>
    <dgm:pt modelId="{05C889A7-EC53-4442-9275-D98026C76CBC}" type="pres">
      <dgm:prSet presAssocID="{B6FD7410-5EE3-48A8-AC70-27DACA403F0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A2537-51DD-43C0-BC51-7FE1BB9AB6AF}" type="pres">
      <dgm:prSet presAssocID="{B6FD7410-5EE3-48A8-AC70-27DACA403F0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EE36F-F2BB-4E47-8D5C-14891FD4868B}" type="pres">
      <dgm:prSet presAssocID="{BE7FC593-41BB-4659-9509-B46E02DB833C}" presName="space" presStyleCnt="0"/>
      <dgm:spPr/>
    </dgm:pt>
    <dgm:pt modelId="{56F12E3F-D649-4E48-9954-E7A730F551FF}" type="pres">
      <dgm:prSet presAssocID="{37E07E54-79A9-4E80-9F84-C6C2E51C7460}" presName="composite" presStyleCnt="0"/>
      <dgm:spPr/>
    </dgm:pt>
    <dgm:pt modelId="{F687C940-598D-42BD-A2B5-F1C53A1ED0A0}" type="pres">
      <dgm:prSet presAssocID="{37E07E54-79A9-4E80-9F84-C6C2E51C74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927B-88A2-4833-BCF8-887E02A27837}" type="pres">
      <dgm:prSet presAssocID="{37E07E54-79A9-4E80-9F84-C6C2E51C746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43ADC-0E71-4441-AA2E-114D636D8D95}" type="presOf" srcId="{B6FD7410-5EE3-48A8-AC70-27DACA403F00}" destId="{05C889A7-EC53-4442-9275-D98026C76CBC}" srcOrd="0" destOrd="0" presId="urn:microsoft.com/office/officeart/2005/8/layout/hList1"/>
    <dgm:cxn modelId="{3CBB7A39-D56B-4F13-95DB-E81E922173B7}" srcId="{E332DA3E-3B46-4D6F-8153-0E9CC2D58CF3}" destId="{B6FD7410-5EE3-48A8-AC70-27DACA403F00}" srcOrd="0" destOrd="0" parTransId="{47E1FEE7-94C0-4344-BF19-D0021F86828D}" sibTransId="{BE7FC593-41BB-4659-9509-B46E02DB833C}"/>
    <dgm:cxn modelId="{E4DDF27A-8979-41F9-A97E-DA0845658B66}" type="presOf" srcId="{37E07E54-79A9-4E80-9F84-C6C2E51C7460}" destId="{F687C940-598D-42BD-A2B5-F1C53A1ED0A0}" srcOrd="0" destOrd="0" presId="urn:microsoft.com/office/officeart/2005/8/layout/hList1"/>
    <dgm:cxn modelId="{AE398B95-671F-4D45-88F9-EE43080470E0}" srcId="{37E07E54-79A9-4E80-9F84-C6C2E51C7460}" destId="{877760E9-768E-4AD0-A978-605832AF261F}" srcOrd="1" destOrd="0" parTransId="{2CDC9548-F1CA-496A-B087-17EFF0ECE495}" sibTransId="{E1D30099-5968-4FEF-9CD5-3472FB61E03B}"/>
    <dgm:cxn modelId="{65003D0F-3968-46E8-B29D-EC5B73877C31}" type="presOf" srcId="{9D52E3C1-7DC2-4E52-AEFA-2F8736BCD292}" destId="{FCDA2537-51DD-43C0-BC51-7FE1BB9AB6AF}" srcOrd="0" destOrd="2" presId="urn:microsoft.com/office/officeart/2005/8/layout/hList1"/>
    <dgm:cxn modelId="{AC5D11B2-FF57-452D-973B-DC0BC30F84DD}" type="presOf" srcId="{877760E9-768E-4AD0-A978-605832AF261F}" destId="{9C42927B-88A2-4833-BCF8-887E02A27837}" srcOrd="0" destOrd="1" presId="urn:microsoft.com/office/officeart/2005/8/layout/hList1"/>
    <dgm:cxn modelId="{8C6F2C57-9803-44E2-9BAD-1E9D2881842B}" type="presOf" srcId="{219E4B7B-0E78-4C7B-A1AB-B9914973D4D8}" destId="{FCDA2537-51DD-43C0-BC51-7FE1BB9AB6AF}" srcOrd="0" destOrd="1" presId="urn:microsoft.com/office/officeart/2005/8/layout/hList1"/>
    <dgm:cxn modelId="{82144CE8-338F-44C3-B49A-4A73F4BE1A60}" srcId="{37E07E54-79A9-4E80-9F84-C6C2E51C7460}" destId="{3461642C-ECD7-45BD-B9E1-5A656A31A76F}" srcOrd="0" destOrd="0" parTransId="{8FACC0D8-C116-4EC0-9A91-691C50B55A1A}" sibTransId="{72BD7DA6-6686-4698-A982-7029898BFAC0}"/>
    <dgm:cxn modelId="{F0525FEB-D647-44DB-81B1-C06F53076DD7}" srcId="{B6FD7410-5EE3-48A8-AC70-27DACA403F00}" destId="{A0B96A1F-6989-47F1-825E-6CA1658D90FE}" srcOrd="0" destOrd="0" parTransId="{E05AF9C2-8155-4B96-BCAB-C4F6C6FD3A4E}" sibTransId="{0E9E1750-56D2-4D7E-9F12-161FCB29A7F3}"/>
    <dgm:cxn modelId="{4E44D0A8-65DD-48E9-8BBC-77E7422F4BB4}" srcId="{B6FD7410-5EE3-48A8-AC70-27DACA403F00}" destId="{9D52E3C1-7DC2-4E52-AEFA-2F8736BCD292}" srcOrd="2" destOrd="0" parTransId="{672DF947-7398-4E40-B3BB-6F745D00DCA7}" sibTransId="{93E8C50C-85EF-43E4-A841-24147BBF63DC}"/>
    <dgm:cxn modelId="{B0092BE3-FEE9-4885-A142-BC6275F2CF9B}" type="presOf" srcId="{3461642C-ECD7-45BD-B9E1-5A656A31A76F}" destId="{9C42927B-88A2-4833-BCF8-887E02A27837}" srcOrd="0" destOrd="0" presId="urn:microsoft.com/office/officeart/2005/8/layout/hList1"/>
    <dgm:cxn modelId="{B6414CDF-240C-45DA-80F4-D76330688B3E}" type="presOf" srcId="{A0B96A1F-6989-47F1-825E-6CA1658D90FE}" destId="{FCDA2537-51DD-43C0-BC51-7FE1BB9AB6AF}" srcOrd="0" destOrd="0" presId="urn:microsoft.com/office/officeart/2005/8/layout/hList1"/>
    <dgm:cxn modelId="{DDDE81F6-95FF-465B-8241-57AA9304E47E}" srcId="{B6FD7410-5EE3-48A8-AC70-27DACA403F00}" destId="{219E4B7B-0E78-4C7B-A1AB-B9914973D4D8}" srcOrd="1" destOrd="0" parTransId="{EFD7E5C0-F250-4DEA-9D98-34FF84EA1B0A}" sibTransId="{A9EF613D-9D0C-4C57-B04C-5651DD421FD3}"/>
    <dgm:cxn modelId="{E7E6FC9C-34E0-465A-B4D9-46EC425182C6}" srcId="{E332DA3E-3B46-4D6F-8153-0E9CC2D58CF3}" destId="{37E07E54-79A9-4E80-9F84-C6C2E51C7460}" srcOrd="1" destOrd="0" parTransId="{80BC16AC-422B-4BD8-A5BE-A8C9D5BC7609}" sibTransId="{F4314F7A-1CE9-4E1E-95EE-0A9E6589EE43}"/>
    <dgm:cxn modelId="{5943BFBE-6D30-4883-9047-7FF99930E1CE}" type="presOf" srcId="{E332DA3E-3B46-4D6F-8153-0E9CC2D58CF3}" destId="{2F1EE00D-7E4C-4BC1-84F5-914979993569}" srcOrd="0" destOrd="0" presId="urn:microsoft.com/office/officeart/2005/8/layout/hList1"/>
    <dgm:cxn modelId="{A874D108-B48F-44D4-9CA2-4F8457A5DF12}" type="presParOf" srcId="{2F1EE00D-7E4C-4BC1-84F5-914979993569}" destId="{B58254F6-679B-4495-81D8-C7B5F51997C3}" srcOrd="0" destOrd="0" presId="urn:microsoft.com/office/officeart/2005/8/layout/hList1"/>
    <dgm:cxn modelId="{E9A1C7D5-99FC-4C3E-A6BF-B10B6AD26E87}" type="presParOf" srcId="{B58254F6-679B-4495-81D8-C7B5F51997C3}" destId="{05C889A7-EC53-4442-9275-D98026C76CBC}" srcOrd="0" destOrd="0" presId="urn:microsoft.com/office/officeart/2005/8/layout/hList1"/>
    <dgm:cxn modelId="{3C0740DA-0FEA-4968-8AA3-A5FB51EB13D8}" type="presParOf" srcId="{B58254F6-679B-4495-81D8-C7B5F51997C3}" destId="{FCDA2537-51DD-43C0-BC51-7FE1BB9AB6AF}" srcOrd="1" destOrd="0" presId="urn:microsoft.com/office/officeart/2005/8/layout/hList1"/>
    <dgm:cxn modelId="{3F6B666F-4B62-4801-BA33-A5B172C4B3CB}" type="presParOf" srcId="{2F1EE00D-7E4C-4BC1-84F5-914979993569}" destId="{58EEE36F-F2BB-4E47-8D5C-14891FD4868B}" srcOrd="1" destOrd="0" presId="urn:microsoft.com/office/officeart/2005/8/layout/hList1"/>
    <dgm:cxn modelId="{75F6F428-2596-4B53-8D36-80C20BD42C76}" type="presParOf" srcId="{2F1EE00D-7E4C-4BC1-84F5-914979993569}" destId="{56F12E3F-D649-4E48-9954-E7A730F551FF}" srcOrd="2" destOrd="0" presId="urn:microsoft.com/office/officeart/2005/8/layout/hList1"/>
    <dgm:cxn modelId="{73332CBA-087C-43BB-B341-95972A95ADC4}" type="presParOf" srcId="{56F12E3F-D649-4E48-9954-E7A730F551FF}" destId="{F687C940-598D-42BD-A2B5-F1C53A1ED0A0}" srcOrd="0" destOrd="0" presId="urn:microsoft.com/office/officeart/2005/8/layout/hList1"/>
    <dgm:cxn modelId="{2B93B075-F1C6-4496-9EAC-3AD00E1330C0}" type="presParOf" srcId="{56F12E3F-D649-4E48-9954-E7A730F551FF}" destId="{9C42927B-88A2-4833-BCF8-887E02A27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2509C6-C9FD-47F8-B3B4-03A849687244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16D479-52B4-49C1-A257-7B928734EF38}">
      <dgm:prSet/>
      <dgm:spPr/>
      <dgm:t>
        <a:bodyPr/>
        <a:lstStyle/>
        <a:p>
          <a:pPr rtl="0"/>
          <a:r>
            <a:rPr lang="en-US" b="1" dirty="0" smtClean="0"/>
            <a:t>Characteristics of transformational leaders:</a:t>
          </a:r>
          <a:endParaRPr lang="en-US" b="1" dirty="0"/>
        </a:p>
      </dgm:t>
    </dgm:pt>
    <dgm:pt modelId="{DF6E3DF7-642C-42F2-B834-DB8B5FA8254F}" type="parTrans" cxnId="{76216728-20C1-431F-8025-48F91E1739C7}">
      <dgm:prSet/>
      <dgm:spPr/>
      <dgm:t>
        <a:bodyPr/>
        <a:lstStyle/>
        <a:p>
          <a:endParaRPr lang="en-US"/>
        </a:p>
      </dgm:t>
    </dgm:pt>
    <dgm:pt modelId="{9D120EF8-2604-4476-B473-A43D1BBD36B4}" type="sibTrans" cxnId="{76216728-20C1-431F-8025-48F91E1739C7}">
      <dgm:prSet/>
      <dgm:spPr/>
      <dgm:t>
        <a:bodyPr/>
        <a:lstStyle/>
        <a:p>
          <a:endParaRPr lang="en-US"/>
        </a:p>
      </dgm:t>
    </dgm:pt>
    <dgm:pt modelId="{ADE91675-E003-4122-AB69-9105A27BA112}">
      <dgm:prSet/>
      <dgm:spPr/>
      <dgm:t>
        <a:bodyPr/>
        <a:lstStyle/>
        <a:p>
          <a:pPr rtl="0"/>
          <a:r>
            <a:rPr lang="en-US" b="1" dirty="0" smtClean="0"/>
            <a:t>Vision </a:t>
          </a:r>
          <a:endParaRPr lang="en-US" b="1" dirty="0"/>
        </a:p>
      </dgm:t>
    </dgm:pt>
    <dgm:pt modelId="{F5214702-FBD8-49FD-A59F-080F910B1CC9}" type="parTrans" cxnId="{EEB740B1-1937-45B3-8BB5-1150E3BB1257}">
      <dgm:prSet/>
      <dgm:spPr/>
      <dgm:t>
        <a:bodyPr/>
        <a:lstStyle/>
        <a:p>
          <a:endParaRPr lang="en-US"/>
        </a:p>
      </dgm:t>
    </dgm:pt>
    <dgm:pt modelId="{9100BD1E-E64C-4E22-9463-EFC222586BD8}" type="sibTrans" cxnId="{EEB740B1-1937-45B3-8BB5-1150E3BB1257}">
      <dgm:prSet/>
      <dgm:spPr/>
      <dgm:t>
        <a:bodyPr/>
        <a:lstStyle/>
        <a:p>
          <a:endParaRPr lang="en-US"/>
        </a:p>
      </dgm:t>
    </dgm:pt>
    <dgm:pt modelId="{5492152C-5059-46E1-BCF4-11AF5D7A9BC0}">
      <dgm:prSet/>
      <dgm:spPr/>
      <dgm:t>
        <a:bodyPr/>
        <a:lstStyle/>
        <a:p>
          <a:pPr rtl="0"/>
          <a:r>
            <a:rPr lang="en-US" b="1" dirty="0" smtClean="0"/>
            <a:t>Charisma </a:t>
          </a:r>
          <a:endParaRPr lang="en-US" b="1" dirty="0"/>
        </a:p>
      </dgm:t>
    </dgm:pt>
    <dgm:pt modelId="{7978DC77-732A-4A6E-9E12-54AF7FD03D66}" type="parTrans" cxnId="{D8C71E9C-33C9-4475-9455-06CB86489B4C}">
      <dgm:prSet/>
      <dgm:spPr/>
      <dgm:t>
        <a:bodyPr/>
        <a:lstStyle/>
        <a:p>
          <a:endParaRPr lang="en-US"/>
        </a:p>
      </dgm:t>
    </dgm:pt>
    <dgm:pt modelId="{ADDB6895-39B3-4D4E-BDE4-02A68179EE43}" type="sibTrans" cxnId="{D8C71E9C-33C9-4475-9455-06CB86489B4C}">
      <dgm:prSet/>
      <dgm:spPr/>
      <dgm:t>
        <a:bodyPr/>
        <a:lstStyle/>
        <a:p>
          <a:endParaRPr lang="en-US"/>
        </a:p>
      </dgm:t>
    </dgm:pt>
    <dgm:pt modelId="{895A4C68-FE1B-479C-9010-BF92C7AB40D3}">
      <dgm:prSet/>
      <dgm:spPr/>
      <dgm:t>
        <a:bodyPr/>
        <a:lstStyle/>
        <a:p>
          <a:pPr rtl="0"/>
          <a:r>
            <a:rPr lang="en-US" b="1" dirty="0" smtClean="0"/>
            <a:t>Aspiration </a:t>
          </a:r>
          <a:endParaRPr lang="en-US" b="1" dirty="0"/>
        </a:p>
      </dgm:t>
    </dgm:pt>
    <dgm:pt modelId="{C4BEA96C-A424-4E8B-8909-1B928CD32FAA}" type="parTrans" cxnId="{F3A299B6-E2AF-4767-8EDA-35EB41B1FD34}">
      <dgm:prSet/>
      <dgm:spPr/>
      <dgm:t>
        <a:bodyPr/>
        <a:lstStyle/>
        <a:p>
          <a:endParaRPr lang="en-US"/>
        </a:p>
      </dgm:t>
    </dgm:pt>
    <dgm:pt modelId="{46DBA76A-8F7B-4A7E-AA68-15F47E42CCA7}" type="sibTrans" cxnId="{F3A299B6-E2AF-4767-8EDA-35EB41B1FD34}">
      <dgm:prSet/>
      <dgm:spPr/>
      <dgm:t>
        <a:bodyPr/>
        <a:lstStyle/>
        <a:p>
          <a:endParaRPr lang="en-US"/>
        </a:p>
      </dgm:t>
    </dgm:pt>
    <dgm:pt modelId="{F74A6F4C-EA37-439D-89AD-48BA328E9CE6}">
      <dgm:prSet/>
      <dgm:spPr/>
      <dgm:t>
        <a:bodyPr/>
        <a:lstStyle/>
        <a:p>
          <a:pPr rtl="0"/>
          <a:r>
            <a:rPr lang="en-US" b="1" dirty="0" smtClean="0"/>
            <a:t>Empowerment </a:t>
          </a:r>
          <a:endParaRPr lang="en-US" b="1" dirty="0"/>
        </a:p>
      </dgm:t>
    </dgm:pt>
    <dgm:pt modelId="{321B04CF-0785-4499-8CB5-0F69F48B022B}" type="parTrans" cxnId="{623DF6A0-D402-42F2-BBD1-E8ADB2BA45CF}">
      <dgm:prSet/>
      <dgm:spPr/>
      <dgm:t>
        <a:bodyPr/>
        <a:lstStyle/>
        <a:p>
          <a:endParaRPr lang="en-US"/>
        </a:p>
      </dgm:t>
    </dgm:pt>
    <dgm:pt modelId="{A89BA2BB-26BC-4CD4-A867-7663A177DC55}" type="sibTrans" cxnId="{623DF6A0-D402-42F2-BBD1-E8ADB2BA45CF}">
      <dgm:prSet/>
      <dgm:spPr/>
      <dgm:t>
        <a:bodyPr/>
        <a:lstStyle/>
        <a:p>
          <a:endParaRPr lang="en-US"/>
        </a:p>
      </dgm:t>
    </dgm:pt>
    <dgm:pt modelId="{BF10EE8F-A978-479B-A3DA-FB0DED3AD6C2}">
      <dgm:prSet/>
      <dgm:spPr/>
      <dgm:t>
        <a:bodyPr/>
        <a:lstStyle/>
        <a:p>
          <a:pPr rtl="0"/>
          <a:r>
            <a:rPr lang="en-US" b="1" dirty="0" smtClean="0"/>
            <a:t>Intellectual stimulation </a:t>
          </a:r>
          <a:endParaRPr lang="en-US" b="1" dirty="0"/>
        </a:p>
      </dgm:t>
    </dgm:pt>
    <dgm:pt modelId="{04C444BF-C45D-4B4A-8721-DA6715EB587A}" type="parTrans" cxnId="{43A67B4F-6F24-4D2E-AB44-95239132FB55}">
      <dgm:prSet/>
      <dgm:spPr/>
      <dgm:t>
        <a:bodyPr/>
        <a:lstStyle/>
        <a:p>
          <a:endParaRPr lang="en-US"/>
        </a:p>
      </dgm:t>
    </dgm:pt>
    <dgm:pt modelId="{6251FE0E-B20D-4C71-B6E7-F8DCA52DE01E}" type="sibTrans" cxnId="{43A67B4F-6F24-4D2E-AB44-95239132FB55}">
      <dgm:prSet/>
      <dgm:spPr/>
      <dgm:t>
        <a:bodyPr/>
        <a:lstStyle/>
        <a:p>
          <a:endParaRPr lang="en-US"/>
        </a:p>
      </dgm:t>
    </dgm:pt>
    <dgm:pt modelId="{5CE1849C-97AE-42D4-822C-A9B4A50E3FFD}">
      <dgm:prSet/>
      <dgm:spPr/>
      <dgm:t>
        <a:bodyPr/>
        <a:lstStyle/>
        <a:p>
          <a:pPr rtl="0"/>
          <a:r>
            <a:rPr lang="en-US" b="1" dirty="0" smtClean="0"/>
            <a:t>Integrity </a:t>
          </a:r>
          <a:endParaRPr lang="en-US" b="1" dirty="0"/>
        </a:p>
      </dgm:t>
    </dgm:pt>
    <dgm:pt modelId="{CDAE67AC-AAD2-4E75-98F8-3CAF71DFDB0F}" type="parTrans" cxnId="{B8897F3C-433A-408A-BEB9-4E5D44036B5B}">
      <dgm:prSet/>
      <dgm:spPr/>
      <dgm:t>
        <a:bodyPr/>
        <a:lstStyle/>
        <a:p>
          <a:endParaRPr lang="en-US"/>
        </a:p>
      </dgm:t>
    </dgm:pt>
    <dgm:pt modelId="{783C6E4A-7FD1-4C47-B677-E5EB0593AB31}" type="sibTrans" cxnId="{B8897F3C-433A-408A-BEB9-4E5D44036B5B}">
      <dgm:prSet/>
      <dgm:spPr/>
      <dgm:t>
        <a:bodyPr/>
        <a:lstStyle/>
        <a:p>
          <a:endParaRPr lang="en-US"/>
        </a:p>
      </dgm:t>
    </dgm:pt>
    <dgm:pt modelId="{6870889F-B71C-46B0-97B3-80191DC0410B}" type="pres">
      <dgm:prSet presAssocID="{C12509C6-C9FD-47F8-B3B4-03A8496872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5AADA0-E877-4F15-A760-AFFA60C278DF}" type="pres">
      <dgm:prSet presAssocID="{C12509C6-C9FD-47F8-B3B4-03A849687244}" presName="radial" presStyleCnt="0">
        <dgm:presLayoutVars>
          <dgm:animLvl val="ctr"/>
        </dgm:presLayoutVars>
      </dgm:prSet>
      <dgm:spPr/>
    </dgm:pt>
    <dgm:pt modelId="{32181264-5758-4927-A977-97E5221006A3}" type="pres">
      <dgm:prSet presAssocID="{6C16D479-52B4-49C1-A257-7B928734EF38}" presName="centerShape" presStyleLbl="vennNode1" presStyleIdx="0" presStyleCnt="7" custScaleX="75467" custScaleY="75467"/>
      <dgm:spPr/>
      <dgm:t>
        <a:bodyPr/>
        <a:lstStyle/>
        <a:p>
          <a:endParaRPr lang="en-US"/>
        </a:p>
      </dgm:t>
    </dgm:pt>
    <dgm:pt modelId="{84ECECDE-81EA-47DB-8BE5-428FEBD6A50D}" type="pres">
      <dgm:prSet presAssocID="{ADE91675-E003-4122-AB69-9105A27BA112}" presName="node" presStyleLbl="vennNode1" presStyleIdx="1" presStyleCnt="7" custScaleX="129714" custScaleY="129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2ECF3-FB03-4AC6-A9EC-41ECE339A18D}" type="pres">
      <dgm:prSet presAssocID="{5492152C-5059-46E1-BCF4-11AF5D7A9BC0}" presName="node" presStyleLbl="vennNode1" presStyleIdx="2" presStyleCnt="7" custScaleX="129714" custScaleY="129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13DF9-A910-4070-A29B-16DD48948662}" type="pres">
      <dgm:prSet presAssocID="{895A4C68-FE1B-479C-9010-BF92C7AB40D3}" presName="node" presStyleLbl="vennNode1" presStyleIdx="3" presStyleCnt="7" custScaleX="129714" custScaleY="129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C37B7-F048-4219-983B-2D2D38F2C74F}" type="pres">
      <dgm:prSet presAssocID="{F74A6F4C-EA37-439D-89AD-48BA328E9CE6}" presName="node" presStyleLbl="vennNode1" presStyleIdx="4" presStyleCnt="7" custScaleX="129714" custScaleY="129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E170B-249F-4E71-AFC8-98801E10F90B}" type="pres">
      <dgm:prSet presAssocID="{BF10EE8F-A978-479B-A3DA-FB0DED3AD6C2}" presName="node" presStyleLbl="vennNode1" presStyleIdx="5" presStyleCnt="7" custScaleX="129714" custScaleY="129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2B9A7-A731-4904-82D3-1E95DBDE114A}" type="pres">
      <dgm:prSet presAssocID="{5CE1849C-97AE-42D4-822C-A9B4A50E3FFD}" presName="node" presStyleLbl="vennNode1" presStyleIdx="6" presStyleCnt="7" custScaleX="129714" custScaleY="129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B740B1-1937-45B3-8BB5-1150E3BB1257}" srcId="{6C16D479-52B4-49C1-A257-7B928734EF38}" destId="{ADE91675-E003-4122-AB69-9105A27BA112}" srcOrd="0" destOrd="0" parTransId="{F5214702-FBD8-49FD-A59F-080F910B1CC9}" sibTransId="{9100BD1E-E64C-4E22-9463-EFC222586BD8}"/>
    <dgm:cxn modelId="{9E788BAD-0438-4A4E-875A-861B952D6DBF}" type="presOf" srcId="{ADE91675-E003-4122-AB69-9105A27BA112}" destId="{84ECECDE-81EA-47DB-8BE5-428FEBD6A50D}" srcOrd="0" destOrd="0" presId="urn:microsoft.com/office/officeart/2005/8/layout/radial3"/>
    <dgm:cxn modelId="{43A67B4F-6F24-4D2E-AB44-95239132FB55}" srcId="{6C16D479-52B4-49C1-A257-7B928734EF38}" destId="{BF10EE8F-A978-479B-A3DA-FB0DED3AD6C2}" srcOrd="4" destOrd="0" parTransId="{04C444BF-C45D-4B4A-8721-DA6715EB587A}" sibTransId="{6251FE0E-B20D-4C71-B6E7-F8DCA52DE01E}"/>
    <dgm:cxn modelId="{D8C71E9C-33C9-4475-9455-06CB86489B4C}" srcId="{6C16D479-52B4-49C1-A257-7B928734EF38}" destId="{5492152C-5059-46E1-BCF4-11AF5D7A9BC0}" srcOrd="1" destOrd="0" parTransId="{7978DC77-732A-4A6E-9E12-54AF7FD03D66}" sibTransId="{ADDB6895-39B3-4D4E-BDE4-02A68179EE43}"/>
    <dgm:cxn modelId="{16CC014D-4F3D-4611-8229-049519F5CF55}" type="presOf" srcId="{895A4C68-FE1B-479C-9010-BF92C7AB40D3}" destId="{E5313DF9-A910-4070-A29B-16DD48948662}" srcOrd="0" destOrd="0" presId="urn:microsoft.com/office/officeart/2005/8/layout/radial3"/>
    <dgm:cxn modelId="{CFD5205A-05EE-4435-AAFB-E701C8CF5601}" type="presOf" srcId="{6C16D479-52B4-49C1-A257-7B928734EF38}" destId="{32181264-5758-4927-A977-97E5221006A3}" srcOrd="0" destOrd="0" presId="urn:microsoft.com/office/officeart/2005/8/layout/radial3"/>
    <dgm:cxn modelId="{EEA2EE26-49B6-4737-A850-574F9B248517}" type="presOf" srcId="{C12509C6-C9FD-47F8-B3B4-03A849687244}" destId="{6870889F-B71C-46B0-97B3-80191DC0410B}" srcOrd="0" destOrd="0" presId="urn:microsoft.com/office/officeart/2005/8/layout/radial3"/>
    <dgm:cxn modelId="{F3A299B6-E2AF-4767-8EDA-35EB41B1FD34}" srcId="{6C16D479-52B4-49C1-A257-7B928734EF38}" destId="{895A4C68-FE1B-479C-9010-BF92C7AB40D3}" srcOrd="2" destOrd="0" parTransId="{C4BEA96C-A424-4E8B-8909-1B928CD32FAA}" sibTransId="{46DBA76A-8F7B-4A7E-AA68-15F47E42CCA7}"/>
    <dgm:cxn modelId="{2AEF646C-D333-4A4E-8AD9-B7698E8E594E}" type="presOf" srcId="{5492152C-5059-46E1-BCF4-11AF5D7A9BC0}" destId="{15A2ECF3-FB03-4AC6-A9EC-41ECE339A18D}" srcOrd="0" destOrd="0" presId="urn:microsoft.com/office/officeart/2005/8/layout/radial3"/>
    <dgm:cxn modelId="{9E68DD3C-774C-49AD-9DE7-1F5C30699965}" type="presOf" srcId="{BF10EE8F-A978-479B-A3DA-FB0DED3AD6C2}" destId="{541E170B-249F-4E71-AFC8-98801E10F90B}" srcOrd="0" destOrd="0" presId="urn:microsoft.com/office/officeart/2005/8/layout/radial3"/>
    <dgm:cxn modelId="{76216728-20C1-431F-8025-48F91E1739C7}" srcId="{C12509C6-C9FD-47F8-B3B4-03A849687244}" destId="{6C16D479-52B4-49C1-A257-7B928734EF38}" srcOrd="0" destOrd="0" parTransId="{DF6E3DF7-642C-42F2-B834-DB8B5FA8254F}" sibTransId="{9D120EF8-2604-4476-B473-A43D1BBD36B4}"/>
    <dgm:cxn modelId="{BD1BF47D-4210-4462-9A00-1619A30FD1E0}" type="presOf" srcId="{F74A6F4C-EA37-439D-89AD-48BA328E9CE6}" destId="{EB4C37B7-F048-4219-983B-2D2D38F2C74F}" srcOrd="0" destOrd="0" presId="urn:microsoft.com/office/officeart/2005/8/layout/radial3"/>
    <dgm:cxn modelId="{AB4B3DC7-FA63-4DF5-8B1B-00B53F5473E8}" type="presOf" srcId="{5CE1849C-97AE-42D4-822C-A9B4A50E3FFD}" destId="{3362B9A7-A731-4904-82D3-1E95DBDE114A}" srcOrd="0" destOrd="0" presId="urn:microsoft.com/office/officeart/2005/8/layout/radial3"/>
    <dgm:cxn modelId="{B8897F3C-433A-408A-BEB9-4E5D44036B5B}" srcId="{6C16D479-52B4-49C1-A257-7B928734EF38}" destId="{5CE1849C-97AE-42D4-822C-A9B4A50E3FFD}" srcOrd="5" destOrd="0" parTransId="{CDAE67AC-AAD2-4E75-98F8-3CAF71DFDB0F}" sibTransId="{783C6E4A-7FD1-4C47-B677-E5EB0593AB31}"/>
    <dgm:cxn modelId="{623DF6A0-D402-42F2-BBD1-E8ADB2BA45CF}" srcId="{6C16D479-52B4-49C1-A257-7B928734EF38}" destId="{F74A6F4C-EA37-439D-89AD-48BA328E9CE6}" srcOrd="3" destOrd="0" parTransId="{321B04CF-0785-4499-8CB5-0F69F48B022B}" sibTransId="{A89BA2BB-26BC-4CD4-A867-7663A177DC55}"/>
    <dgm:cxn modelId="{80E5F576-1D83-4060-95EE-288CDA04E6A5}" type="presParOf" srcId="{6870889F-B71C-46B0-97B3-80191DC0410B}" destId="{F55AADA0-E877-4F15-A760-AFFA60C278DF}" srcOrd="0" destOrd="0" presId="urn:microsoft.com/office/officeart/2005/8/layout/radial3"/>
    <dgm:cxn modelId="{E070485C-6812-4268-A503-34BC5987F947}" type="presParOf" srcId="{F55AADA0-E877-4F15-A760-AFFA60C278DF}" destId="{32181264-5758-4927-A977-97E5221006A3}" srcOrd="0" destOrd="0" presId="urn:microsoft.com/office/officeart/2005/8/layout/radial3"/>
    <dgm:cxn modelId="{3B4695EE-AFAA-448E-8F9A-43E41BE51BE6}" type="presParOf" srcId="{F55AADA0-E877-4F15-A760-AFFA60C278DF}" destId="{84ECECDE-81EA-47DB-8BE5-428FEBD6A50D}" srcOrd="1" destOrd="0" presId="urn:microsoft.com/office/officeart/2005/8/layout/radial3"/>
    <dgm:cxn modelId="{59EEA44B-B847-4A1E-B7EA-AA4181583C15}" type="presParOf" srcId="{F55AADA0-E877-4F15-A760-AFFA60C278DF}" destId="{15A2ECF3-FB03-4AC6-A9EC-41ECE339A18D}" srcOrd="2" destOrd="0" presId="urn:microsoft.com/office/officeart/2005/8/layout/radial3"/>
    <dgm:cxn modelId="{9A2105BC-8630-417F-BEDC-9338F1E8AB3B}" type="presParOf" srcId="{F55AADA0-E877-4F15-A760-AFFA60C278DF}" destId="{E5313DF9-A910-4070-A29B-16DD48948662}" srcOrd="3" destOrd="0" presId="urn:microsoft.com/office/officeart/2005/8/layout/radial3"/>
    <dgm:cxn modelId="{83801083-5ECA-4A0C-B645-087CC6B89A02}" type="presParOf" srcId="{F55AADA0-E877-4F15-A760-AFFA60C278DF}" destId="{EB4C37B7-F048-4219-983B-2D2D38F2C74F}" srcOrd="4" destOrd="0" presId="urn:microsoft.com/office/officeart/2005/8/layout/radial3"/>
    <dgm:cxn modelId="{5556C042-49CE-4B73-93EB-C7319562D635}" type="presParOf" srcId="{F55AADA0-E877-4F15-A760-AFFA60C278DF}" destId="{541E170B-249F-4E71-AFC8-98801E10F90B}" srcOrd="5" destOrd="0" presId="urn:microsoft.com/office/officeart/2005/8/layout/radial3"/>
    <dgm:cxn modelId="{49F8B324-27C6-4C4E-A767-54724B5BF719}" type="presParOf" srcId="{F55AADA0-E877-4F15-A760-AFFA60C278DF}" destId="{3362B9A7-A731-4904-82D3-1E95DBDE114A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B3264-CF8D-4DF9-A5DE-B064CFD7A190}" type="doc">
      <dgm:prSet loTypeId="urn:microsoft.com/office/officeart/2005/8/layout/arrow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564E41-2169-40B1-BD4C-8D2788113F1B}">
      <dgm:prSet/>
      <dgm:spPr/>
      <dgm:t>
        <a:bodyPr/>
        <a:lstStyle/>
        <a:p>
          <a:pPr rtl="0"/>
          <a:r>
            <a:rPr lang="en-US" dirty="0" smtClean="0"/>
            <a:t>Position power </a:t>
          </a:r>
          <a:endParaRPr lang="en-US" dirty="0"/>
        </a:p>
      </dgm:t>
    </dgm:pt>
    <dgm:pt modelId="{A88EC0C3-F882-4C53-8EDB-0EE9BA192DCE}" type="parTrans" cxnId="{74EC5BE2-B5C9-48C3-A4BD-E1A08C44A9B2}">
      <dgm:prSet/>
      <dgm:spPr/>
      <dgm:t>
        <a:bodyPr/>
        <a:lstStyle/>
        <a:p>
          <a:endParaRPr lang="en-US"/>
        </a:p>
      </dgm:t>
    </dgm:pt>
    <dgm:pt modelId="{C1C50D41-8649-4B5B-85EC-041C5E3A04C3}" type="sibTrans" cxnId="{74EC5BE2-B5C9-48C3-A4BD-E1A08C44A9B2}">
      <dgm:prSet/>
      <dgm:spPr/>
      <dgm:t>
        <a:bodyPr/>
        <a:lstStyle/>
        <a:p>
          <a:endParaRPr lang="en-US"/>
        </a:p>
      </dgm:t>
    </dgm:pt>
    <dgm:pt modelId="{822B7A63-97E8-4CCE-A91D-CBA4A8EECD6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 smtClean="0"/>
            <a:t>Personal power </a:t>
          </a:r>
          <a:endParaRPr lang="en-US" dirty="0"/>
        </a:p>
      </dgm:t>
    </dgm:pt>
    <dgm:pt modelId="{1CA40D24-A1C4-4771-BB4F-6BE41FBF4518}" type="parTrans" cxnId="{6F154220-1B51-49B6-B08D-906B2DB1FF52}">
      <dgm:prSet/>
      <dgm:spPr/>
      <dgm:t>
        <a:bodyPr/>
        <a:lstStyle/>
        <a:p>
          <a:endParaRPr lang="en-US"/>
        </a:p>
      </dgm:t>
    </dgm:pt>
    <dgm:pt modelId="{0285A27A-1386-4E68-9464-EC548BDA1900}" type="sibTrans" cxnId="{6F154220-1B51-49B6-B08D-906B2DB1FF52}">
      <dgm:prSet/>
      <dgm:spPr/>
      <dgm:t>
        <a:bodyPr/>
        <a:lstStyle/>
        <a:p>
          <a:endParaRPr lang="en-US"/>
        </a:p>
      </dgm:t>
    </dgm:pt>
    <dgm:pt modelId="{BECD1451-EC4A-485B-B4B3-FBEA362C012C}" type="pres">
      <dgm:prSet presAssocID="{566B3264-CF8D-4DF9-A5DE-B064CFD7A1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DB41D-1A20-453E-8811-A79D9E1B23FC}" type="pres">
      <dgm:prSet presAssocID="{2E564E41-2169-40B1-BD4C-8D2788113F1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77C1E-86C7-42F0-A195-D3CAF1CB669D}" type="pres">
      <dgm:prSet presAssocID="{822B7A63-97E8-4CCE-A91D-CBA4A8EECD6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54220-1B51-49B6-B08D-906B2DB1FF52}" srcId="{566B3264-CF8D-4DF9-A5DE-B064CFD7A190}" destId="{822B7A63-97E8-4CCE-A91D-CBA4A8EECD67}" srcOrd="1" destOrd="0" parTransId="{1CA40D24-A1C4-4771-BB4F-6BE41FBF4518}" sibTransId="{0285A27A-1386-4E68-9464-EC548BDA1900}"/>
    <dgm:cxn modelId="{74EC5BE2-B5C9-48C3-A4BD-E1A08C44A9B2}" srcId="{566B3264-CF8D-4DF9-A5DE-B064CFD7A190}" destId="{2E564E41-2169-40B1-BD4C-8D2788113F1B}" srcOrd="0" destOrd="0" parTransId="{A88EC0C3-F882-4C53-8EDB-0EE9BA192DCE}" sibTransId="{C1C50D41-8649-4B5B-85EC-041C5E3A04C3}"/>
    <dgm:cxn modelId="{58E004AB-D459-4576-B3B7-E131ACAEF1B5}" type="presOf" srcId="{2E564E41-2169-40B1-BD4C-8D2788113F1B}" destId="{48DDB41D-1A20-453E-8811-A79D9E1B23FC}" srcOrd="0" destOrd="0" presId="urn:microsoft.com/office/officeart/2005/8/layout/arrow5"/>
    <dgm:cxn modelId="{405EC58D-2854-45D2-A256-B23AA079E742}" type="presOf" srcId="{566B3264-CF8D-4DF9-A5DE-B064CFD7A190}" destId="{BECD1451-EC4A-485B-B4B3-FBEA362C012C}" srcOrd="0" destOrd="0" presId="urn:microsoft.com/office/officeart/2005/8/layout/arrow5"/>
    <dgm:cxn modelId="{A25DCE73-C0F2-4457-8EC0-BE09466C3701}" type="presOf" srcId="{822B7A63-97E8-4CCE-A91D-CBA4A8EECD67}" destId="{EC677C1E-86C7-42F0-A195-D3CAF1CB669D}" srcOrd="0" destOrd="0" presId="urn:microsoft.com/office/officeart/2005/8/layout/arrow5"/>
    <dgm:cxn modelId="{DD59739B-A4BF-4903-9701-F06BAB834AB5}" type="presParOf" srcId="{BECD1451-EC4A-485B-B4B3-FBEA362C012C}" destId="{48DDB41D-1A20-453E-8811-A79D9E1B23FC}" srcOrd="0" destOrd="0" presId="urn:microsoft.com/office/officeart/2005/8/layout/arrow5"/>
    <dgm:cxn modelId="{3330FEA4-C7C9-4FCE-83C1-3512B7D012ED}" type="presParOf" srcId="{BECD1451-EC4A-485B-B4B3-FBEA362C012C}" destId="{EC677C1E-86C7-42F0-A195-D3CAF1CB669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85548E-43F2-47D2-94CF-5E427CB08C14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1D6FD920-2D1B-4B35-BCAC-4B7CF93A900E}">
      <dgm:prSet/>
      <dgm:spPr/>
      <dgm:t>
        <a:bodyPr/>
        <a:lstStyle/>
        <a:p>
          <a:pPr rtl="0"/>
          <a:r>
            <a:rPr lang="en-US" dirty="0" smtClean="0"/>
            <a:t>Sources of position power:</a:t>
          </a:r>
          <a:endParaRPr lang="en-US" dirty="0"/>
        </a:p>
      </dgm:t>
    </dgm:pt>
    <dgm:pt modelId="{D05B96BC-2868-4038-9393-7FD367340B5B}" type="parTrans" cxnId="{184DCD0D-674C-422F-9F45-63DCC32BEAC7}">
      <dgm:prSet/>
      <dgm:spPr/>
      <dgm:t>
        <a:bodyPr/>
        <a:lstStyle/>
        <a:p>
          <a:endParaRPr lang="en-US"/>
        </a:p>
      </dgm:t>
    </dgm:pt>
    <dgm:pt modelId="{80BB1432-0BFA-4176-8581-EB67A5009166}" type="sibTrans" cxnId="{184DCD0D-674C-422F-9F45-63DCC32BEAC7}">
      <dgm:prSet/>
      <dgm:spPr/>
      <dgm:t>
        <a:bodyPr/>
        <a:lstStyle/>
        <a:p>
          <a:endParaRPr lang="en-US"/>
        </a:p>
      </dgm:t>
    </dgm:pt>
    <dgm:pt modelId="{4C471AC4-FEF6-44E2-A308-C7044B423369}">
      <dgm:prSet/>
      <dgm:spPr/>
      <dgm:t>
        <a:bodyPr/>
        <a:lstStyle/>
        <a:p>
          <a:pPr rtl="0"/>
          <a:r>
            <a:rPr lang="en-US" dirty="0" smtClean="0"/>
            <a:t>Reward power </a:t>
          </a:r>
          <a:endParaRPr lang="en-US" dirty="0"/>
        </a:p>
      </dgm:t>
    </dgm:pt>
    <dgm:pt modelId="{561C676F-FC28-4B65-BCE3-74CC02AFD7BF}" type="parTrans" cxnId="{CDDDC726-618F-4C8B-854C-1AEA49FBFCAC}">
      <dgm:prSet/>
      <dgm:spPr/>
      <dgm:t>
        <a:bodyPr/>
        <a:lstStyle/>
        <a:p>
          <a:endParaRPr lang="en-US"/>
        </a:p>
      </dgm:t>
    </dgm:pt>
    <dgm:pt modelId="{AB6D9704-B827-4F5E-AB07-D81254F8F158}" type="sibTrans" cxnId="{CDDDC726-618F-4C8B-854C-1AEA49FBFCAC}">
      <dgm:prSet/>
      <dgm:spPr/>
      <dgm:t>
        <a:bodyPr/>
        <a:lstStyle/>
        <a:p>
          <a:endParaRPr lang="en-US"/>
        </a:p>
      </dgm:t>
    </dgm:pt>
    <dgm:pt modelId="{469131BA-8B8F-48D9-A6B5-15DBB2EB65E9}">
      <dgm:prSet/>
      <dgm:spPr/>
      <dgm:t>
        <a:bodyPr/>
        <a:lstStyle/>
        <a:p>
          <a:pPr rtl="0"/>
          <a:r>
            <a:rPr lang="en-US" dirty="0" smtClean="0"/>
            <a:t>Capability to offer something of value </a:t>
          </a:r>
          <a:endParaRPr lang="en-US" dirty="0"/>
        </a:p>
      </dgm:t>
    </dgm:pt>
    <dgm:pt modelId="{6E832C85-BBC0-4160-9A36-D5273A931326}" type="parTrans" cxnId="{FFBB583F-C6F1-4DF6-872A-51051D449851}">
      <dgm:prSet/>
      <dgm:spPr/>
      <dgm:t>
        <a:bodyPr/>
        <a:lstStyle/>
        <a:p>
          <a:endParaRPr lang="en-US"/>
        </a:p>
      </dgm:t>
    </dgm:pt>
    <dgm:pt modelId="{F2CB45E5-8078-4E60-8FB4-A08AE224DE0C}" type="sibTrans" cxnId="{FFBB583F-C6F1-4DF6-872A-51051D449851}">
      <dgm:prSet/>
      <dgm:spPr/>
      <dgm:t>
        <a:bodyPr/>
        <a:lstStyle/>
        <a:p>
          <a:endParaRPr lang="en-US"/>
        </a:p>
      </dgm:t>
    </dgm:pt>
    <dgm:pt modelId="{897E7BF8-6342-4ABC-9EF3-E3862C5CB057}">
      <dgm:prSet/>
      <dgm:spPr/>
      <dgm:t>
        <a:bodyPr/>
        <a:lstStyle/>
        <a:p>
          <a:pPr rtl="0"/>
          <a:r>
            <a:rPr lang="en-US" dirty="0" smtClean="0"/>
            <a:t>Coercive power </a:t>
          </a:r>
          <a:endParaRPr lang="en-US" dirty="0"/>
        </a:p>
      </dgm:t>
    </dgm:pt>
    <dgm:pt modelId="{56BAA558-23A5-432B-9F25-3ED8E0978D21}" type="parTrans" cxnId="{702F6B6F-BC57-40CA-8AEA-1101BEA5E31F}">
      <dgm:prSet/>
      <dgm:spPr/>
      <dgm:t>
        <a:bodyPr/>
        <a:lstStyle/>
        <a:p>
          <a:endParaRPr lang="en-US"/>
        </a:p>
      </dgm:t>
    </dgm:pt>
    <dgm:pt modelId="{2D9A708C-D21C-4568-BBBB-6ED1B70B040B}" type="sibTrans" cxnId="{702F6B6F-BC57-40CA-8AEA-1101BEA5E31F}">
      <dgm:prSet/>
      <dgm:spPr/>
      <dgm:t>
        <a:bodyPr/>
        <a:lstStyle/>
        <a:p>
          <a:endParaRPr lang="en-US"/>
        </a:p>
      </dgm:t>
    </dgm:pt>
    <dgm:pt modelId="{5D30F6C9-D971-4FAD-A37B-1A584AE8FB7F}">
      <dgm:prSet/>
      <dgm:spPr/>
      <dgm:t>
        <a:bodyPr/>
        <a:lstStyle/>
        <a:p>
          <a:pPr rtl="0"/>
          <a:r>
            <a:rPr lang="en-US" dirty="0" smtClean="0"/>
            <a:t>Capability to punish or withhold positive outcomes </a:t>
          </a:r>
          <a:endParaRPr lang="en-US" dirty="0"/>
        </a:p>
      </dgm:t>
    </dgm:pt>
    <dgm:pt modelId="{990E893B-F449-4B41-9CA4-F9E05AFF726F}" type="parTrans" cxnId="{0FD5CAA7-0AB9-4F19-959C-C44F7797A952}">
      <dgm:prSet/>
      <dgm:spPr/>
      <dgm:t>
        <a:bodyPr/>
        <a:lstStyle/>
        <a:p>
          <a:endParaRPr lang="en-US"/>
        </a:p>
      </dgm:t>
    </dgm:pt>
    <dgm:pt modelId="{9E99A062-2F8F-44EA-A1AD-B0C093D09B51}" type="sibTrans" cxnId="{0FD5CAA7-0AB9-4F19-959C-C44F7797A952}">
      <dgm:prSet/>
      <dgm:spPr/>
      <dgm:t>
        <a:bodyPr/>
        <a:lstStyle/>
        <a:p>
          <a:endParaRPr lang="en-US"/>
        </a:p>
      </dgm:t>
    </dgm:pt>
    <dgm:pt modelId="{B407E967-5721-4CD9-9F75-70510C4362B3}">
      <dgm:prSet/>
      <dgm:spPr/>
      <dgm:t>
        <a:bodyPr/>
        <a:lstStyle/>
        <a:p>
          <a:pPr rtl="0"/>
          <a:r>
            <a:rPr lang="en-US" dirty="0" smtClean="0"/>
            <a:t>Legitimate power </a:t>
          </a:r>
          <a:endParaRPr lang="en-US" dirty="0"/>
        </a:p>
      </dgm:t>
    </dgm:pt>
    <dgm:pt modelId="{9BA01FB1-F0FD-478A-B16C-68619FA518D5}" type="parTrans" cxnId="{4D85BE6A-2464-49FD-8D83-B1F6FF988504}">
      <dgm:prSet/>
      <dgm:spPr/>
      <dgm:t>
        <a:bodyPr/>
        <a:lstStyle/>
        <a:p>
          <a:endParaRPr lang="en-US"/>
        </a:p>
      </dgm:t>
    </dgm:pt>
    <dgm:pt modelId="{A4216D5F-4865-433D-A5E2-85B786A98990}" type="sibTrans" cxnId="{4D85BE6A-2464-49FD-8D83-B1F6FF988504}">
      <dgm:prSet/>
      <dgm:spPr/>
      <dgm:t>
        <a:bodyPr/>
        <a:lstStyle/>
        <a:p>
          <a:endParaRPr lang="en-US"/>
        </a:p>
      </dgm:t>
    </dgm:pt>
    <dgm:pt modelId="{D234DF74-D40E-49C1-91E2-26493232A1FC}">
      <dgm:prSet/>
      <dgm:spPr/>
      <dgm:t>
        <a:bodyPr/>
        <a:lstStyle/>
        <a:p>
          <a:pPr rtl="0"/>
          <a:r>
            <a:rPr lang="en-US" dirty="0" smtClean="0"/>
            <a:t>Organizational position or status confers the right to control those in subordinate positions  </a:t>
          </a:r>
          <a:endParaRPr lang="en-US" dirty="0"/>
        </a:p>
      </dgm:t>
    </dgm:pt>
    <dgm:pt modelId="{512D83D2-A71F-4FF3-954E-3AB5FC796F6F}" type="parTrans" cxnId="{4A2C5E4C-EF52-4C82-9746-FAFA2C53E1CB}">
      <dgm:prSet/>
      <dgm:spPr/>
      <dgm:t>
        <a:bodyPr/>
        <a:lstStyle/>
        <a:p>
          <a:endParaRPr lang="en-US"/>
        </a:p>
      </dgm:t>
    </dgm:pt>
    <dgm:pt modelId="{E1412781-B232-457C-B703-EF96ED1E041C}" type="sibTrans" cxnId="{4A2C5E4C-EF52-4C82-9746-FAFA2C53E1CB}">
      <dgm:prSet/>
      <dgm:spPr/>
      <dgm:t>
        <a:bodyPr/>
        <a:lstStyle/>
        <a:p>
          <a:endParaRPr lang="en-US"/>
        </a:p>
      </dgm:t>
    </dgm:pt>
    <dgm:pt modelId="{B53A0C0F-4997-4630-A6DB-94D3BA8D3CD6}" type="pres">
      <dgm:prSet presAssocID="{1485548E-43F2-47D2-94CF-5E427CB08C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4CDA4-DC93-49ED-AA3F-78284E01A916}" type="pres">
      <dgm:prSet presAssocID="{1D6FD920-2D1B-4B35-BCAC-4B7CF93A900E}" presName="roof" presStyleLbl="dkBgShp" presStyleIdx="0" presStyleCnt="2"/>
      <dgm:spPr/>
      <dgm:t>
        <a:bodyPr/>
        <a:lstStyle/>
        <a:p>
          <a:endParaRPr lang="en-US"/>
        </a:p>
      </dgm:t>
    </dgm:pt>
    <dgm:pt modelId="{59502341-CBF8-43E3-94A2-1E46AC333D10}" type="pres">
      <dgm:prSet presAssocID="{1D6FD920-2D1B-4B35-BCAC-4B7CF93A900E}" presName="pillars" presStyleCnt="0"/>
      <dgm:spPr/>
    </dgm:pt>
    <dgm:pt modelId="{EEF5C4E3-841D-46E1-AAAA-E747FD3A451E}" type="pres">
      <dgm:prSet presAssocID="{1D6FD920-2D1B-4B35-BCAC-4B7CF93A900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97988-4957-43CA-BB8D-2E62440BC67B}" type="pres">
      <dgm:prSet presAssocID="{897E7BF8-6342-4ABC-9EF3-E3862C5CB05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8EF0C-18AD-4E87-B512-31CCE7EA161A}" type="pres">
      <dgm:prSet presAssocID="{B407E967-5721-4CD9-9F75-70510C4362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5D124-63E9-4FCD-B510-32EC7BF0B655}" type="pres">
      <dgm:prSet presAssocID="{1D6FD920-2D1B-4B35-BCAC-4B7CF93A900E}" presName="base" presStyleLbl="dkBgShp" presStyleIdx="1" presStyleCnt="2"/>
      <dgm:spPr/>
    </dgm:pt>
  </dgm:ptLst>
  <dgm:cxnLst>
    <dgm:cxn modelId="{0C07CFA5-09AA-4493-9A35-C58F5629FF8B}" type="presOf" srcId="{B407E967-5721-4CD9-9F75-70510C4362B3}" destId="{F2A8EF0C-18AD-4E87-B512-31CCE7EA161A}" srcOrd="0" destOrd="0" presId="urn:microsoft.com/office/officeart/2005/8/layout/hList3"/>
    <dgm:cxn modelId="{9AD8C86B-4710-4BE3-B148-1172A2FAA794}" type="presOf" srcId="{897E7BF8-6342-4ABC-9EF3-E3862C5CB057}" destId="{76797988-4957-43CA-BB8D-2E62440BC67B}" srcOrd="0" destOrd="0" presId="urn:microsoft.com/office/officeart/2005/8/layout/hList3"/>
    <dgm:cxn modelId="{2F1C773A-243B-409F-8D73-753314EACB3F}" type="presOf" srcId="{5D30F6C9-D971-4FAD-A37B-1A584AE8FB7F}" destId="{76797988-4957-43CA-BB8D-2E62440BC67B}" srcOrd="0" destOrd="1" presId="urn:microsoft.com/office/officeart/2005/8/layout/hList3"/>
    <dgm:cxn modelId="{4B4FB623-70C1-46CC-82A6-C82231386159}" type="presOf" srcId="{4C471AC4-FEF6-44E2-A308-C7044B423369}" destId="{EEF5C4E3-841D-46E1-AAAA-E747FD3A451E}" srcOrd="0" destOrd="0" presId="urn:microsoft.com/office/officeart/2005/8/layout/hList3"/>
    <dgm:cxn modelId="{ED6EE65C-2B2D-456F-B65C-79003221372E}" type="presOf" srcId="{469131BA-8B8F-48D9-A6B5-15DBB2EB65E9}" destId="{EEF5C4E3-841D-46E1-AAAA-E747FD3A451E}" srcOrd="0" destOrd="1" presId="urn:microsoft.com/office/officeart/2005/8/layout/hList3"/>
    <dgm:cxn modelId="{B5B8FEB2-A6DB-47A8-9644-5FCEE761109C}" type="presOf" srcId="{1485548E-43F2-47D2-94CF-5E427CB08C14}" destId="{B53A0C0F-4997-4630-A6DB-94D3BA8D3CD6}" srcOrd="0" destOrd="0" presId="urn:microsoft.com/office/officeart/2005/8/layout/hList3"/>
    <dgm:cxn modelId="{B0F0D337-8733-49B6-958F-EA6A18EAC68A}" type="presOf" srcId="{1D6FD920-2D1B-4B35-BCAC-4B7CF93A900E}" destId="{52A4CDA4-DC93-49ED-AA3F-78284E01A916}" srcOrd="0" destOrd="0" presId="urn:microsoft.com/office/officeart/2005/8/layout/hList3"/>
    <dgm:cxn modelId="{0FD5CAA7-0AB9-4F19-959C-C44F7797A952}" srcId="{897E7BF8-6342-4ABC-9EF3-E3862C5CB057}" destId="{5D30F6C9-D971-4FAD-A37B-1A584AE8FB7F}" srcOrd="0" destOrd="0" parTransId="{990E893B-F449-4B41-9CA4-F9E05AFF726F}" sibTransId="{9E99A062-2F8F-44EA-A1AD-B0C093D09B51}"/>
    <dgm:cxn modelId="{184DCD0D-674C-422F-9F45-63DCC32BEAC7}" srcId="{1485548E-43F2-47D2-94CF-5E427CB08C14}" destId="{1D6FD920-2D1B-4B35-BCAC-4B7CF93A900E}" srcOrd="0" destOrd="0" parTransId="{D05B96BC-2868-4038-9393-7FD367340B5B}" sibTransId="{80BB1432-0BFA-4176-8581-EB67A5009166}"/>
    <dgm:cxn modelId="{4B5EB9B0-3ACA-487B-BA0D-2F9BD0CA4D93}" type="presOf" srcId="{D234DF74-D40E-49C1-91E2-26493232A1FC}" destId="{F2A8EF0C-18AD-4E87-B512-31CCE7EA161A}" srcOrd="0" destOrd="1" presId="urn:microsoft.com/office/officeart/2005/8/layout/hList3"/>
    <dgm:cxn modelId="{702F6B6F-BC57-40CA-8AEA-1101BEA5E31F}" srcId="{1D6FD920-2D1B-4B35-BCAC-4B7CF93A900E}" destId="{897E7BF8-6342-4ABC-9EF3-E3862C5CB057}" srcOrd="1" destOrd="0" parTransId="{56BAA558-23A5-432B-9F25-3ED8E0978D21}" sibTransId="{2D9A708C-D21C-4568-BBBB-6ED1B70B040B}"/>
    <dgm:cxn modelId="{4A2C5E4C-EF52-4C82-9746-FAFA2C53E1CB}" srcId="{B407E967-5721-4CD9-9F75-70510C4362B3}" destId="{D234DF74-D40E-49C1-91E2-26493232A1FC}" srcOrd="0" destOrd="0" parTransId="{512D83D2-A71F-4FF3-954E-3AB5FC796F6F}" sibTransId="{E1412781-B232-457C-B703-EF96ED1E041C}"/>
    <dgm:cxn modelId="{FFBB583F-C6F1-4DF6-872A-51051D449851}" srcId="{4C471AC4-FEF6-44E2-A308-C7044B423369}" destId="{469131BA-8B8F-48D9-A6B5-15DBB2EB65E9}" srcOrd="0" destOrd="0" parTransId="{6E832C85-BBC0-4160-9A36-D5273A931326}" sibTransId="{F2CB45E5-8078-4E60-8FB4-A08AE224DE0C}"/>
    <dgm:cxn modelId="{CDDDC726-618F-4C8B-854C-1AEA49FBFCAC}" srcId="{1D6FD920-2D1B-4B35-BCAC-4B7CF93A900E}" destId="{4C471AC4-FEF6-44E2-A308-C7044B423369}" srcOrd="0" destOrd="0" parTransId="{561C676F-FC28-4B65-BCE3-74CC02AFD7BF}" sibTransId="{AB6D9704-B827-4F5E-AB07-D81254F8F158}"/>
    <dgm:cxn modelId="{4D85BE6A-2464-49FD-8D83-B1F6FF988504}" srcId="{1D6FD920-2D1B-4B35-BCAC-4B7CF93A900E}" destId="{B407E967-5721-4CD9-9F75-70510C4362B3}" srcOrd="2" destOrd="0" parTransId="{9BA01FB1-F0FD-478A-B16C-68619FA518D5}" sibTransId="{A4216D5F-4865-433D-A5E2-85B786A98990}"/>
    <dgm:cxn modelId="{1E9D5772-30B6-46F4-B369-1F3835E941AB}" type="presParOf" srcId="{B53A0C0F-4997-4630-A6DB-94D3BA8D3CD6}" destId="{52A4CDA4-DC93-49ED-AA3F-78284E01A916}" srcOrd="0" destOrd="0" presId="urn:microsoft.com/office/officeart/2005/8/layout/hList3"/>
    <dgm:cxn modelId="{C5323035-C6BD-47A7-9013-BE9AD4466F2B}" type="presParOf" srcId="{B53A0C0F-4997-4630-A6DB-94D3BA8D3CD6}" destId="{59502341-CBF8-43E3-94A2-1E46AC333D10}" srcOrd="1" destOrd="0" presId="urn:microsoft.com/office/officeart/2005/8/layout/hList3"/>
    <dgm:cxn modelId="{2E8A23B0-5482-4302-84BA-FE603E7FD8E6}" type="presParOf" srcId="{59502341-CBF8-43E3-94A2-1E46AC333D10}" destId="{EEF5C4E3-841D-46E1-AAAA-E747FD3A451E}" srcOrd="0" destOrd="0" presId="urn:microsoft.com/office/officeart/2005/8/layout/hList3"/>
    <dgm:cxn modelId="{428C2DF1-AB50-45DA-923E-5D787BDFF741}" type="presParOf" srcId="{59502341-CBF8-43E3-94A2-1E46AC333D10}" destId="{76797988-4957-43CA-BB8D-2E62440BC67B}" srcOrd="1" destOrd="0" presId="urn:microsoft.com/office/officeart/2005/8/layout/hList3"/>
    <dgm:cxn modelId="{09D08FA6-720E-4400-938C-81CFE90505FA}" type="presParOf" srcId="{59502341-CBF8-43E3-94A2-1E46AC333D10}" destId="{F2A8EF0C-18AD-4E87-B512-31CCE7EA161A}" srcOrd="2" destOrd="0" presId="urn:microsoft.com/office/officeart/2005/8/layout/hList3"/>
    <dgm:cxn modelId="{9BE20005-4A9E-43A5-BFD0-C760237221D1}" type="presParOf" srcId="{B53A0C0F-4997-4630-A6DB-94D3BA8D3CD6}" destId="{4D95D124-63E9-4FCD-B510-32EC7BF0B6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9FCFA-DEF2-41BA-BF8F-9E5233AD6817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04C93C88-6CCB-472D-971D-2CD5C05FADDE}">
      <dgm:prSet/>
      <dgm:spPr/>
      <dgm:t>
        <a:bodyPr/>
        <a:lstStyle/>
        <a:p>
          <a:pPr rtl="0"/>
          <a:r>
            <a:rPr lang="en-US" dirty="0" smtClean="0"/>
            <a:t>Sources of personal power:</a:t>
          </a:r>
          <a:endParaRPr lang="en-US" dirty="0"/>
        </a:p>
      </dgm:t>
    </dgm:pt>
    <dgm:pt modelId="{C1F0E1EA-FC15-49CD-AC86-0C0C00B89753}" type="parTrans" cxnId="{A9A1EDF1-F7FA-461C-8FE7-A9AC422958DB}">
      <dgm:prSet/>
      <dgm:spPr/>
      <dgm:t>
        <a:bodyPr/>
        <a:lstStyle/>
        <a:p>
          <a:endParaRPr lang="en-US"/>
        </a:p>
      </dgm:t>
    </dgm:pt>
    <dgm:pt modelId="{BA12713C-8051-4728-9693-17DCBDC432A3}" type="sibTrans" cxnId="{A9A1EDF1-F7FA-461C-8FE7-A9AC422958DB}">
      <dgm:prSet/>
      <dgm:spPr/>
      <dgm:t>
        <a:bodyPr/>
        <a:lstStyle/>
        <a:p>
          <a:endParaRPr lang="en-US"/>
        </a:p>
      </dgm:t>
    </dgm:pt>
    <dgm:pt modelId="{548BE519-5201-485C-A32E-96E641E34B6A}">
      <dgm:prSet/>
      <dgm:spPr/>
      <dgm:t>
        <a:bodyPr/>
        <a:lstStyle/>
        <a:p>
          <a:pPr rtl="0"/>
          <a:r>
            <a:rPr lang="en-US" dirty="0" smtClean="0"/>
            <a:t>Expert power </a:t>
          </a:r>
          <a:endParaRPr lang="en-US" dirty="0"/>
        </a:p>
      </dgm:t>
    </dgm:pt>
    <dgm:pt modelId="{DBD80540-71A6-421F-ACF4-836B0A3E7A74}" type="parTrans" cxnId="{8AAFC340-ACB2-4584-8D44-1D051DF91905}">
      <dgm:prSet/>
      <dgm:spPr/>
      <dgm:t>
        <a:bodyPr/>
        <a:lstStyle/>
        <a:p>
          <a:endParaRPr lang="en-US"/>
        </a:p>
      </dgm:t>
    </dgm:pt>
    <dgm:pt modelId="{D538073E-06B6-4552-BD7D-A0108870FF5F}" type="sibTrans" cxnId="{8AAFC340-ACB2-4584-8D44-1D051DF91905}">
      <dgm:prSet/>
      <dgm:spPr/>
      <dgm:t>
        <a:bodyPr/>
        <a:lstStyle/>
        <a:p>
          <a:endParaRPr lang="en-US"/>
        </a:p>
      </dgm:t>
    </dgm:pt>
    <dgm:pt modelId="{EB84B7C8-8255-4761-9431-EF1ECE352A5A}">
      <dgm:prSet/>
      <dgm:spPr/>
      <dgm:t>
        <a:bodyPr/>
        <a:lstStyle/>
        <a:p>
          <a:pPr rtl="0"/>
          <a:r>
            <a:rPr lang="en-US" dirty="0" smtClean="0"/>
            <a:t>Capacity to influence others because of one’s knowledge and skills </a:t>
          </a:r>
          <a:endParaRPr lang="en-US" dirty="0"/>
        </a:p>
      </dgm:t>
    </dgm:pt>
    <dgm:pt modelId="{23D8D5A3-A98F-42BC-9687-821E01EFC9EB}" type="parTrans" cxnId="{EE027933-C163-4713-9401-FFB5E2F4E31F}">
      <dgm:prSet/>
      <dgm:spPr/>
      <dgm:t>
        <a:bodyPr/>
        <a:lstStyle/>
        <a:p>
          <a:endParaRPr lang="en-US"/>
        </a:p>
      </dgm:t>
    </dgm:pt>
    <dgm:pt modelId="{33F246B7-42DB-4AF1-8D2B-5CD2132E1F7B}" type="sibTrans" cxnId="{EE027933-C163-4713-9401-FFB5E2F4E31F}">
      <dgm:prSet/>
      <dgm:spPr/>
      <dgm:t>
        <a:bodyPr/>
        <a:lstStyle/>
        <a:p>
          <a:endParaRPr lang="en-US"/>
        </a:p>
      </dgm:t>
    </dgm:pt>
    <dgm:pt modelId="{92D241D0-FF37-4A76-BF66-02EB9E7CF0AF}">
      <dgm:prSet/>
      <dgm:spPr/>
      <dgm:t>
        <a:bodyPr/>
        <a:lstStyle/>
        <a:p>
          <a:pPr rtl="0"/>
          <a:r>
            <a:rPr lang="en-US" dirty="0" smtClean="0"/>
            <a:t>Referent power </a:t>
          </a:r>
          <a:endParaRPr lang="en-US" dirty="0"/>
        </a:p>
      </dgm:t>
    </dgm:pt>
    <dgm:pt modelId="{E12999FF-589C-4160-8690-C8BC12C428AC}" type="parTrans" cxnId="{862D877F-99C9-47DC-A90C-791958F14119}">
      <dgm:prSet/>
      <dgm:spPr/>
      <dgm:t>
        <a:bodyPr/>
        <a:lstStyle/>
        <a:p>
          <a:endParaRPr lang="en-US"/>
        </a:p>
      </dgm:t>
    </dgm:pt>
    <dgm:pt modelId="{9EA18958-5E49-40B6-991A-57E7A824FA66}" type="sibTrans" cxnId="{862D877F-99C9-47DC-A90C-791958F14119}">
      <dgm:prSet/>
      <dgm:spPr/>
      <dgm:t>
        <a:bodyPr/>
        <a:lstStyle/>
        <a:p>
          <a:endParaRPr lang="en-US"/>
        </a:p>
      </dgm:t>
    </dgm:pt>
    <dgm:pt modelId="{75F1C21F-3DD7-4C26-966F-217A1AB71ED6}">
      <dgm:prSet/>
      <dgm:spPr/>
      <dgm:t>
        <a:bodyPr/>
        <a:lstStyle/>
        <a:p>
          <a:pPr rtl="0"/>
          <a:r>
            <a:rPr lang="en-US" dirty="0" smtClean="0"/>
            <a:t>Capacity to influence others because they admire you and want to identify positively with you </a:t>
          </a:r>
          <a:endParaRPr lang="en-US" dirty="0"/>
        </a:p>
      </dgm:t>
    </dgm:pt>
    <dgm:pt modelId="{8809B9B5-5ACD-42DB-8283-7D4C2911E6BB}" type="parTrans" cxnId="{A0170FDA-B48E-45AD-B06D-120EFB49FFD2}">
      <dgm:prSet/>
      <dgm:spPr/>
      <dgm:t>
        <a:bodyPr/>
        <a:lstStyle/>
        <a:p>
          <a:endParaRPr lang="en-US"/>
        </a:p>
      </dgm:t>
    </dgm:pt>
    <dgm:pt modelId="{72AFBA92-25A0-4733-B912-8715D33FB535}" type="sibTrans" cxnId="{A0170FDA-B48E-45AD-B06D-120EFB49FFD2}">
      <dgm:prSet/>
      <dgm:spPr/>
      <dgm:t>
        <a:bodyPr/>
        <a:lstStyle/>
        <a:p>
          <a:endParaRPr lang="en-US"/>
        </a:p>
      </dgm:t>
    </dgm:pt>
    <dgm:pt modelId="{9F7137CE-8E13-4D45-BA11-AACDDFCC98DE}" type="pres">
      <dgm:prSet presAssocID="{1339FCFA-DEF2-41BA-BF8F-9E5233AD68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9FC031-AD2F-4E92-8BE7-EA86210BBF29}" type="pres">
      <dgm:prSet presAssocID="{04C93C88-6CCB-472D-971D-2CD5C05FADDE}" presName="roof" presStyleLbl="dkBgShp" presStyleIdx="0" presStyleCnt="2"/>
      <dgm:spPr/>
      <dgm:t>
        <a:bodyPr/>
        <a:lstStyle/>
        <a:p>
          <a:endParaRPr lang="en-US"/>
        </a:p>
      </dgm:t>
    </dgm:pt>
    <dgm:pt modelId="{6740089D-7A45-43A6-A11B-4E9BA17D79B2}" type="pres">
      <dgm:prSet presAssocID="{04C93C88-6CCB-472D-971D-2CD5C05FADDE}" presName="pillars" presStyleCnt="0"/>
      <dgm:spPr/>
    </dgm:pt>
    <dgm:pt modelId="{5A38E3C6-BAD0-4CBD-8BF8-D726B9244EC6}" type="pres">
      <dgm:prSet presAssocID="{04C93C88-6CCB-472D-971D-2CD5C05FADD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88D31-3536-4F5A-A9DE-CA4ED01C145D}" type="pres">
      <dgm:prSet presAssocID="{92D241D0-FF37-4A76-BF66-02EB9E7CF0AF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F0DA4-C509-4751-89FA-2FEDDF533526}" type="pres">
      <dgm:prSet presAssocID="{04C93C88-6CCB-472D-971D-2CD5C05FADDE}" presName="base" presStyleLbl="dkBgShp" presStyleIdx="1" presStyleCnt="2"/>
      <dgm:spPr/>
    </dgm:pt>
  </dgm:ptLst>
  <dgm:cxnLst>
    <dgm:cxn modelId="{862D877F-99C9-47DC-A90C-791958F14119}" srcId="{04C93C88-6CCB-472D-971D-2CD5C05FADDE}" destId="{92D241D0-FF37-4A76-BF66-02EB9E7CF0AF}" srcOrd="1" destOrd="0" parTransId="{E12999FF-589C-4160-8690-C8BC12C428AC}" sibTransId="{9EA18958-5E49-40B6-991A-57E7A824FA66}"/>
    <dgm:cxn modelId="{EE027933-C163-4713-9401-FFB5E2F4E31F}" srcId="{548BE519-5201-485C-A32E-96E641E34B6A}" destId="{EB84B7C8-8255-4761-9431-EF1ECE352A5A}" srcOrd="0" destOrd="0" parTransId="{23D8D5A3-A98F-42BC-9687-821E01EFC9EB}" sibTransId="{33F246B7-42DB-4AF1-8D2B-5CD2132E1F7B}"/>
    <dgm:cxn modelId="{2E9DC76F-26E2-4477-B4D2-892D1010527C}" type="presOf" srcId="{75F1C21F-3DD7-4C26-966F-217A1AB71ED6}" destId="{4D788D31-3536-4F5A-A9DE-CA4ED01C145D}" srcOrd="0" destOrd="1" presId="urn:microsoft.com/office/officeart/2005/8/layout/hList3"/>
    <dgm:cxn modelId="{A0170FDA-B48E-45AD-B06D-120EFB49FFD2}" srcId="{92D241D0-FF37-4A76-BF66-02EB9E7CF0AF}" destId="{75F1C21F-3DD7-4C26-966F-217A1AB71ED6}" srcOrd="0" destOrd="0" parTransId="{8809B9B5-5ACD-42DB-8283-7D4C2911E6BB}" sibTransId="{72AFBA92-25A0-4733-B912-8715D33FB535}"/>
    <dgm:cxn modelId="{FC42EBE9-B63E-47C5-BAA0-B188278793FF}" type="presOf" srcId="{EB84B7C8-8255-4761-9431-EF1ECE352A5A}" destId="{5A38E3C6-BAD0-4CBD-8BF8-D726B9244EC6}" srcOrd="0" destOrd="1" presId="urn:microsoft.com/office/officeart/2005/8/layout/hList3"/>
    <dgm:cxn modelId="{08A2F232-0DB2-4310-AD45-DEBB7BD97A28}" type="presOf" srcId="{04C93C88-6CCB-472D-971D-2CD5C05FADDE}" destId="{6D9FC031-AD2F-4E92-8BE7-EA86210BBF29}" srcOrd="0" destOrd="0" presId="urn:microsoft.com/office/officeart/2005/8/layout/hList3"/>
    <dgm:cxn modelId="{68EF784D-4F99-43F9-8868-2AE5C9CFDF25}" type="presOf" srcId="{1339FCFA-DEF2-41BA-BF8F-9E5233AD6817}" destId="{9F7137CE-8E13-4D45-BA11-AACDDFCC98DE}" srcOrd="0" destOrd="0" presId="urn:microsoft.com/office/officeart/2005/8/layout/hList3"/>
    <dgm:cxn modelId="{4218C198-32A6-4D0E-B030-20ED37E95C2C}" type="presOf" srcId="{92D241D0-FF37-4A76-BF66-02EB9E7CF0AF}" destId="{4D788D31-3536-4F5A-A9DE-CA4ED01C145D}" srcOrd="0" destOrd="0" presId="urn:microsoft.com/office/officeart/2005/8/layout/hList3"/>
    <dgm:cxn modelId="{8AAFC340-ACB2-4584-8D44-1D051DF91905}" srcId="{04C93C88-6CCB-472D-971D-2CD5C05FADDE}" destId="{548BE519-5201-485C-A32E-96E641E34B6A}" srcOrd="0" destOrd="0" parTransId="{DBD80540-71A6-421F-ACF4-836B0A3E7A74}" sibTransId="{D538073E-06B6-4552-BD7D-A0108870FF5F}"/>
    <dgm:cxn modelId="{A9A1EDF1-F7FA-461C-8FE7-A9AC422958DB}" srcId="{1339FCFA-DEF2-41BA-BF8F-9E5233AD6817}" destId="{04C93C88-6CCB-472D-971D-2CD5C05FADDE}" srcOrd="0" destOrd="0" parTransId="{C1F0E1EA-FC15-49CD-AC86-0C0C00B89753}" sibTransId="{BA12713C-8051-4728-9693-17DCBDC432A3}"/>
    <dgm:cxn modelId="{3B5F66A2-7D5B-4508-BA68-5D002C67D6F7}" type="presOf" srcId="{548BE519-5201-485C-A32E-96E641E34B6A}" destId="{5A38E3C6-BAD0-4CBD-8BF8-D726B9244EC6}" srcOrd="0" destOrd="0" presId="urn:microsoft.com/office/officeart/2005/8/layout/hList3"/>
    <dgm:cxn modelId="{D68AC07B-3F26-43DC-AF5D-EA5F70DF68E1}" type="presParOf" srcId="{9F7137CE-8E13-4D45-BA11-AACDDFCC98DE}" destId="{6D9FC031-AD2F-4E92-8BE7-EA86210BBF29}" srcOrd="0" destOrd="0" presId="urn:microsoft.com/office/officeart/2005/8/layout/hList3"/>
    <dgm:cxn modelId="{ABAA606E-38E0-464A-A39F-F00A54448F6E}" type="presParOf" srcId="{9F7137CE-8E13-4D45-BA11-AACDDFCC98DE}" destId="{6740089D-7A45-43A6-A11B-4E9BA17D79B2}" srcOrd="1" destOrd="0" presId="urn:microsoft.com/office/officeart/2005/8/layout/hList3"/>
    <dgm:cxn modelId="{599F4D27-FC61-4C30-84DE-BEBDB281D010}" type="presParOf" srcId="{6740089D-7A45-43A6-A11B-4E9BA17D79B2}" destId="{5A38E3C6-BAD0-4CBD-8BF8-D726B9244EC6}" srcOrd="0" destOrd="0" presId="urn:microsoft.com/office/officeart/2005/8/layout/hList3"/>
    <dgm:cxn modelId="{69DA29AA-FD0F-4416-B75B-38AFC8F5AC0E}" type="presParOf" srcId="{6740089D-7A45-43A6-A11B-4E9BA17D79B2}" destId="{4D788D31-3536-4F5A-A9DE-CA4ED01C145D}" srcOrd="1" destOrd="0" presId="urn:microsoft.com/office/officeart/2005/8/layout/hList3"/>
    <dgm:cxn modelId="{4ADFE801-281B-40C1-BE04-64D5FE070991}" type="presParOf" srcId="{9F7137CE-8E13-4D45-BA11-AACDDFCC98DE}" destId="{D52F0DA4-C509-4751-89FA-2FEDDF53352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0FC7B-C154-483C-978F-F7B6AF8F237B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4B0C4121-AAC3-4C12-8D8A-9FEDC1A08FBB}">
      <dgm:prSet/>
      <dgm:spPr/>
      <dgm:t>
        <a:bodyPr lIns="0" rIns="0"/>
        <a:lstStyle/>
        <a:p>
          <a:pPr rtl="0"/>
          <a:r>
            <a:rPr lang="en-US" b="1" dirty="0" smtClean="0"/>
            <a:t>Information </a:t>
          </a:r>
          <a:endParaRPr lang="en-US" b="1" dirty="0"/>
        </a:p>
      </dgm:t>
    </dgm:pt>
    <dgm:pt modelId="{C8035327-7755-456D-BC87-C975154343F3}" type="parTrans" cxnId="{A20A3B75-0BB0-4CAA-B666-EDACBFE3B004}">
      <dgm:prSet/>
      <dgm:spPr/>
      <dgm:t>
        <a:bodyPr/>
        <a:lstStyle/>
        <a:p>
          <a:endParaRPr lang="en-US"/>
        </a:p>
      </dgm:t>
    </dgm:pt>
    <dgm:pt modelId="{14EDF8C6-9227-4D3E-9141-D9A0FB27A4AF}" type="sibTrans" cxnId="{A20A3B75-0BB0-4CAA-B666-EDACBFE3B004}">
      <dgm:prSet/>
      <dgm:spPr/>
      <dgm:t>
        <a:bodyPr/>
        <a:lstStyle/>
        <a:p>
          <a:endParaRPr lang="en-US"/>
        </a:p>
      </dgm:t>
    </dgm:pt>
    <dgm:pt modelId="{18624128-57D3-499A-B8B4-76F373CE8147}">
      <dgm:prSet/>
      <dgm:spPr/>
      <dgm:t>
        <a:bodyPr lIns="0" rIns="0"/>
        <a:lstStyle/>
        <a:p>
          <a:pPr rtl="0"/>
          <a:r>
            <a:rPr lang="en-US" b="1" dirty="0" smtClean="0"/>
            <a:t>Responsibility </a:t>
          </a:r>
          <a:endParaRPr lang="en-US" b="1" dirty="0"/>
        </a:p>
      </dgm:t>
    </dgm:pt>
    <dgm:pt modelId="{3A2C3DCE-29EB-47E6-B4FF-7309263A4025}" type="parTrans" cxnId="{F62F1F90-5110-4FC6-BF98-84AC9AE99212}">
      <dgm:prSet/>
      <dgm:spPr/>
      <dgm:t>
        <a:bodyPr/>
        <a:lstStyle/>
        <a:p>
          <a:endParaRPr lang="en-US"/>
        </a:p>
      </dgm:t>
    </dgm:pt>
    <dgm:pt modelId="{03346FDE-6890-413F-9A26-CFEECB3CC332}" type="sibTrans" cxnId="{F62F1F90-5110-4FC6-BF98-84AC9AE99212}">
      <dgm:prSet/>
      <dgm:spPr/>
      <dgm:t>
        <a:bodyPr/>
        <a:lstStyle/>
        <a:p>
          <a:endParaRPr lang="en-US"/>
        </a:p>
      </dgm:t>
    </dgm:pt>
    <dgm:pt modelId="{FCCAF198-936C-4524-A1F8-25ED11DDDA0E}">
      <dgm:prSet/>
      <dgm:spPr/>
      <dgm:t>
        <a:bodyPr lIns="0" rIns="0"/>
        <a:lstStyle/>
        <a:p>
          <a:pPr rtl="0"/>
          <a:r>
            <a:rPr lang="en-US" b="1" dirty="0" smtClean="0"/>
            <a:t>Authority </a:t>
          </a:r>
          <a:endParaRPr lang="en-US" b="1" dirty="0"/>
        </a:p>
      </dgm:t>
    </dgm:pt>
    <dgm:pt modelId="{5DC06530-05C2-4379-A110-287F657B7965}" type="parTrans" cxnId="{C1A5DC7D-50B5-4B28-A630-163CB1CDB9B7}">
      <dgm:prSet/>
      <dgm:spPr/>
      <dgm:t>
        <a:bodyPr/>
        <a:lstStyle/>
        <a:p>
          <a:endParaRPr lang="en-US"/>
        </a:p>
      </dgm:t>
    </dgm:pt>
    <dgm:pt modelId="{89CA3DAA-8978-427B-9A3E-17822F30D55D}" type="sibTrans" cxnId="{C1A5DC7D-50B5-4B28-A630-163CB1CDB9B7}">
      <dgm:prSet/>
      <dgm:spPr/>
      <dgm:t>
        <a:bodyPr/>
        <a:lstStyle/>
        <a:p>
          <a:endParaRPr lang="en-US"/>
        </a:p>
      </dgm:t>
    </dgm:pt>
    <dgm:pt modelId="{9730B43E-9DCC-428D-B79C-DB1F058EA203}">
      <dgm:prSet/>
      <dgm:spPr/>
      <dgm:t>
        <a:bodyPr lIns="0" rIns="0"/>
        <a:lstStyle/>
        <a:p>
          <a:pPr rtl="0"/>
          <a:r>
            <a:rPr lang="en-US" b="1" dirty="0" smtClean="0"/>
            <a:t>Trust </a:t>
          </a:r>
          <a:endParaRPr lang="en-US" b="1" dirty="0"/>
        </a:p>
      </dgm:t>
    </dgm:pt>
    <dgm:pt modelId="{6799D43A-774B-4755-8B6A-27B41C931298}" type="parTrans" cxnId="{22A26478-C357-4A04-B09B-BB4ADF14FAE0}">
      <dgm:prSet/>
      <dgm:spPr/>
      <dgm:t>
        <a:bodyPr/>
        <a:lstStyle/>
        <a:p>
          <a:endParaRPr lang="en-US"/>
        </a:p>
      </dgm:t>
    </dgm:pt>
    <dgm:pt modelId="{2172AD30-8A8D-449F-AC85-5A4829AFC053}" type="sibTrans" cxnId="{22A26478-C357-4A04-B09B-BB4ADF14FAE0}">
      <dgm:prSet/>
      <dgm:spPr/>
      <dgm:t>
        <a:bodyPr/>
        <a:lstStyle/>
        <a:p>
          <a:endParaRPr lang="en-US"/>
        </a:p>
      </dgm:t>
    </dgm:pt>
    <dgm:pt modelId="{35AAD953-212C-4CFD-8C72-A13E5ACC68B5}" type="pres">
      <dgm:prSet presAssocID="{CF00FC7B-C154-483C-978F-F7B6AF8F23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59B0E-3246-40C5-96B4-CF2A94C63552}" type="pres">
      <dgm:prSet presAssocID="{4B0C4121-AAC3-4C12-8D8A-9FEDC1A08FB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CCD66-F591-4EDA-AB00-61B8B89B7592}" type="pres">
      <dgm:prSet presAssocID="{14EDF8C6-9227-4D3E-9141-D9A0FB27A4AF}" presName="space" presStyleCnt="0"/>
      <dgm:spPr/>
    </dgm:pt>
    <dgm:pt modelId="{3CE3B74A-98DA-44B7-9DD3-FB06E0026840}" type="pres">
      <dgm:prSet presAssocID="{18624128-57D3-499A-B8B4-76F373CE814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BB5C2-5FBA-4CD3-9FA9-FAEF8DCABBED}" type="pres">
      <dgm:prSet presAssocID="{03346FDE-6890-413F-9A26-CFEECB3CC332}" presName="space" presStyleCnt="0"/>
      <dgm:spPr/>
    </dgm:pt>
    <dgm:pt modelId="{0C0635A5-B0FF-43D7-86BD-CEDEFD6F8CA5}" type="pres">
      <dgm:prSet presAssocID="{FCCAF198-936C-4524-A1F8-25ED11DDDA0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81ADB-13AF-466F-8D4F-05519B649B21}" type="pres">
      <dgm:prSet presAssocID="{89CA3DAA-8978-427B-9A3E-17822F30D55D}" presName="space" presStyleCnt="0"/>
      <dgm:spPr/>
    </dgm:pt>
    <dgm:pt modelId="{876DE198-3B1B-4BD5-B421-C6208D4E121F}" type="pres">
      <dgm:prSet presAssocID="{9730B43E-9DCC-428D-B79C-DB1F058EA20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A0F135-9529-460F-ABF5-57AF86674291}" type="presOf" srcId="{4B0C4121-AAC3-4C12-8D8A-9FEDC1A08FBB}" destId="{83F59B0E-3246-40C5-96B4-CF2A94C63552}" srcOrd="0" destOrd="0" presId="urn:microsoft.com/office/officeart/2005/8/layout/venn3"/>
    <dgm:cxn modelId="{C1A5DC7D-50B5-4B28-A630-163CB1CDB9B7}" srcId="{CF00FC7B-C154-483C-978F-F7B6AF8F237B}" destId="{FCCAF198-936C-4524-A1F8-25ED11DDDA0E}" srcOrd="2" destOrd="0" parTransId="{5DC06530-05C2-4379-A110-287F657B7965}" sibTransId="{89CA3DAA-8978-427B-9A3E-17822F30D55D}"/>
    <dgm:cxn modelId="{23EB496C-ED38-452B-8721-ABA96A9CCAD3}" type="presOf" srcId="{18624128-57D3-499A-B8B4-76F373CE8147}" destId="{3CE3B74A-98DA-44B7-9DD3-FB06E0026840}" srcOrd="0" destOrd="0" presId="urn:microsoft.com/office/officeart/2005/8/layout/venn3"/>
    <dgm:cxn modelId="{F62F1F90-5110-4FC6-BF98-84AC9AE99212}" srcId="{CF00FC7B-C154-483C-978F-F7B6AF8F237B}" destId="{18624128-57D3-499A-B8B4-76F373CE8147}" srcOrd="1" destOrd="0" parTransId="{3A2C3DCE-29EB-47E6-B4FF-7309263A4025}" sibTransId="{03346FDE-6890-413F-9A26-CFEECB3CC332}"/>
    <dgm:cxn modelId="{22A26478-C357-4A04-B09B-BB4ADF14FAE0}" srcId="{CF00FC7B-C154-483C-978F-F7B6AF8F237B}" destId="{9730B43E-9DCC-428D-B79C-DB1F058EA203}" srcOrd="3" destOrd="0" parTransId="{6799D43A-774B-4755-8B6A-27B41C931298}" sibTransId="{2172AD30-8A8D-449F-AC85-5A4829AFC053}"/>
    <dgm:cxn modelId="{7658ACA5-B7C3-42F6-AC9E-769401A9A238}" type="presOf" srcId="{9730B43E-9DCC-428D-B79C-DB1F058EA203}" destId="{876DE198-3B1B-4BD5-B421-C6208D4E121F}" srcOrd="0" destOrd="0" presId="urn:microsoft.com/office/officeart/2005/8/layout/venn3"/>
    <dgm:cxn modelId="{F758DA2A-1A88-4CC9-98DE-F0078238C465}" type="presOf" srcId="{CF00FC7B-C154-483C-978F-F7B6AF8F237B}" destId="{35AAD953-212C-4CFD-8C72-A13E5ACC68B5}" srcOrd="0" destOrd="0" presId="urn:microsoft.com/office/officeart/2005/8/layout/venn3"/>
    <dgm:cxn modelId="{3CF2AD8C-E011-4DE2-AB16-BBC7664A25B3}" type="presOf" srcId="{FCCAF198-936C-4524-A1F8-25ED11DDDA0E}" destId="{0C0635A5-B0FF-43D7-86BD-CEDEFD6F8CA5}" srcOrd="0" destOrd="0" presId="urn:microsoft.com/office/officeart/2005/8/layout/venn3"/>
    <dgm:cxn modelId="{A20A3B75-0BB0-4CAA-B666-EDACBFE3B004}" srcId="{CF00FC7B-C154-483C-978F-F7B6AF8F237B}" destId="{4B0C4121-AAC3-4C12-8D8A-9FEDC1A08FBB}" srcOrd="0" destOrd="0" parTransId="{C8035327-7755-456D-BC87-C975154343F3}" sibTransId="{14EDF8C6-9227-4D3E-9141-D9A0FB27A4AF}"/>
    <dgm:cxn modelId="{A81E81C9-9227-44DA-A909-19AC7C02707F}" type="presParOf" srcId="{35AAD953-212C-4CFD-8C72-A13E5ACC68B5}" destId="{83F59B0E-3246-40C5-96B4-CF2A94C63552}" srcOrd="0" destOrd="0" presId="urn:microsoft.com/office/officeart/2005/8/layout/venn3"/>
    <dgm:cxn modelId="{0E3BCBB1-EB2A-4F05-915D-DC99EF2D7719}" type="presParOf" srcId="{35AAD953-212C-4CFD-8C72-A13E5ACC68B5}" destId="{082CCD66-F591-4EDA-AB00-61B8B89B7592}" srcOrd="1" destOrd="0" presId="urn:microsoft.com/office/officeart/2005/8/layout/venn3"/>
    <dgm:cxn modelId="{C6ABBD78-B5C4-49CB-B1BE-3D507BCC3EDC}" type="presParOf" srcId="{35AAD953-212C-4CFD-8C72-A13E5ACC68B5}" destId="{3CE3B74A-98DA-44B7-9DD3-FB06E0026840}" srcOrd="2" destOrd="0" presId="urn:microsoft.com/office/officeart/2005/8/layout/venn3"/>
    <dgm:cxn modelId="{291E2725-EA5E-43DE-97C8-ABFBCB67DEE0}" type="presParOf" srcId="{35AAD953-212C-4CFD-8C72-A13E5ACC68B5}" destId="{6A5BB5C2-5FBA-4CD3-9FA9-FAEF8DCABBED}" srcOrd="3" destOrd="0" presId="urn:microsoft.com/office/officeart/2005/8/layout/venn3"/>
    <dgm:cxn modelId="{D19BDCD1-10AB-4692-BB25-DF5C1717EA79}" type="presParOf" srcId="{35AAD953-212C-4CFD-8C72-A13E5ACC68B5}" destId="{0C0635A5-B0FF-43D7-86BD-CEDEFD6F8CA5}" srcOrd="4" destOrd="0" presId="urn:microsoft.com/office/officeart/2005/8/layout/venn3"/>
    <dgm:cxn modelId="{68A905DC-C777-43F5-A405-96DBEB95B7EE}" type="presParOf" srcId="{35AAD953-212C-4CFD-8C72-A13E5ACC68B5}" destId="{C9D81ADB-13AF-466F-8D4F-05519B649B21}" srcOrd="5" destOrd="0" presId="urn:microsoft.com/office/officeart/2005/8/layout/venn3"/>
    <dgm:cxn modelId="{996BA6F3-8221-4759-A05D-A9291F7848CA}" type="presParOf" srcId="{35AAD953-212C-4CFD-8C72-A13E5ACC68B5}" destId="{876DE198-3B1B-4BD5-B421-C6208D4E121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C8552A-489F-47D2-8387-9FECDBA58D6A}" type="doc">
      <dgm:prSet loTypeId="urn:microsoft.com/office/officeart/2005/8/layout/radial3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5D63B01-200C-4DEA-8568-18D3D0AFDFCA}">
      <dgm:prSet/>
      <dgm:spPr/>
      <dgm:t>
        <a:bodyPr/>
        <a:lstStyle/>
        <a:p>
          <a:pPr rtl="0"/>
          <a:r>
            <a:rPr lang="en-US" dirty="0" smtClean="0"/>
            <a:t>Important traits for leadership success</a:t>
          </a:r>
          <a:endParaRPr lang="en-US" dirty="0"/>
        </a:p>
      </dgm:t>
    </dgm:pt>
    <dgm:pt modelId="{8FF7C925-DC6C-444B-8F35-A6555A5C8641}" type="parTrans" cxnId="{6E1237D2-378D-428B-8C64-9A7C51C29675}">
      <dgm:prSet/>
      <dgm:spPr/>
      <dgm:t>
        <a:bodyPr/>
        <a:lstStyle/>
        <a:p>
          <a:endParaRPr lang="en-US"/>
        </a:p>
      </dgm:t>
    </dgm:pt>
    <dgm:pt modelId="{87C01F3C-477E-4E76-95A5-78CE926BC7D2}" type="sibTrans" cxnId="{6E1237D2-378D-428B-8C64-9A7C51C29675}">
      <dgm:prSet/>
      <dgm:spPr/>
      <dgm:t>
        <a:bodyPr/>
        <a:lstStyle/>
        <a:p>
          <a:endParaRPr lang="en-US"/>
        </a:p>
      </dgm:t>
    </dgm:pt>
    <dgm:pt modelId="{40A69DC5-6823-49D0-A704-15747CF4B70D}">
      <dgm:prSet/>
      <dgm:spPr/>
      <dgm:t>
        <a:bodyPr/>
        <a:lstStyle/>
        <a:p>
          <a:pPr rtl="0"/>
          <a:r>
            <a:rPr lang="en-US" dirty="0" smtClean="0"/>
            <a:t>Drive</a:t>
          </a:r>
          <a:endParaRPr lang="en-US" dirty="0"/>
        </a:p>
      </dgm:t>
    </dgm:pt>
    <dgm:pt modelId="{4BB4E3D8-CC7C-4A6F-B07C-16C0A11ED872}" type="parTrans" cxnId="{2F5F4241-4D17-4F8B-82C6-FFA7465C0737}">
      <dgm:prSet/>
      <dgm:spPr/>
      <dgm:t>
        <a:bodyPr/>
        <a:lstStyle/>
        <a:p>
          <a:endParaRPr lang="en-US"/>
        </a:p>
      </dgm:t>
    </dgm:pt>
    <dgm:pt modelId="{39784460-8E3A-4671-B13C-0AB5E843F04C}" type="sibTrans" cxnId="{2F5F4241-4D17-4F8B-82C6-FFA7465C0737}">
      <dgm:prSet/>
      <dgm:spPr/>
      <dgm:t>
        <a:bodyPr/>
        <a:lstStyle/>
        <a:p>
          <a:endParaRPr lang="en-US"/>
        </a:p>
      </dgm:t>
    </dgm:pt>
    <dgm:pt modelId="{AB1BA0A6-FE7C-4C04-A953-DD09345D6C8F}">
      <dgm:prSet/>
      <dgm:spPr/>
      <dgm:t>
        <a:bodyPr/>
        <a:lstStyle/>
        <a:p>
          <a:pPr rtl="0"/>
          <a:r>
            <a:rPr lang="en-US" dirty="0" smtClean="0"/>
            <a:t>Self-confidence</a:t>
          </a:r>
          <a:endParaRPr lang="en-US" dirty="0"/>
        </a:p>
      </dgm:t>
    </dgm:pt>
    <dgm:pt modelId="{4CF81D1D-7CBD-4964-AEA2-A4F19208E79A}" type="parTrans" cxnId="{C172A938-D8CC-4269-B117-525B594B5427}">
      <dgm:prSet/>
      <dgm:spPr/>
      <dgm:t>
        <a:bodyPr/>
        <a:lstStyle/>
        <a:p>
          <a:endParaRPr lang="en-US"/>
        </a:p>
      </dgm:t>
    </dgm:pt>
    <dgm:pt modelId="{CE7922F8-151D-4000-B400-A2A2ADE3F9A6}" type="sibTrans" cxnId="{C172A938-D8CC-4269-B117-525B594B5427}">
      <dgm:prSet/>
      <dgm:spPr/>
      <dgm:t>
        <a:bodyPr/>
        <a:lstStyle/>
        <a:p>
          <a:endParaRPr lang="en-US"/>
        </a:p>
      </dgm:t>
    </dgm:pt>
    <dgm:pt modelId="{E5F7A30F-E4D7-464A-9E42-B1624F4C195A}">
      <dgm:prSet/>
      <dgm:spPr/>
      <dgm:t>
        <a:bodyPr/>
        <a:lstStyle/>
        <a:p>
          <a:pPr rtl="0"/>
          <a:r>
            <a:rPr lang="en-US" dirty="0" smtClean="0"/>
            <a:t>Creativity</a:t>
          </a:r>
          <a:endParaRPr lang="en-US" dirty="0"/>
        </a:p>
      </dgm:t>
    </dgm:pt>
    <dgm:pt modelId="{D0ED4251-BE60-4F68-A0E4-A37CF0BA06D5}" type="parTrans" cxnId="{E9D6FEC8-8D7E-4598-9353-133BCC05B908}">
      <dgm:prSet/>
      <dgm:spPr/>
      <dgm:t>
        <a:bodyPr/>
        <a:lstStyle/>
        <a:p>
          <a:endParaRPr lang="en-US"/>
        </a:p>
      </dgm:t>
    </dgm:pt>
    <dgm:pt modelId="{4F802C03-3C99-4A24-8A2B-BB8D671CD73F}" type="sibTrans" cxnId="{E9D6FEC8-8D7E-4598-9353-133BCC05B908}">
      <dgm:prSet/>
      <dgm:spPr/>
      <dgm:t>
        <a:bodyPr/>
        <a:lstStyle/>
        <a:p>
          <a:endParaRPr lang="en-US"/>
        </a:p>
      </dgm:t>
    </dgm:pt>
    <dgm:pt modelId="{44EAE262-D78F-4622-BB5C-7CA8EC67C350}">
      <dgm:prSet/>
      <dgm:spPr/>
      <dgm:t>
        <a:bodyPr/>
        <a:lstStyle/>
        <a:p>
          <a:pPr rtl="0"/>
          <a:r>
            <a:rPr lang="en-US" dirty="0" smtClean="0"/>
            <a:t>Cognitive ability</a:t>
          </a:r>
          <a:endParaRPr lang="en-US" dirty="0"/>
        </a:p>
      </dgm:t>
    </dgm:pt>
    <dgm:pt modelId="{94FE703A-3800-406C-AB9E-9387C7617C3C}" type="parTrans" cxnId="{94585053-DD81-436E-BFB2-9C2716754B91}">
      <dgm:prSet/>
      <dgm:spPr/>
      <dgm:t>
        <a:bodyPr/>
        <a:lstStyle/>
        <a:p>
          <a:endParaRPr lang="en-US"/>
        </a:p>
      </dgm:t>
    </dgm:pt>
    <dgm:pt modelId="{9550F1E0-B299-46DB-A4AF-7FAF62B9B9D2}" type="sibTrans" cxnId="{94585053-DD81-436E-BFB2-9C2716754B91}">
      <dgm:prSet/>
      <dgm:spPr/>
      <dgm:t>
        <a:bodyPr/>
        <a:lstStyle/>
        <a:p>
          <a:endParaRPr lang="en-US"/>
        </a:p>
      </dgm:t>
    </dgm:pt>
    <dgm:pt modelId="{0CB6BD26-08D7-4941-8D5F-205CBDCDBDB3}">
      <dgm:prSet/>
      <dgm:spPr/>
      <dgm:t>
        <a:bodyPr/>
        <a:lstStyle/>
        <a:p>
          <a:pPr rtl="0"/>
          <a:r>
            <a:rPr lang="en-US" dirty="0" smtClean="0"/>
            <a:t>Business knowledge</a:t>
          </a:r>
          <a:endParaRPr lang="en-US" dirty="0"/>
        </a:p>
      </dgm:t>
    </dgm:pt>
    <dgm:pt modelId="{E52C7D16-57DB-453A-9D5B-BEF11B2A9944}" type="parTrans" cxnId="{7BD11FCB-60CB-4C2D-B64D-A75E2CC399E3}">
      <dgm:prSet/>
      <dgm:spPr/>
      <dgm:t>
        <a:bodyPr/>
        <a:lstStyle/>
        <a:p>
          <a:endParaRPr lang="en-US"/>
        </a:p>
      </dgm:t>
    </dgm:pt>
    <dgm:pt modelId="{4CB42F20-F3E5-4909-BAF7-63EB07C8B48D}" type="sibTrans" cxnId="{7BD11FCB-60CB-4C2D-B64D-A75E2CC399E3}">
      <dgm:prSet/>
      <dgm:spPr/>
      <dgm:t>
        <a:bodyPr/>
        <a:lstStyle/>
        <a:p>
          <a:endParaRPr lang="en-US"/>
        </a:p>
      </dgm:t>
    </dgm:pt>
    <dgm:pt modelId="{72CE13F1-F3E7-45D6-95F4-DB68A1796EB3}">
      <dgm:prSet/>
      <dgm:spPr/>
      <dgm:t>
        <a:bodyPr/>
        <a:lstStyle/>
        <a:p>
          <a:pPr rtl="0"/>
          <a:r>
            <a:rPr lang="en-US" dirty="0" smtClean="0"/>
            <a:t>Motivation</a:t>
          </a:r>
          <a:endParaRPr lang="en-US" dirty="0"/>
        </a:p>
      </dgm:t>
    </dgm:pt>
    <dgm:pt modelId="{EB1793E0-1266-4104-A5E9-77FF10D2D46E}" type="parTrans" cxnId="{EBACBBE3-46D2-4A76-BDB7-58A2EDF9EEDD}">
      <dgm:prSet/>
      <dgm:spPr/>
      <dgm:t>
        <a:bodyPr/>
        <a:lstStyle/>
        <a:p>
          <a:endParaRPr lang="en-US"/>
        </a:p>
      </dgm:t>
    </dgm:pt>
    <dgm:pt modelId="{86D6BFCD-A67B-4F94-BC43-0F3B00591E39}" type="sibTrans" cxnId="{EBACBBE3-46D2-4A76-BDB7-58A2EDF9EEDD}">
      <dgm:prSet/>
      <dgm:spPr/>
      <dgm:t>
        <a:bodyPr/>
        <a:lstStyle/>
        <a:p>
          <a:endParaRPr lang="en-US"/>
        </a:p>
      </dgm:t>
    </dgm:pt>
    <dgm:pt modelId="{912901CC-5A21-45FD-A7DC-E4F7EBD51C7D}">
      <dgm:prSet/>
      <dgm:spPr/>
      <dgm:t>
        <a:bodyPr/>
        <a:lstStyle/>
        <a:p>
          <a:pPr rtl="0"/>
          <a:r>
            <a:rPr lang="en-US" dirty="0" smtClean="0"/>
            <a:t>Flexibility</a:t>
          </a:r>
          <a:endParaRPr lang="en-US" dirty="0"/>
        </a:p>
      </dgm:t>
    </dgm:pt>
    <dgm:pt modelId="{9089FE0E-34F4-46C6-B017-D8102F9F6E17}" type="parTrans" cxnId="{CF992A10-8687-4B2D-B51F-F8E38A3A871C}">
      <dgm:prSet/>
      <dgm:spPr/>
      <dgm:t>
        <a:bodyPr/>
        <a:lstStyle/>
        <a:p>
          <a:endParaRPr lang="en-US"/>
        </a:p>
      </dgm:t>
    </dgm:pt>
    <dgm:pt modelId="{D8A2ACD0-0E83-4EF0-9A6A-CA8C29F1C258}" type="sibTrans" cxnId="{CF992A10-8687-4B2D-B51F-F8E38A3A871C}">
      <dgm:prSet/>
      <dgm:spPr/>
      <dgm:t>
        <a:bodyPr/>
        <a:lstStyle/>
        <a:p>
          <a:endParaRPr lang="en-US"/>
        </a:p>
      </dgm:t>
    </dgm:pt>
    <dgm:pt modelId="{66BF6B01-B27D-4D1C-B4E9-E3FCFCD68989}">
      <dgm:prSet/>
      <dgm:spPr/>
      <dgm:t>
        <a:bodyPr/>
        <a:lstStyle/>
        <a:p>
          <a:pPr rtl="0"/>
          <a:r>
            <a:rPr lang="en-US" dirty="0" smtClean="0"/>
            <a:t>Honesty and integrity</a:t>
          </a:r>
          <a:endParaRPr lang="en-US" dirty="0"/>
        </a:p>
      </dgm:t>
    </dgm:pt>
    <dgm:pt modelId="{871BAD73-218D-4D3A-9EE6-64C483D8B179}" type="parTrans" cxnId="{790A6C2E-E79C-45E8-A8C0-95C3C8F9908F}">
      <dgm:prSet/>
      <dgm:spPr/>
      <dgm:t>
        <a:bodyPr/>
        <a:lstStyle/>
        <a:p>
          <a:endParaRPr lang="en-US"/>
        </a:p>
      </dgm:t>
    </dgm:pt>
    <dgm:pt modelId="{AA0C4A3E-3BA2-477C-8B45-11A3707AA661}" type="sibTrans" cxnId="{790A6C2E-E79C-45E8-A8C0-95C3C8F9908F}">
      <dgm:prSet/>
      <dgm:spPr/>
      <dgm:t>
        <a:bodyPr/>
        <a:lstStyle/>
        <a:p>
          <a:endParaRPr lang="en-US"/>
        </a:p>
      </dgm:t>
    </dgm:pt>
    <dgm:pt modelId="{7B6B20D1-42F3-4A10-A04A-13CDC6BB368E}" type="pres">
      <dgm:prSet presAssocID="{D5C8552A-489F-47D2-8387-9FECDBA58D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8B75E5-CBDC-4C86-9F6E-030C408887FC}" type="pres">
      <dgm:prSet presAssocID="{D5C8552A-489F-47D2-8387-9FECDBA58D6A}" presName="radial" presStyleCnt="0">
        <dgm:presLayoutVars>
          <dgm:animLvl val="ctr"/>
        </dgm:presLayoutVars>
      </dgm:prSet>
      <dgm:spPr/>
    </dgm:pt>
    <dgm:pt modelId="{011AD6EE-8FFD-4D9F-8233-361EB48B9414}" type="pres">
      <dgm:prSet presAssocID="{45D63B01-200C-4DEA-8568-18D3D0AFDFCA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63C809D5-2E00-44A9-9A7B-6A2536AD294B}" type="pres">
      <dgm:prSet presAssocID="{40A69DC5-6823-49D0-A704-15747CF4B70D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4C242-7601-4088-AD74-5732C8C2D853}" type="pres">
      <dgm:prSet presAssocID="{AB1BA0A6-FE7C-4C04-A953-DD09345D6C8F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3C42-D93F-4A3D-84D1-913E0C4E0A4C}" type="pres">
      <dgm:prSet presAssocID="{E5F7A30F-E4D7-464A-9E42-B1624F4C195A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C6384-541D-4773-9149-6638542B7A78}" type="pres">
      <dgm:prSet presAssocID="{44EAE262-D78F-4622-BB5C-7CA8EC67C350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38ADF-C6B1-4AE2-B1B9-66613555BDE3}" type="pres">
      <dgm:prSet presAssocID="{0CB6BD26-08D7-4941-8D5F-205CBDCDBDB3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9E2A9-0792-43F3-99C4-AD912345291B}" type="pres">
      <dgm:prSet presAssocID="{72CE13F1-F3E7-45D6-95F4-DB68A1796EB3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92618-5D4C-4712-8D3E-BB3E73563E58}" type="pres">
      <dgm:prSet presAssocID="{912901CC-5A21-45FD-A7DC-E4F7EBD51C7D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8E771-9A61-43C1-B15C-3F8BF489EC90}" type="pres">
      <dgm:prSet presAssocID="{66BF6B01-B27D-4D1C-B4E9-E3FCFCD68989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13960-C6E9-4694-A1C7-12A1D9478565}" type="presOf" srcId="{912901CC-5A21-45FD-A7DC-E4F7EBD51C7D}" destId="{8CC92618-5D4C-4712-8D3E-BB3E73563E58}" srcOrd="0" destOrd="0" presId="urn:microsoft.com/office/officeart/2005/8/layout/radial3"/>
    <dgm:cxn modelId="{790A6C2E-E79C-45E8-A8C0-95C3C8F9908F}" srcId="{45D63B01-200C-4DEA-8568-18D3D0AFDFCA}" destId="{66BF6B01-B27D-4D1C-B4E9-E3FCFCD68989}" srcOrd="7" destOrd="0" parTransId="{871BAD73-218D-4D3A-9EE6-64C483D8B179}" sibTransId="{AA0C4A3E-3BA2-477C-8B45-11A3707AA661}"/>
    <dgm:cxn modelId="{0E9BBD3E-7819-43BC-8EBA-87CA18C52233}" type="presOf" srcId="{E5F7A30F-E4D7-464A-9E42-B1624F4C195A}" destId="{0A323C42-D93F-4A3D-84D1-913E0C4E0A4C}" srcOrd="0" destOrd="0" presId="urn:microsoft.com/office/officeart/2005/8/layout/radial3"/>
    <dgm:cxn modelId="{DBDFDBB2-1D5B-4A67-8959-6879183CBB3C}" type="presOf" srcId="{AB1BA0A6-FE7C-4C04-A953-DD09345D6C8F}" destId="{1D04C242-7601-4088-AD74-5732C8C2D853}" srcOrd="0" destOrd="0" presId="urn:microsoft.com/office/officeart/2005/8/layout/radial3"/>
    <dgm:cxn modelId="{4C74C9BD-B77D-4E6D-AA56-C80FAA23515B}" type="presOf" srcId="{D5C8552A-489F-47D2-8387-9FECDBA58D6A}" destId="{7B6B20D1-42F3-4A10-A04A-13CDC6BB368E}" srcOrd="0" destOrd="0" presId="urn:microsoft.com/office/officeart/2005/8/layout/radial3"/>
    <dgm:cxn modelId="{7BD11FCB-60CB-4C2D-B64D-A75E2CC399E3}" srcId="{45D63B01-200C-4DEA-8568-18D3D0AFDFCA}" destId="{0CB6BD26-08D7-4941-8D5F-205CBDCDBDB3}" srcOrd="4" destOrd="0" parTransId="{E52C7D16-57DB-453A-9D5B-BEF11B2A9944}" sibTransId="{4CB42F20-F3E5-4909-BAF7-63EB07C8B48D}"/>
    <dgm:cxn modelId="{2A0241FC-7A74-492E-ABD1-BA00CEACB4AA}" type="presOf" srcId="{45D63B01-200C-4DEA-8568-18D3D0AFDFCA}" destId="{011AD6EE-8FFD-4D9F-8233-361EB48B9414}" srcOrd="0" destOrd="0" presId="urn:microsoft.com/office/officeart/2005/8/layout/radial3"/>
    <dgm:cxn modelId="{FF4D5600-6131-4EDB-B837-F796EF4CAEF7}" type="presOf" srcId="{0CB6BD26-08D7-4941-8D5F-205CBDCDBDB3}" destId="{5D238ADF-C6B1-4AE2-B1B9-66613555BDE3}" srcOrd="0" destOrd="0" presId="urn:microsoft.com/office/officeart/2005/8/layout/radial3"/>
    <dgm:cxn modelId="{EBACBBE3-46D2-4A76-BDB7-58A2EDF9EEDD}" srcId="{45D63B01-200C-4DEA-8568-18D3D0AFDFCA}" destId="{72CE13F1-F3E7-45D6-95F4-DB68A1796EB3}" srcOrd="5" destOrd="0" parTransId="{EB1793E0-1266-4104-A5E9-77FF10D2D46E}" sibTransId="{86D6BFCD-A67B-4F94-BC43-0F3B00591E39}"/>
    <dgm:cxn modelId="{6E1237D2-378D-428B-8C64-9A7C51C29675}" srcId="{D5C8552A-489F-47D2-8387-9FECDBA58D6A}" destId="{45D63B01-200C-4DEA-8568-18D3D0AFDFCA}" srcOrd="0" destOrd="0" parTransId="{8FF7C925-DC6C-444B-8F35-A6555A5C8641}" sibTransId="{87C01F3C-477E-4E76-95A5-78CE926BC7D2}"/>
    <dgm:cxn modelId="{C7179F9E-B1B4-4BE9-9A68-A424E56ADE48}" type="presOf" srcId="{72CE13F1-F3E7-45D6-95F4-DB68A1796EB3}" destId="{3179E2A9-0792-43F3-99C4-AD912345291B}" srcOrd="0" destOrd="0" presId="urn:microsoft.com/office/officeart/2005/8/layout/radial3"/>
    <dgm:cxn modelId="{6B259B1A-09DC-4677-8A39-4B8CEB8F3784}" type="presOf" srcId="{66BF6B01-B27D-4D1C-B4E9-E3FCFCD68989}" destId="{F2B8E771-9A61-43C1-B15C-3F8BF489EC90}" srcOrd="0" destOrd="0" presId="urn:microsoft.com/office/officeart/2005/8/layout/radial3"/>
    <dgm:cxn modelId="{CF992A10-8687-4B2D-B51F-F8E38A3A871C}" srcId="{45D63B01-200C-4DEA-8568-18D3D0AFDFCA}" destId="{912901CC-5A21-45FD-A7DC-E4F7EBD51C7D}" srcOrd="6" destOrd="0" parTransId="{9089FE0E-34F4-46C6-B017-D8102F9F6E17}" sibTransId="{D8A2ACD0-0E83-4EF0-9A6A-CA8C29F1C258}"/>
    <dgm:cxn modelId="{E9D6FEC8-8D7E-4598-9353-133BCC05B908}" srcId="{45D63B01-200C-4DEA-8568-18D3D0AFDFCA}" destId="{E5F7A30F-E4D7-464A-9E42-B1624F4C195A}" srcOrd="2" destOrd="0" parTransId="{D0ED4251-BE60-4F68-A0E4-A37CF0BA06D5}" sibTransId="{4F802C03-3C99-4A24-8A2B-BB8D671CD73F}"/>
    <dgm:cxn modelId="{8169E1DD-D197-4F27-B3CD-B546B74DB056}" type="presOf" srcId="{44EAE262-D78F-4622-BB5C-7CA8EC67C350}" destId="{2A5C6384-541D-4773-9149-6638542B7A78}" srcOrd="0" destOrd="0" presId="urn:microsoft.com/office/officeart/2005/8/layout/radial3"/>
    <dgm:cxn modelId="{2F5F4241-4D17-4F8B-82C6-FFA7465C0737}" srcId="{45D63B01-200C-4DEA-8568-18D3D0AFDFCA}" destId="{40A69DC5-6823-49D0-A704-15747CF4B70D}" srcOrd="0" destOrd="0" parTransId="{4BB4E3D8-CC7C-4A6F-B07C-16C0A11ED872}" sibTransId="{39784460-8E3A-4671-B13C-0AB5E843F04C}"/>
    <dgm:cxn modelId="{1DE171D5-4C45-4BA9-BBB6-BC5C6D14F69C}" type="presOf" srcId="{40A69DC5-6823-49D0-A704-15747CF4B70D}" destId="{63C809D5-2E00-44A9-9A7B-6A2536AD294B}" srcOrd="0" destOrd="0" presId="urn:microsoft.com/office/officeart/2005/8/layout/radial3"/>
    <dgm:cxn modelId="{94585053-DD81-436E-BFB2-9C2716754B91}" srcId="{45D63B01-200C-4DEA-8568-18D3D0AFDFCA}" destId="{44EAE262-D78F-4622-BB5C-7CA8EC67C350}" srcOrd="3" destOrd="0" parTransId="{94FE703A-3800-406C-AB9E-9387C7617C3C}" sibTransId="{9550F1E0-B299-46DB-A4AF-7FAF62B9B9D2}"/>
    <dgm:cxn modelId="{C172A938-D8CC-4269-B117-525B594B5427}" srcId="{45D63B01-200C-4DEA-8568-18D3D0AFDFCA}" destId="{AB1BA0A6-FE7C-4C04-A953-DD09345D6C8F}" srcOrd="1" destOrd="0" parTransId="{4CF81D1D-7CBD-4964-AEA2-A4F19208E79A}" sibTransId="{CE7922F8-151D-4000-B400-A2A2ADE3F9A6}"/>
    <dgm:cxn modelId="{C18B1DDA-205D-4E87-A919-18C853DEA2C7}" type="presParOf" srcId="{7B6B20D1-42F3-4A10-A04A-13CDC6BB368E}" destId="{BB8B75E5-CBDC-4C86-9F6E-030C408887FC}" srcOrd="0" destOrd="0" presId="urn:microsoft.com/office/officeart/2005/8/layout/radial3"/>
    <dgm:cxn modelId="{605BA97B-985B-487E-A5BD-2E981E655265}" type="presParOf" srcId="{BB8B75E5-CBDC-4C86-9F6E-030C408887FC}" destId="{011AD6EE-8FFD-4D9F-8233-361EB48B9414}" srcOrd="0" destOrd="0" presId="urn:microsoft.com/office/officeart/2005/8/layout/radial3"/>
    <dgm:cxn modelId="{658566E4-55DE-4580-945E-CBB24196C480}" type="presParOf" srcId="{BB8B75E5-CBDC-4C86-9F6E-030C408887FC}" destId="{63C809D5-2E00-44A9-9A7B-6A2536AD294B}" srcOrd="1" destOrd="0" presId="urn:microsoft.com/office/officeart/2005/8/layout/radial3"/>
    <dgm:cxn modelId="{44FE09CD-66C3-42A2-B9B0-95475F150A16}" type="presParOf" srcId="{BB8B75E5-CBDC-4C86-9F6E-030C408887FC}" destId="{1D04C242-7601-4088-AD74-5732C8C2D853}" srcOrd="2" destOrd="0" presId="urn:microsoft.com/office/officeart/2005/8/layout/radial3"/>
    <dgm:cxn modelId="{419CE78C-CF6C-4B02-BBE7-DAD507EDB15C}" type="presParOf" srcId="{BB8B75E5-CBDC-4C86-9F6E-030C408887FC}" destId="{0A323C42-D93F-4A3D-84D1-913E0C4E0A4C}" srcOrd="3" destOrd="0" presId="urn:microsoft.com/office/officeart/2005/8/layout/radial3"/>
    <dgm:cxn modelId="{65BD2033-4FF8-4CFD-9709-55516370E4FD}" type="presParOf" srcId="{BB8B75E5-CBDC-4C86-9F6E-030C408887FC}" destId="{2A5C6384-541D-4773-9149-6638542B7A78}" srcOrd="4" destOrd="0" presId="urn:microsoft.com/office/officeart/2005/8/layout/radial3"/>
    <dgm:cxn modelId="{19F1ED2C-B051-4F1B-9B47-C507D4A9E72D}" type="presParOf" srcId="{BB8B75E5-CBDC-4C86-9F6E-030C408887FC}" destId="{5D238ADF-C6B1-4AE2-B1B9-66613555BDE3}" srcOrd="5" destOrd="0" presId="urn:microsoft.com/office/officeart/2005/8/layout/radial3"/>
    <dgm:cxn modelId="{D43803D9-C8A1-40FE-9167-70C3A40F704B}" type="presParOf" srcId="{BB8B75E5-CBDC-4C86-9F6E-030C408887FC}" destId="{3179E2A9-0792-43F3-99C4-AD912345291B}" srcOrd="6" destOrd="0" presId="urn:microsoft.com/office/officeart/2005/8/layout/radial3"/>
    <dgm:cxn modelId="{EBB4AA99-2E61-4267-8066-9CBE3CB8C8D1}" type="presParOf" srcId="{BB8B75E5-CBDC-4C86-9F6E-030C408887FC}" destId="{8CC92618-5D4C-4712-8D3E-BB3E73563E58}" srcOrd="7" destOrd="0" presId="urn:microsoft.com/office/officeart/2005/8/layout/radial3"/>
    <dgm:cxn modelId="{AFC655A6-EB4F-44B0-9267-2D1D8BE86944}" type="presParOf" srcId="{BB8B75E5-CBDC-4C86-9F6E-030C408887FC}" destId="{F2B8E771-9A61-43C1-B15C-3F8BF489EC90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FAD65E-F822-4FC3-AF9E-3E885D89B46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ADB7D8-3290-48B5-8F6D-1CAE7B989DC3}">
      <dgm:prSet/>
      <dgm:spPr/>
      <dgm:t>
        <a:bodyPr/>
        <a:lstStyle/>
        <a:p>
          <a:pPr rtl="0"/>
          <a:r>
            <a:rPr lang="en-US" b="1" dirty="0" smtClean="0"/>
            <a:t>Task concerns</a:t>
          </a:r>
          <a:endParaRPr lang="en-US" b="1" dirty="0"/>
        </a:p>
      </dgm:t>
    </dgm:pt>
    <dgm:pt modelId="{4262491F-AFBE-483C-ADBA-DE660A9C1AE6}" type="parTrans" cxnId="{BC65DB37-51FD-4D05-840A-C510A3E75CF9}">
      <dgm:prSet/>
      <dgm:spPr/>
      <dgm:t>
        <a:bodyPr/>
        <a:lstStyle/>
        <a:p>
          <a:endParaRPr lang="en-US"/>
        </a:p>
      </dgm:t>
    </dgm:pt>
    <dgm:pt modelId="{BCDF0013-0C52-4509-A16B-9217CF8059CD}" type="sibTrans" cxnId="{BC65DB37-51FD-4D05-840A-C510A3E75CF9}">
      <dgm:prSet/>
      <dgm:spPr/>
      <dgm:t>
        <a:bodyPr/>
        <a:lstStyle/>
        <a:p>
          <a:endParaRPr lang="en-US"/>
        </a:p>
      </dgm:t>
    </dgm:pt>
    <dgm:pt modelId="{618711C1-FB9F-4F49-B0CB-C393F4CD9215}">
      <dgm:prSet/>
      <dgm:spPr/>
      <dgm:t>
        <a:bodyPr/>
        <a:lstStyle/>
        <a:p>
          <a:pPr rtl="0"/>
          <a:r>
            <a:rPr lang="en-US" dirty="0" smtClean="0"/>
            <a:t>Plans and defines work to be done </a:t>
          </a:r>
          <a:endParaRPr lang="en-US" dirty="0"/>
        </a:p>
      </dgm:t>
    </dgm:pt>
    <dgm:pt modelId="{04075602-0F7B-4D1B-BCB3-458E44B0A370}" type="parTrans" cxnId="{F3CD0DEC-63E4-45D6-BF75-7DD6709307AE}">
      <dgm:prSet/>
      <dgm:spPr/>
      <dgm:t>
        <a:bodyPr/>
        <a:lstStyle/>
        <a:p>
          <a:endParaRPr lang="en-US"/>
        </a:p>
      </dgm:t>
    </dgm:pt>
    <dgm:pt modelId="{815CEAD2-569A-40FE-93A3-D9AB07B8C28A}" type="sibTrans" cxnId="{F3CD0DEC-63E4-45D6-BF75-7DD6709307AE}">
      <dgm:prSet/>
      <dgm:spPr/>
      <dgm:t>
        <a:bodyPr/>
        <a:lstStyle/>
        <a:p>
          <a:endParaRPr lang="en-US"/>
        </a:p>
      </dgm:t>
    </dgm:pt>
    <dgm:pt modelId="{C743DA71-8A73-427B-89A2-D9BB5592E602}">
      <dgm:prSet/>
      <dgm:spPr/>
      <dgm:t>
        <a:bodyPr/>
        <a:lstStyle/>
        <a:p>
          <a:pPr rtl="0"/>
          <a:r>
            <a:rPr lang="en-US" dirty="0" smtClean="0"/>
            <a:t>Assigns task responsibilities </a:t>
          </a:r>
          <a:endParaRPr lang="en-US" dirty="0"/>
        </a:p>
      </dgm:t>
    </dgm:pt>
    <dgm:pt modelId="{2C9CBEF1-C610-430F-BF60-EB83E24ECE58}" type="parTrans" cxnId="{91534413-CA83-4624-BE58-C929417A336F}">
      <dgm:prSet/>
      <dgm:spPr/>
      <dgm:t>
        <a:bodyPr/>
        <a:lstStyle/>
        <a:p>
          <a:endParaRPr lang="en-US"/>
        </a:p>
      </dgm:t>
    </dgm:pt>
    <dgm:pt modelId="{25981BC8-4E8C-4798-8B39-AF754F8F8918}" type="sibTrans" cxnId="{91534413-CA83-4624-BE58-C929417A336F}">
      <dgm:prSet/>
      <dgm:spPr/>
      <dgm:t>
        <a:bodyPr/>
        <a:lstStyle/>
        <a:p>
          <a:endParaRPr lang="en-US"/>
        </a:p>
      </dgm:t>
    </dgm:pt>
    <dgm:pt modelId="{432ED76E-6A44-4FE4-BEED-D759BB43FF63}">
      <dgm:prSet/>
      <dgm:spPr/>
      <dgm:t>
        <a:bodyPr/>
        <a:lstStyle/>
        <a:p>
          <a:pPr rtl="0"/>
          <a:r>
            <a:rPr lang="en-US" dirty="0" smtClean="0"/>
            <a:t>Sets clear work standards </a:t>
          </a:r>
          <a:endParaRPr lang="en-US" dirty="0"/>
        </a:p>
      </dgm:t>
    </dgm:pt>
    <dgm:pt modelId="{EBA04F9D-1158-4F28-9C73-9920C9068C50}" type="parTrans" cxnId="{5AE17AAF-5D11-4014-BBF2-F263EE26E438}">
      <dgm:prSet/>
      <dgm:spPr/>
      <dgm:t>
        <a:bodyPr/>
        <a:lstStyle/>
        <a:p>
          <a:endParaRPr lang="en-US"/>
        </a:p>
      </dgm:t>
    </dgm:pt>
    <dgm:pt modelId="{75B55936-FB59-428A-85BD-A85516ED3902}" type="sibTrans" cxnId="{5AE17AAF-5D11-4014-BBF2-F263EE26E438}">
      <dgm:prSet/>
      <dgm:spPr/>
      <dgm:t>
        <a:bodyPr/>
        <a:lstStyle/>
        <a:p>
          <a:endParaRPr lang="en-US"/>
        </a:p>
      </dgm:t>
    </dgm:pt>
    <dgm:pt modelId="{436B537B-F9AB-4D10-883F-E68BC2038A8B}">
      <dgm:prSet/>
      <dgm:spPr/>
      <dgm:t>
        <a:bodyPr/>
        <a:lstStyle/>
        <a:p>
          <a:pPr rtl="0"/>
          <a:r>
            <a:rPr lang="en-US" dirty="0" smtClean="0"/>
            <a:t>Urges task completion </a:t>
          </a:r>
          <a:endParaRPr lang="en-US" dirty="0"/>
        </a:p>
      </dgm:t>
    </dgm:pt>
    <dgm:pt modelId="{A68A46D3-44C7-4069-B194-647BE98F865C}" type="parTrans" cxnId="{94D0C544-C5C2-46CE-A366-A5BB192296A1}">
      <dgm:prSet/>
      <dgm:spPr/>
      <dgm:t>
        <a:bodyPr/>
        <a:lstStyle/>
        <a:p>
          <a:endParaRPr lang="en-US"/>
        </a:p>
      </dgm:t>
    </dgm:pt>
    <dgm:pt modelId="{8A10DF4C-E96A-4A78-BFDD-CA2B9DCA9100}" type="sibTrans" cxnId="{94D0C544-C5C2-46CE-A366-A5BB192296A1}">
      <dgm:prSet/>
      <dgm:spPr/>
      <dgm:t>
        <a:bodyPr/>
        <a:lstStyle/>
        <a:p>
          <a:endParaRPr lang="en-US"/>
        </a:p>
      </dgm:t>
    </dgm:pt>
    <dgm:pt modelId="{A168D783-064F-4DA8-8D3C-9782DFA2000B}">
      <dgm:prSet/>
      <dgm:spPr/>
      <dgm:t>
        <a:bodyPr/>
        <a:lstStyle/>
        <a:p>
          <a:pPr rtl="0"/>
          <a:r>
            <a:rPr lang="en-US" dirty="0" smtClean="0"/>
            <a:t>Monitors performance results </a:t>
          </a:r>
          <a:endParaRPr lang="en-US" dirty="0"/>
        </a:p>
      </dgm:t>
    </dgm:pt>
    <dgm:pt modelId="{7564B023-8906-4E49-9861-1559D443410B}" type="parTrans" cxnId="{4AC29B4C-C68D-4DB8-8DCA-F9A2861E7B96}">
      <dgm:prSet/>
      <dgm:spPr/>
      <dgm:t>
        <a:bodyPr/>
        <a:lstStyle/>
        <a:p>
          <a:endParaRPr lang="en-US"/>
        </a:p>
      </dgm:t>
    </dgm:pt>
    <dgm:pt modelId="{D01AB4E1-6C6E-4425-AAEC-0C30CF462DDE}" type="sibTrans" cxnId="{4AC29B4C-C68D-4DB8-8DCA-F9A2861E7B96}">
      <dgm:prSet/>
      <dgm:spPr/>
      <dgm:t>
        <a:bodyPr/>
        <a:lstStyle/>
        <a:p>
          <a:endParaRPr lang="en-US"/>
        </a:p>
      </dgm:t>
    </dgm:pt>
    <dgm:pt modelId="{3884AB7C-FB31-4140-B3F8-AB5219C7F351}">
      <dgm:prSet/>
      <dgm:spPr/>
      <dgm:t>
        <a:bodyPr/>
        <a:lstStyle/>
        <a:p>
          <a:pPr rtl="0"/>
          <a:r>
            <a:rPr lang="en-US" b="1" dirty="0" smtClean="0"/>
            <a:t>People concerns</a:t>
          </a:r>
          <a:endParaRPr lang="en-US" b="1" dirty="0"/>
        </a:p>
      </dgm:t>
    </dgm:pt>
    <dgm:pt modelId="{522A87E8-8F5C-4AF5-AE49-D838DBB097AE}" type="parTrans" cxnId="{828F892E-E110-4804-818C-0A4C00D03DF8}">
      <dgm:prSet/>
      <dgm:spPr/>
      <dgm:t>
        <a:bodyPr/>
        <a:lstStyle/>
        <a:p>
          <a:endParaRPr lang="en-US"/>
        </a:p>
      </dgm:t>
    </dgm:pt>
    <dgm:pt modelId="{BE86EEF5-8705-4487-89E2-188CF4AEA11A}" type="sibTrans" cxnId="{828F892E-E110-4804-818C-0A4C00D03DF8}">
      <dgm:prSet/>
      <dgm:spPr/>
      <dgm:t>
        <a:bodyPr/>
        <a:lstStyle/>
        <a:p>
          <a:endParaRPr lang="en-US"/>
        </a:p>
      </dgm:t>
    </dgm:pt>
    <dgm:pt modelId="{8950C525-25D8-4D56-8CDC-FC1A1A6CF7E0}">
      <dgm:prSet/>
      <dgm:spPr/>
      <dgm:t>
        <a:bodyPr/>
        <a:lstStyle/>
        <a:p>
          <a:pPr rtl="0"/>
          <a:r>
            <a:rPr lang="en-US" dirty="0" smtClean="0"/>
            <a:t>Acts warm and supportive toward followers </a:t>
          </a:r>
          <a:endParaRPr lang="en-US" dirty="0"/>
        </a:p>
      </dgm:t>
    </dgm:pt>
    <dgm:pt modelId="{E1F28160-687D-40EF-8BD3-9C2ADC5DFDB2}" type="parTrans" cxnId="{D3E6FEAE-F9A2-4996-9FEC-4D441540F56E}">
      <dgm:prSet/>
      <dgm:spPr/>
      <dgm:t>
        <a:bodyPr/>
        <a:lstStyle/>
        <a:p>
          <a:endParaRPr lang="en-US"/>
        </a:p>
      </dgm:t>
    </dgm:pt>
    <dgm:pt modelId="{4F0BEC71-F7D7-45B2-83B8-A03415F84D9D}" type="sibTrans" cxnId="{D3E6FEAE-F9A2-4996-9FEC-4D441540F56E}">
      <dgm:prSet/>
      <dgm:spPr/>
      <dgm:t>
        <a:bodyPr/>
        <a:lstStyle/>
        <a:p>
          <a:endParaRPr lang="en-US"/>
        </a:p>
      </dgm:t>
    </dgm:pt>
    <dgm:pt modelId="{FA14FD99-423C-439C-9928-6415F69CFA33}">
      <dgm:prSet/>
      <dgm:spPr/>
      <dgm:t>
        <a:bodyPr/>
        <a:lstStyle/>
        <a:p>
          <a:pPr rtl="0"/>
          <a:r>
            <a:rPr lang="en-US" dirty="0" smtClean="0"/>
            <a:t>Develops social rapport with followers </a:t>
          </a:r>
          <a:endParaRPr lang="en-US" dirty="0"/>
        </a:p>
      </dgm:t>
    </dgm:pt>
    <dgm:pt modelId="{13707221-2718-40AA-8A5D-F7EBF12C2C0F}" type="parTrans" cxnId="{8397E04D-2CCD-4202-BB21-321F4B4B5D5B}">
      <dgm:prSet/>
      <dgm:spPr/>
      <dgm:t>
        <a:bodyPr/>
        <a:lstStyle/>
        <a:p>
          <a:endParaRPr lang="en-US"/>
        </a:p>
      </dgm:t>
    </dgm:pt>
    <dgm:pt modelId="{FFDEBA4F-A387-4583-968F-77F434244776}" type="sibTrans" cxnId="{8397E04D-2CCD-4202-BB21-321F4B4B5D5B}">
      <dgm:prSet/>
      <dgm:spPr/>
      <dgm:t>
        <a:bodyPr/>
        <a:lstStyle/>
        <a:p>
          <a:endParaRPr lang="en-US"/>
        </a:p>
      </dgm:t>
    </dgm:pt>
    <dgm:pt modelId="{C5F4FFC4-F9CF-4651-BAAD-00C9044C430B}">
      <dgm:prSet/>
      <dgm:spPr/>
      <dgm:t>
        <a:bodyPr/>
        <a:lstStyle/>
        <a:p>
          <a:pPr rtl="0"/>
          <a:r>
            <a:rPr lang="en-US" dirty="0" smtClean="0"/>
            <a:t>Respects the feelings of followers </a:t>
          </a:r>
          <a:endParaRPr lang="en-US" dirty="0"/>
        </a:p>
      </dgm:t>
    </dgm:pt>
    <dgm:pt modelId="{5E835F67-07BD-4E39-9F0C-781946E04020}" type="parTrans" cxnId="{FC62A7EA-CBC2-4D5A-9590-89521D32E96A}">
      <dgm:prSet/>
      <dgm:spPr/>
      <dgm:t>
        <a:bodyPr/>
        <a:lstStyle/>
        <a:p>
          <a:endParaRPr lang="en-US"/>
        </a:p>
      </dgm:t>
    </dgm:pt>
    <dgm:pt modelId="{514CEF5E-0D97-4AF1-A118-A7B94B04B135}" type="sibTrans" cxnId="{FC62A7EA-CBC2-4D5A-9590-89521D32E96A}">
      <dgm:prSet/>
      <dgm:spPr/>
      <dgm:t>
        <a:bodyPr/>
        <a:lstStyle/>
        <a:p>
          <a:endParaRPr lang="en-US"/>
        </a:p>
      </dgm:t>
    </dgm:pt>
    <dgm:pt modelId="{20A284A2-844E-46F3-9F9B-9FA1062B32CB}">
      <dgm:prSet/>
      <dgm:spPr/>
      <dgm:t>
        <a:bodyPr/>
        <a:lstStyle/>
        <a:p>
          <a:pPr rtl="0"/>
          <a:r>
            <a:rPr lang="en-US" dirty="0" smtClean="0"/>
            <a:t>Is sensitive to followers’ needs </a:t>
          </a:r>
          <a:endParaRPr lang="en-US" dirty="0"/>
        </a:p>
      </dgm:t>
    </dgm:pt>
    <dgm:pt modelId="{DE7D209D-8926-4D97-9FB5-3443CB85F185}" type="parTrans" cxnId="{18CFF945-D2C7-45C8-B054-62226F55421C}">
      <dgm:prSet/>
      <dgm:spPr/>
      <dgm:t>
        <a:bodyPr/>
        <a:lstStyle/>
        <a:p>
          <a:endParaRPr lang="en-US"/>
        </a:p>
      </dgm:t>
    </dgm:pt>
    <dgm:pt modelId="{81950776-6264-4F2F-8EEA-AFFB0D080B52}" type="sibTrans" cxnId="{18CFF945-D2C7-45C8-B054-62226F55421C}">
      <dgm:prSet/>
      <dgm:spPr/>
      <dgm:t>
        <a:bodyPr/>
        <a:lstStyle/>
        <a:p>
          <a:endParaRPr lang="en-US"/>
        </a:p>
      </dgm:t>
    </dgm:pt>
    <dgm:pt modelId="{238BAF5B-A446-4B29-95E3-B0B9AE861E2E}">
      <dgm:prSet/>
      <dgm:spPr/>
      <dgm:t>
        <a:bodyPr/>
        <a:lstStyle/>
        <a:p>
          <a:pPr rtl="0"/>
          <a:r>
            <a:rPr lang="en-US" dirty="0" smtClean="0"/>
            <a:t>Shows trust in followers</a:t>
          </a:r>
          <a:endParaRPr lang="en-US" dirty="0"/>
        </a:p>
      </dgm:t>
    </dgm:pt>
    <dgm:pt modelId="{F30E3767-77A7-4121-8D76-2F8B0EC8DA64}" type="parTrans" cxnId="{7A24CA33-4331-4DB6-B606-6C0F8E13CA6C}">
      <dgm:prSet/>
      <dgm:spPr/>
      <dgm:t>
        <a:bodyPr/>
        <a:lstStyle/>
        <a:p>
          <a:endParaRPr lang="en-US"/>
        </a:p>
      </dgm:t>
    </dgm:pt>
    <dgm:pt modelId="{3DD97119-0949-4831-A867-C7D1374855F2}" type="sibTrans" cxnId="{7A24CA33-4331-4DB6-B606-6C0F8E13CA6C}">
      <dgm:prSet/>
      <dgm:spPr/>
      <dgm:t>
        <a:bodyPr/>
        <a:lstStyle/>
        <a:p>
          <a:endParaRPr lang="en-US"/>
        </a:p>
      </dgm:t>
    </dgm:pt>
    <dgm:pt modelId="{FA249093-DD43-4793-A942-8139010DCBA6}" type="pres">
      <dgm:prSet presAssocID="{ADFAD65E-F822-4FC3-AF9E-3E885D89B4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EC97B-047D-40E2-98D3-CC706E92B07A}" type="pres">
      <dgm:prSet presAssocID="{12ADB7D8-3290-48B5-8F6D-1CAE7B989DC3}" presName="composite" presStyleCnt="0"/>
      <dgm:spPr/>
    </dgm:pt>
    <dgm:pt modelId="{3DD191B0-D776-4E7B-9665-26F0C2DA2BEB}" type="pres">
      <dgm:prSet presAssocID="{12ADB7D8-3290-48B5-8F6D-1CAE7B989DC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5E78A-78A8-45A5-8A2F-786812042414}" type="pres">
      <dgm:prSet presAssocID="{12ADB7D8-3290-48B5-8F6D-1CAE7B989DC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91261-6FC2-4156-8A1F-DD36C92DC74A}" type="pres">
      <dgm:prSet presAssocID="{BCDF0013-0C52-4509-A16B-9217CF8059CD}" presName="space" presStyleCnt="0"/>
      <dgm:spPr/>
    </dgm:pt>
    <dgm:pt modelId="{46D1BD94-4754-4287-9B10-73BBFBEDBF42}" type="pres">
      <dgm:prSet presAssocID="{3884AB7C-FB31-4140-B3F8-AB5219C7F351}" presName="composite" presStyleCnt="0"/>
      <dgm:spPr/>
    </dgm:pt>
    <dgm:pt modelId="{09ED8BDE-4A10-4832-BC3A-AF04786748EF}" type="pres">
      <dgm:prSet presAssocID="{3884AB7C-FB31-4140-B3F8-AB5219C7F35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ECDF6-B213-471F-BECF-0B533C56600A}" type="pres">
      <dgm:prSet presAssocID="{3884AB7C-FB31-4140-B3F8-AB5219C7F35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4B6A30-E4A3-442F-AADD-D6A368D545B5}" type="presOf" srcId="{432ED76E-6A44-4FE4-BEED-D759BB43FF63}" destId="{2705E78A-78A8-45A5-8A2F-786812042414}" srcOrd="0" destOrd="2" presId="urn:microsoft.com/office/officeart/2005/8/layout/hList1"/>
    <dgm:cxn modelId="{828F892E-E110-4804-818C-0A4C00D03DF8}" srcId="{ADFAD65E-F822-4FC3-AF9E-3E885D89B46C}" destId="{3884AB7C-FB31-4140-B3F8-AB5219C7F351}" srcOrd="1" destOrd="0" parTransId="{522A87E8-8F5C-4AF5-AE49-D838DBB097AE}" sibTransId="{BE86EEF5-8705-4487-89E2-188CF4AEA11A}"/>
    <dgm:cxn modelId="{91534413-CA83-4624-BE58-C929417A336F}" srcId="{12ADB7D8-3290-48B5-8F6D-1CAE7B989DC3}" destId="{C743DA71-8A73-427B-89A2-D9BB5592E602}" srcOrd="1" destOrd="0" parTransId="{2C9CBEF1-C610-430F-BF60-EB83E24ECE58}" sibTransId="{25981BC8-4E8C-4798-8B39-AF754F8F8918}"/>
    <dgm:cxn modelId="{82A4E44F-042C-44FC-8CAB-1B299D679AEB}" type="presOf" srcId="{436B537B-F9AB-4D10-883F-E68BC2038A8B}" destId="{2705E78A-78A8-45A5-8A2F-786812042414}" srcOrd="0" destOrd="3" presId="urn:microsoft.com/office/officeart/2005/8/layout/hList1"/>
    <dgm:cxn modelId="{9369750C-B42D-44B7-8C4E-7EE1C14038E7}" type="presOf" srcId="{238BAF5B-A446-4B29-95E3-B0B9AE861E2E}" destId="{40EECDF6-B213-471F-BECF-0B533C56600A}" srcOrd="0" destOrd="4" presId="urn:microsoft.com/office/officeart/2005/8/layout/hList1"/>
    <dgm:cxn modelId="{F4202671-28DF-4C8A-A3DA-2B727D051168}" type="presOf" srcId="{618711C1-FB9F-4F49-B0CB-C393F4CD9215}" destId="{2705E78A-78A8-45A5-8A2F-786812042414}" srcOrd="0" destOrd="0" presId="urn:microsoft.com/office/officeart/2005/8/layout/hList1"/>
    <dgm:cxn modelId="{BC65DB37-51FD-4D05-840A-C510A3E75CF9}" srcId="{ADFAD65E-F822-4FC3-AF9E-3E885D89B46C}" destId="{12ADB7D8-3290-48B5-8F6D-1CAE7B989DC3}" srcOrd="0" destOrd="0" parTransId="{4262491F-AFBE-483C-ADBA-DE660A9C1AE6}" sibTransId="{BCDF0013-0C52-4509-A16B-9217CF8059CD}"/>
    <dgm:cxn modelId="{D3E6FEAE-F9A2-4996-9FEC-4D441540F56E}" srcId="{3884AB7C-FB31-4140-B3F8-AB5219C7F351}" destId="{8950C525-25D8-4D56-8CDC-FC1A1A6CF7E0}" srcOrd="0" destOrd="0" parTransId="{E1F28160-687D-40EF-8BD3-9C2ADC5DFDB2}" sibTransId="{4F0BEC71-F7D7-45B2-83B8-A03415F84D9D}"/>
    <dgm:cxn modelId="{D0BD4BFA-6EE2-4704-8011-2285E8E0C349}" type="presOf" srcId="{A168D783-064F-4DA8-8D3C-9782DFA2000B}" destId="{2705E78A-78A8-45A5-8A2F-786812042414}" srcOrd="0" destOrd="4" presId="urn:microsoft.com/office/officeart/2005/8/layout/hList1"/>
    <dgm:cxn modelId="{828A926F-BF13-4F81-A43D-F9B3736728BC}" type="presOf" srcId="{C5F4FFC4-F9CF-4651-BAAD-00C9044C430B}" destId="{40EECDF6-B213-471F-BECF-0B533C56600A}" srcOrd="0" destOrd="2" presId="urn:microsoft.com/office/officeart/2005/8/layout/hList1"/>
    <dgm:cxn modelId="{18CFF945-D2C7-45C8-B054-62226F55421C}" srcId="{3884AB7C-FB31-4140-B3F8-AB5219C7F351}" destId="{20A284A2-844E-46F3-9F9B-9FA1062B32CB}" srcOrd="3" destOrd="0" parTransId="{DE7D209D-8926-4D97-9FB5-3443CB85F185}" sibTransId="{81950776-6264-4F2F-8EEA-AFFB0D080B52}"/>
    <dgm:cxn modelId="{782D6BCD-D89F-4CC3-99F5-DAB750ABEEC2}" type="presOf" srcId="{8950C525-25D8-4D56-8CDC-FC1A1A6CF7E0}" destId="{40EECDF6-B213-471F-BECF-0B533C56600A}" srcOrd="0" destOrd="0" presId="urn:microsoft.com/office/officeart/2005/8/layout/hList1"/>
    <dgm:cxn modelId="{1235964A-44E1-4AD7-9298-6CCE7AB1614E}" type="presOf" srcId="{3884AB7C-FB31-4140-B3F8-AB5219C7F351}" destId="{09ED8BDE-4A10-4832-BC3A-AF04786748EF}" srcOrd="0" destOrd="0" presId="urn:microsoft.com/office/officeart/2005/8/layout/hList1"/>
    <dgm:cxn modelId="{5C515A5D-7649-42E0-BBC7-D05D031731D5}" type="presOf" srcId="{FA14FD99-423C-439C-9928-6415F69CFA33}" destId="{40EECDF6-B213-471F-BECF-0B533C56600A}" srcOrd="0" destOrd="1" presId="urn:microsoft.com/office/officeart/2005/8/layout/hList1"/>
    <dgm:cxn modelId="{4AC29B4C-C68D-4DB8-8DCA-F9A2861E7B96}" srcId="{12ADB7D8-3290-48B5-8F6D-1CAE7B989DC3}" destId="{A168D783-064F-4DA8-8D3C-9782DFA2000B}" srcOrd="4" destOrd="0" parTransId="{7564B023-8906-4E49-9861-1559D443410B}" sibTransId="{D01AB4E1-6C6E-4425-AAEC-0C30CF462DDE}"/>
    <dgm:cxn modelId="{F3CD0DEC-63E4-45D6-BF75-7DD6709307AE}" srcId="{12ADB7D8-3290-48B5-8F6D-1CAE7B989DC3}" destId="{618711C1-FB9F-4F49-B0CB-C393F4CD9215}" srcOrd="0" destOrd="0" parTransId="{04075602-0F7B-4D1B-BCB3-458E44B0A370}" sibTransId="{815CEAD2-569A-40FE-93A3-D9AB07B8C28A}"/>
    <dgm:cxn modelId="{94D0C544-C5C2-46CE-A366-A5BB192296A1}" srcId="{12ADB7D8-3290-48B5-8F6D-1CAE7B989DC3}" destId="{436B537B-F9AB-4D10-883F-E68BC2038A8B}" srcOrd="3" destOrd="0" parTransId="{A68A46D3-44C7-4069-B194-647BE98F865C}" sibTransId="{8A10DF4C-E96A-4A78-BFDD-CA2B9DCA9100}"/>
    <dgm:cxn modelId="{FC62A7EA-CBC2-4D5A-9590-89521D32E96A}" srcId="{3884AB7C-FB31-4140-B3F8-AB5219C7F351}" destId="{C5F4FFC4-F9CF-4651-BAAD-00C9044C430B}" srcOrd="2" destOrd="0" parTransId="{5E835F67-07BD-4E39-9F0C-781946E04020}" sibTransId="{514CEF5E-0D97-4AF1-A118-A7B94B04B135}"/>
    <dgm:cxn modelId="{D7244348-8861-424A-A437-D111F4ABD2DD}" type="presOf" srcId="{20A284A2-844E-46F3-9F9B-9FA1062B32CB}" destId="{40EECDF6-B213-471F-BECF-0B533C56600A}" srcOrd="0" destOrd="3" presId="urn:microsoft.com/office/officeart/2005/8/layout/hList1"/>
    <dgm:cxn modelId="{D9E3AC17-F02C-4C96-8DFB-EA3C9BF45BEA}" type="presOf" srcId="{C743DA71-8A73-427B-89A2-D9BB5592E602}" destId="{2705E78A-78A8-45A5-8A2F-786812042414}" srcOrd="0" destOrd="1" presId="urn:microsoft.com/office/officeart/2005/8/layout/hList1"/>
    <dgm:cxn modelId="{CBA94141-9F80-4960-9388-A0457406BA0B}" type="presOf" srcId="{12ADB7D8-3290-48B5-8F6D-1CAE7B989DC3}" destId="{3DD191B0-D776-4E7B-9665-26F0C2DA2BEB}" srcOrd="0" destOrd="0" presId="urn:microsoft.com/office/officeart/2005/8/layout/hList1"/>
    <dgm:cxn modelId="{014163C4-DE26-48CB-A1D2-82E9C93B3DE0}" type="presOf" srcId="{ADFAD65E-F822-4FC3-AF9E-3E885D89B46C}" destId="{FA249093-DD43-4793-A942-8139010DCBA6}" srcOrd="0" destOrd="0" presId="urn:microsoft.com/office/officeart/2005/8/layout/hList1"/>
    <dgm:cxn modelId="{5AE17AAF-5D11-4014-BBF2-F263EE26E438}" srcId="{12ADB7D8-3290-48B5-8F6D-1CAE7B989DC3}" destId="{432ED76E-6A44-4FE4-BEED-D759BB43FF63}" srcOrd="2" destOrd="0" parTransId="{EBA04F9D-1158-4F28-9C73-9920C9068C50}" sibTransId="{75B55936-FB59-428A-85BD-A85516ED3902}"/>
    <dgm:cxn modelId="{7A24CA33-4331-4DB6-B606-6C0F8E13CA6C}" srcId="{3884AB7C-FB31-4140-B3F8-AB5219C7F351}" destId="{238BAF5B-A446-4B29-95E3-B0B9AE861E2E}" srcOrd="4" destOrd="0" parTransId="{F30E3767-77A7-4121-8D76-2F8B0EC8DA64}" sibTransId="{3DD97119-0949-4831-A867-C7D1374855F2}"/>
    <dgm:cxn modelId="{8397E04D-2CCD-4202-BB21-321F4B4B5D5B}" srcId="{3884AB7C-FB31-4140-B3F8-AB5219C7F351}" destId="{FA14FD99-423C-439C-9928-6415F69CFA33}" srcOrd="1" destOrd="0" parTransId="{13707221-2718-40AA-8A5D-F7EBF12C2C0F}" sibTransId="{FFDEBA4F-A387-4583-968F-77F434244776}"/>
    <dgm:cxn modelId="{1957BECF-794E-4A09-9577-6A8CD7FA9FDC}" type="presParOf" srcId="{FA249093-DD43-4793-A942-8139010DCBA6}" destId="{79AEC97B-047D-40E2-98D3-CC706E92B07A}" srcOrd="0" destOrd="0" presId="urn:microsoft.com/office/officeart/2005/8/layout/hList1"/>
    <dgm:cxn modelId="{A6DF4840-8EAF-468F-8CAE-DBBF02B53AF9}" type="presParOf" srcId="{79AEC97B-047D-40E2-98D3-CC706E92B07A}" destId="{3DD191B0-D776-4E7B-9665-26F0C2DA2BEB}" srcOrd="0" destOrd="0" presId="urn:microsoft.com/office/officeart/2005/8/layout/hList1"/>
    <dgm:cxn modelId="{F8A8B328-DF2F-42F2-8238-EBA81594BC75}" type="presParOf" srcId="{79AEC97B-047D-40E2-98D3-CC706E92B07A}" destId="{2705E78A-78A8-45A5-8A2F-786812042414}" srcOrd="1" destOrd="0" presId="urn:microsoft.com/office/officeart/2005/8/layout/hList1"/>
    <dgm:cxn modelId="{A99C487D-CF5B-47C0-872F-69BB6DF2D7DD}" type="presParOf" srcId="{FA249093-DD43-4793-A942-8139010DCBA6}" destId="{C3991261-6FC2-4156-8A1F-DD36C92DC74A}" srcOrd="1" destOrd="0" presId="urn:microsoft.com/office/officeart/2005/8/layout/hList1"/>
    <dgm:cxn modelId="{6B06F5B5-D1DB-4A4B-B45B-A44D6A45F8BE}" type="presParOf" srcId="{FA249093-DD43-4793-A942-8139010DCBA6}" destId="{46D1BD94-4754-4287-9B10-73BBFBEDBF42}" srcOrd="2" destOrd="0" presId="urn:microsoft.com/office/officeart/2005/8/layout/hList1"/>
    <dgm:cxn modelId="{4637B171-5840-4607-8636-562406427819}" type="presParOf" srcId="{46D1BD94-4754-4287-9B10-73BBFBEDBF42}" destId="{09ED8BDE-4A10-4832-BC3A-AF04786748EF}" srcOrd="0" destOrd="0" presId="urn:microsoft.com/office/officeart/2005/8/layout/hList1"/>
    <dgm:cxn modelId="{C5AAAC30-E5FF-4934-BDEE-A68BDDEF5940}" type="presParOf" srcId="{46D1BD94-4754-4287-9B10-73BBFBEDBF42}" destId="{40EECDF6-B213-471F-BECF-0B533C5660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265056-DAB7-4770-BE21-3AAC4D993FB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4EC21C4-E016-44B9-A125-9B808B4F39BA}">
      <dgm:prSet/>
      <dgm:spPr/>
      <dgm:t>
        <a:bodyPr/>
        <a:lstStyle/>
        <a:p>
          <a:pPr rtl="0"/>
          <a:r>
            <a:rPr lang="en-US" dirty="0" smtClean="0"/>
            <a:t>Directive leadership </a:t>
          </a:r>
          <a:endParaRPr lang="en-US" dirty="0"/>
        </a:p>
      </dgm:t>
    </dgm:pt>
    <dgm:pt modelId="{C652672C-375D-4CB4-875B-8A4887500A0E}" type="parTrans" cxnId="{FA617E7D-4232-4577-8792-0A5D530B3682}">
      <dgm:prSet/>
      <dgm:spPr/>
      <dgm:t>
        <a:bodyPr/>
        <a:lstStyle/>
        <a:p>
          <a:endParaRPr lang="en-US"/>
        </a:p>
      </dgm:t>
    </dgm:pt>
    <dgm:pt modelId="{35B4B72E-B69E-4501-8DCE-C6B829478E72}" type="sibTrans" cxnId="{FA617E7D-4232-4577-8792-0A5D530B3682}">
      <dgm:prSet/>
      <dgm:spPr/>
      <dgm:t>
        <a:bodyPr/>
        <a:lstStyle/>
        <a:p>
          <a:endParaRPr lang="en-US"/>
        </a:p>
      </dgm:t>
    </dgm:pt>
    <dgm:pt modelId="{8865FF8A-2EF3-4E37-A64E-45F0111CE148}">
      <dgm:prSet/>
      <dgm:spPr/>
      <dgm:t>
        <a:bodyPr/>
        <a:lstStyle/>
        <a:p>
          <a:pPr rtl="0"/>
          <a:r>
            <a:rPr lang="en-US" dirty="0" smtClean="0"/>
            <a:t>Communicate expectations </a:t>
          </a:r>
          <a:endParaRPr lang="en-US" dirty="0"/>
        </a:p>
      </dgm:t>
    </dgm:pt>
    <dgm:pt modelId="{CE52D8F9-800E-4CA2-96A1-9FE543377516}" type="parTrans" cxnId="{106EC0BF-C3F2-4BE2-8BFA-5764C81B7186}">
      <dgm:prSet/>
      <dgm:spPr/>
      <dgm:t>
        <a:bodyPr/>
        <a:lstStyle/>
        <a:p>
          <a:endParaRPr lang="en-US"/>
        </a:p>
      </dgm:t>
    </dgm:pt>
    <dgm:pt modelId="{EF455F96-2E78-4270-A674-E8D41BE8A43C}" type="sibTrans" cxnId="{106EC0BF-C3F2-4BE2-8BFA-5764C81B7186}">
      <dgm:prSet/>
      <dgm:spPr/>
      <dgm:t>
        <a:bodyPr/>
        <a:lstStyle/>
        <a:p>
          <a:endParaRPr lang="en-US"/>
        </a:p>
      </dgm:t>
    </dgm:pt>
    <dgm:pt modelId="{4D5B7D1E-8FE0-435C-8444-C3F26D65010B}">
      <dgm:prSet/>
      <dgm:spPr/>
      <dgm:t>
        <a:bodyPr/>
        <a:lstStyle/>
        <a:p>
          <a:pPr rtl="0"/>
          <a:r>
            <a:rPr lang="en-US" dirty="0" smtClean="0"/>
            <a:t>Give directions </a:t>
          </a:r>
          <a:endParaRPr lang="en-US" dirty="0"/>
        </a:p>
      </dgm:t>
    </dgm:pt>
    <dgm:pt modelId="{0F781F01-FEAF-422F-8940-A9CF53BFF336}" type="parTrans" cxnId="{FE4401F9-E620-4CF9-90CA-F711F555DA6E}">
      <dgm:prSet/>
      <dgm:spPr/>
      <dgm:t>
        <a:bodyPr/>
        <a:lstStyle/>
        <a:p>
          <a:endParaRPr lang="en-US"/>
        </a:p>
      </dgm:t>
    </dgm:pt>
    <dgm:pt modelId="{05A5D672-C9AF-4D0E-AE28-B3FC23ADA2ED}" type="sibTrans" cxnId="{FE4401F9-E620-4CF9-90CA-F711F555DA6E}">
      <dgm:prSet/>
      <dgm:spPr/>
      <dgm:t>
        <a:bodyPr/>
        <a:lstStyle/>
        <a:p>
          <a:endParaRPr lang="en-US"/>
        </a:p>
      </dgm:t>
    </dgm:pt>
    <dgm:pt modelId="{4670CCA4-15C4-47A3-988A-1D0448CB2AF2}">
      <dgm:prSet/>
      <dgm:spPr/>
      <dgm:t>
        <a:bodyPr/>
        <a:lstStyle/>
        <a:p>
          <a:pPr rtl="0"/>
          <a:r>
            <a:rPr lang="en-US" dirty="0" smtClean="0"/>
            <a:t>Schedule work </a:t>
          </a:r>
          <a:endParaRPr lang="en-US" dirty="0"/>
        </a:p>
      </dgm:t>
    </dgm:pt>
    <dgm:pt modelId="{9C93DDBD-4DC5-4214-B1CC-D9825866909B}" type="parTrans" cxnId="{896CCF88-2DD6-412F-86C9-AEBEA9F481F1}">
      <dgm:prSet/>
      <dgm:spPr/>
      <dgm:t>
        <a:bodyPr/>
        <a:lstStyle/>
        <a:p>
          <a:endParaRPr lang="en-US"/>
        </a:p>
      </dgm:t>
    </dgm:pt>
    <dgm:pt modelId="{1696ACE6-E8FA-482B-8474-3F67153AC95D}" type="sibTrans" cxnId="{896CCF88-2DD6-412F-86C9-AEBEA9F481F1}">
      <dgm:prSet/>
      <dgm:spPr/>
      <dgm:t>
        <a:bodyPr/>
        <a:lstStyle/>
        <a:p>
          <a:endParaRPr lang="en-US"/>
        </a:p>
      </dgm:t>
    </dgm:pt>
    <dgm:pt modelId="{44F0350E-CEAC-4CBF-A9A5-062F25F22181}">
      <dgm:prSet/>
      <dgm:spPr/>
      <dgm:t>
        <a:bodyPr/>
        <a:lstStyle/>
        <a:p>
          <a:pPr rtl="0"/>
          <a:r>
            <a:rPr lang="en-US" dirty="0" smtClean="0"/>
            <a:t>Maintain performance standards </a:t>
          </a:r>
          <a:endParaRPr lang="en-US" dirty="0"/>
        </a:p>
      </dgm:t>
    </dgm:pt>
    <dgm:pt modelId="{1F7F0E66-480E-42E4-AB6F-BFE8D658AFD2}" type="parTrans" cxnId="{DE23AE98-8652-4640-87E7-AFCD91C74AD1}">
      <dgm:prSet/>
      <dgm:spPr/>
      <dgm:t>
        <a:bodyPr/>
        <a:lstStyle/>
        <a:p>
          <a:endParaRPr lang="en-US"/>
        </a:p>
      </dgm:t>
    </dgm:pt>
    <dgm:pt modelId="{FAFA9F69-AFD1-4653-B759-7D2B14E2321C}" type="sibTrans" cxnId="{DE23AE98-8652-4640-87E7-AFCD91C74AD1}">
      <dgm:prSet/>
      <dgm:spPr/>
      <dgm:t>
        <a:bodyPr/>
        <a:lstStyle/>
        <a:p>
          <a:endParaRPr lang="en-US"/>
        </a:p>
      </dgm:t>
    </dgm:pt>
    <dgm:pt modelId="{9E7C7994-CE44-4EFB-A339-2D3CA239BF3D}">
      <dgm:prSet/>
      <dgm:spPr/>
      <dgm:t>
        <a:bodyPr/>
        <a:lstStyle/>
        <a:p>
          <a:pPr rtl="0"/>
          <a:r>
            <a:rPr lang="en-US" dirty="0" smtClean="0"/>
            <a:t>Clarify leader’s role </a:t>
          </a:r>
          <a:endParaRPr lang="en-US" dirty="0"/>
        </a:p>
      </dgm:t>
    </dgm:pt>
    <dgm:pt modelId="{35172494-B5D6-41CD-869C-879EE0F0543C}" type="parTrans" cxnId="{83B5D62A-FFDB-4869-BCEE-E59663B0627E}">
      <dgm:prSet/>
      <dgm:spPr/>
      <dgm:t>
        <a:bodyPr/>
        <a:lstStyle/>
        <a:p>
          <a:endParaRPr lang="en-US"/>
        </a:p>
      </dgm:t>
    </dgm:pt>
    <dgm:pt modelId="{AF68F5BA-16FA-40F0-961F-E2F9864F887E}" type="sibTrans" cxnId="{83B5D62A-FFDB-4869-BCEE-E59663B0627E}">
      <dgm:prSet/>
      <dgm:spPr/>
      <dgm:t>
        <a:bodyPr/>
        <a:lstStyle/>
        <a:p>
          <a:endParaRPr lang="en-US"/>
        </a:p>
      </dgm:t>
    </dgm:pt>
    <dgm:pt modelId="{08B144DE-DA85-49D4-BF59-65E0F57A422F}">
      <dgm:prSet/>
      <dgm:spPr/>
      <dgm:t>
        <a:bodyPr/>
        <a:lstStyle/>
        <a:p>
          <a:pPr rtl="0"/>
          <a:r>
            <a:rPr lang="en-US" dirty="0" smtClean="0"/>
            <a:t>Supportive leadership </a:t>
          </a:r>
          <a:endParaRPr lang="en-US" dirty="0"/>
        </a:p>
      </dgm:t>
    </dgm:pt>
    <dgm:pt modelId="{3565C8EB-7849-4B90-A9D8-C0B36C2EF42F}" type="parTrans" cxnId="{939402EA-1444-4222-8FC1-23F9D3189D6F}">
      <dgm:prSet/>
      <dgm:spPr/>
      <dgm:t>
        <a:bodyPr/>
        <a:lstStyle/>
        <a:p>
          <a:endParaRPr lang="en-US"/>
        </a:p>
      </dgm:t>
    </dgm:pt>
    <dgm:pt modelId="{9CC18CEF-DB07-4A92-981F-94C0BC319B6B}" type="sibTrans" cxnId="{939402EA-1444-4222-8FC1-23F9D3189D6F}">
      <dgm:prSet/>
      <dgm:spPr/>
      <dgm:t>
        <a:bodyPr/>
        <a:lstStyle/>
        <a:p>
          <a:endParaRPr lang="en-US"/>
        </a:p>
      </dgm:t>
    </dgm:pt>
    <dgm:pt modelId="{F9C6EC76-E602-4724-8383-6E38F3B8297C}">
      <dgm:prSet/>
      <dgm:spPr/>
      <dgm:t>
        <a:bodyPr/>
        <a:lstStyle/>
        <a:p>
          <a:pPr rtl="0"/>
          <a:r>
            <a:rPr lang="en-US" dirty="0" smtClean="0"/>
            <a:t>Make work pleasant </a:t>
          </a:r>
          <a:endParaRPr lang="en-US" dirty="0"/>
        </a:p>
      </dgm:t>
    </dgm:pt>
    <dgm:pt modelId="{C8FF1BF2-D925-45D5-82B9-DA1071D27B10}" type="parTrans" cxnId="{C8AEFCC5-515B-4447-A974-F0ABAC928276}">
      <dgm:prSet/>
      <dgm:spPr/>
      <dgm:t>
        <a:bodyPr/>
        <a:lstStyle/>
        <a:p>
          <a:endParaRPr lang="en-US"/>
        </a:p>
      </dgm:t>
    </dgm:pt>
    <dgm:pt modelId="{C336D4DB-EEA9-4EE4-BFD3-669E4B5CD811}" type="sibTrans" cxnId="{C8AEFCC5-515B-4447-A974-F0ABAC928276}">
      <dgm:prSet/>
      <dgm:spPr/>
      <dgm:t>
        <a:bodyPr/>
        <a:lstStyle/>
        <a:p>
          <a:endParaRPr lang="en-US"/>
        </a:p>
      </dgm:t>
    </dgm:pt>
    <dgm:pt modelId="{ABDD4DC1-1C77-4E0A-A1FC-14E8DE751B85}">
      <dgm:prSet/>
      <dgm:spPr/>
      <dgm:t>
        <a:bodyPr/>
        <a:lstStyle/>
        <a:p>
          <a:pPr rtl="0"/>
          <a:r>
            <a:rPr lang="en-US" dirty="0" smtClean="0"/>
            <a:t>Treat group members as equals </a:t>
          </a:r>
          <a:endParaRPr lang="en-US" dirty="0"/>
        </a:p>
      </dgm:t>
    </dgm:pt>
    <dgm:pt modelId="{EFBBDFA5-C0D4-4079-921E-A71D153A6DA6}" type="parTrans" cxnId="{27315FD0-9692-47F9-8557-530F67F8BB28}">
      <dgm:prSet/>
      <dgm:spPr/>
      <dgm:t>
        <a:bodyPr/>
        <a:lstStyle/>
        <a:p>
          <a:endParaRPr lang="en-US"/>
        </a:p>
      </dgm:t>
    </dgm:pt>
    <dgm:pt modelId="{C06AD43C-CE03-4523-BAA6-A2447FE3DCED}" type="sibTrans" cxnId="{27315FD0-9692-47F9-8557-530F67F8BB28}">
      <dgm:prSet/>
      <dgm:spPr/>
      <dgm:t>
        <a:bodyPr/>
        <a:lstStyle/>
        <a:p>
          <a:endParaRPr lang="en-US"/>
        </a:p>
      </dgm:t>
    </dgm:pt>
    <dgm:pt modelId="{7B5D636B-8948-4041-874C-1FEA002A4F24}">
      <dgm:prSet/>
      <dgm:spPr/>
      <dgm:t>
        <a:bodyPr/>
        <a:lstStyle/>
        <a:p>
          <a:pPr rtl="0"/>
          <a:r>
            <a:rPr lang="en-US" dirty="0" smtClean="0"/>
            <a:t>Be friendly and approachable </a:t>
          </a:r>
          <a:endParaRPr lang="en-US" dirty="0"/>
        </a:p>
      </dgm:t>
    </dgm:pt>
    <dgm:pt modelId="{92682B83-BCEC-4506-BB06-22323207AF38}" type="parTrans" cxnId="{7E94D348-4047-4B50-AC2B-192A69777BB7}">
      <dgm:prSet/>
      <dgm:spPr/>
      <dgm:t>
        <a:bodyPr/>
        <a:lstStyle/>
        <a:p>
          <a:endParaRPr lang="en-US"/>
        </a:p>
      </dgm:t>
    </dgm:pt>
    <dgm:pt modelId="{001021F6-76E1-4D1F-8EA4-42055718289A}" type="sibTrans" cxnId="{7E94D348-4047-4B50-AC2B-192A69777BB7}">
      <dgm:prSet/>
      <dgm:spPr/>
      <dgm:t>
        <a:bodyPr/>
        <a:lstStyle/>
        <a:p>
          <a:endParaRPr lang="en-US"/>
        </a:p>
      </dgm:t>
    </dgm:pt>
    <dgm:pt modelId="{5C4EB66C-5223-45E3-9B58-1705FD592A41}">
      <dgm:prSet/>
      <dgm:spPr/>
      <dgm:t>
        <a:bodyPr/>
        <a:lstStyle/>
        <a:p>
          <a:pPr rtl="0"/>
          <a:r>
            <a:rPr lang="en-US" dirty="0" smtClean="0"/>
            <a:t>Show concern for subordinates’ well-being</a:t>
          </a:r>
          <a:endParaRPr lang="en-US" dirty="0"/>
        </a:p>
      </dgm:t>
    </dgm:pt>
    <dgm:pt modelId="{F58AD6F7-0FA6-4D61-828B-0B9E23F5B4BA}" type="parTrans" cxnId="{64C7F604-592A-4098-98F7-7BC2BE4983A3}">
      <dgm:prSet/>
      <dgm:spPr/>
      <dgm:t>
        <a:bodyPr/>
        <a:lstStyle/>
        <a:p>
          <a:endParaRPr lang="en-US"/>
        </a:p>
      </dgm:t>
    </dgm:pt>
    <dgm:pt modelId="{747B6F2D-DDF0-484E-B330-BB960A9F76AA}" type="sibTrans" cxnId="{64C7F604-592A-4098-98F7-7BC2BE4983A3}">
      <dgm:prSet/>
      <dgm:spPr/>
      <dgm:t>
        <a:bodyPr/>
        <a:lstStyle/>
        <a:p>
          <a:endParaRPr lang="en-US"/>
        </a:p>
      </dgm:t>
    </dgm:pt>
    <dgm:pt modelId="{173FC1FC-DA6F-4E69-ADEF-8EDAA6BDD367}">
      <dgm:prSet/>
      <dgm:spPr/>
      <dgm:t>
        <a:bodyPr/>
        <a:lstStyle/>
        <a:p>
          <a:pPr rtl="0"/>
          <a:r>
            <a:rPr lang="en-US" dirty="0" smtClean="0"/>
            <a:t>Achievement-oriented leadership </a:t>
          </a:r>
          <a:endParaRPr lang="en-US" dirty="0"/>
        </a:p>
      </dgm:t>
    </dgm:pt>
    <dgm:pt modelId="{DC479F8D-33DA-4E16-AC14-9E1D57717308}" type="parTrans" cxnId="{A4B5D6C3-FF68-4526-A913-4C9653B44348}">
      <dgm:prSet/>
      <dgm:spPr/>
      <dgm:t>
        <a:bodyPr/>
        <a:lstStyle/>
        <a:p>
          <a:endParaRPr lang="en-US"/>
        </a:p>
      </dgm:t>
    </dgm:pt>
    <dgm:pt modelId="{E9BDF086-B6FE-48E9-ADF2-D61CB24836A9}" type="sibTrans" cxnId="{A4B5D6C3-FF68-4526-A913-4C9653B44348}">
      <dgm:prSet/>
      <dgm:spPr/>
      <dgm:t>
        <a:bodyPr/>
        <a:lstStyle/>
        <a:p>
          <a:endParaRPr lang="en-US"/>
        </a:p>
      </dgm:t>
    </dgm:pt>
    <dgm:pt modelId="{BDDC5665-0765-4158-9550-0924B9B5FBF4}">
      <dgm:prSet/>
      <dgm:spPr/>
      <dgm:t>
        <a:bodyPr/>
        <a:lstStyle/>
        <a:p>
          <a:pPr rtl="0"/>
          <a:r>
            <a:rPr lang="en-US" dirty="0" smtClean="0"/>
            <a:t>Set challenging goals </a:t>
          </a:r>
          <a:endParaRPr lang="en-US" dirty="0"/>
        </a:p>
      </dgm:t>
    </dgm:pt>
    <dgm:pt modelId="{81438258-3296-4127-8B3C-40E46DBD8CF1}" type="parTrans" cxnId="{6F9D04A2-E767-44BE-A206-9081933C3914}">
      <dgm:prSet/>
      <dgm:spPr/>
      <dgm:t>
        <a:bodyPr/>
        <a:lstStyle/>
        <a:p>
          <a:endParaRPr lang="en-US"/>
        </a:p>
      </dgm:t>
    </dgm:pt>
    <dgm:pt modelId="{8FB0DB62-D944-4CE8-A517-1577042D0D25}" type="sibTrans" cxnId="{6F9D04A2-E767-44BE-A206-9081933C3914}">
      <dgm:prSet/>
      <dgm:spPr/>
      <dgm:t>
        <a:bodyPr/>
        <a:lstStyle/>
        <a:p>
          <a:endParaRPr lang="en-US"/>
        </a:p>
      </dgm:t>
    </dgm:pt>
    <dgm:pt modelId="{87B77BCE-B62A-4895-9310-8E94993A1AF4}">
      <dgm:prSet/>
      <dgm:spPr/>
      <dgm:t>
        <a:bodyPr/>
        <a:lstStyle/>
        <a:p>
          <a:pPr rtl="0"/>
          <a:r>
            <a:rPr lang="en-US" dirty="0" smtClean="0"/>
            <a:t>Expect high performance levels </a:t>
          </a:r>
          <a:endParaRPr lang="en-US" dirty="0"/>
        </a:p>
      </dgm:t>
    </dgm:pt>
    <dgm:pt modelId="{1EE398DA-AE37-41E4-98B8-B5FAE90AD6F4}" type="parTrans" cxnId="{A7C21A2D-AF5D-4C57-AE00-732E9E3DB1CF}">
      <dgm:prSet/>
      <dgm:spPr/>
      <dgm:t>
        <a:bodyPr/>
        <a:lstStyle/>
        <a:p>
          <a:endParaRPr lang="en-US"/>
        </a:p>
      </dgm:t>
    </dgm:pt>
    <dgm:pt modelId="{0517EEE2-1FB5-4635-9721-DD7DA16A1301}" type="sibTrans" cxnId="{A7C21A2D-AF5D-4C57-AE00-732E9E3DB1CF}">
      <dgm:prSet/>
      <dgm:spPr/>
      <dgm:t>
        <a:bodyPr/>
        <a:lstStyle/>
        <a:p>
          <a:endParaRPr lang="en-US"/>
        </a:p>
      </dgm:t>
    </dgm:pt>
    <dgm:pt modelId="{7E1C4575-780F-46B7-B406-95A69E11F2EB}">
      <dgm:prSet/>
      <dgm:spPr/>
      <dgm:t>
        <a:bodyPr/>
        <a:lstStyle/>
        <a:p>
          <a:pPr rtl="0"/>
          <a:r>
            <a:rPr lang="en-US" dirty="0" smtClean="0"/>
            <a:t>Emphasize continuous improvement </a:t>
          </a:r>
          <a:endParaRPr lang="en-US" dirty="0"/>
        </a:p>
      </dgm:t>
    </dgm:pt>
    <dgm:pt modelId="{974711A0-09C5-4E31-93D6-C2B58835990A}" type="parTrans" cxnId="{92C84A0B-4D4C-4411-BD49-33999F30224F}">
      <dgm:prSet/>
      <dgm:spPr/>
      <dgm:t>
        <a:bodyPr/>
        <a:lstStyle/>
        <a:p>
          <a:endParaRPr lang="en-US"/>
        </a:p>
      </dgm:t>
    </dgm:pt>
    <dgm:pt modelId="{D1C78CBA-DFE8-4782-B3D8-E4550A214455}" type="sibTrans" cxnId="{92C84A0B-4D4C-4411-BD49-33999F30224F}">
      <dgm:prSet/>
      <dgm:spPr/>
      <dgm:t>
        <a:bodyPr/>
        <a:lstStyle/>
        <a:p>
          <a:endParaRPr lang="en-US"/>
        </a:p>
      </dgm:t>
    </dgm:pt>
    <dgm:pt modelId="{BF52F91E-4C5D-443F-8799-F9DD1CAB7B78}">
      <dgm:prSet/>
      <dgm:spPr/>
      <dgm:t>
        <a:bodyPr/>
        <a:lstStyle/>
        <a:p>
          <a:pPr rtl="0"/>
          <a:r>
            <a:rPr lang="en-US" dirty="0" smtClean="0"/>
            <a:t>Display confidence in meeting high standards </a:t>
          </a:r>
          <a:endParaRPr lang="en-US" dirty="0"/>
        </a:p>
      </dgm:t>
    </dgm:pt>
    <dgm:pt modelId="{B276EAAC-9912-4F7E-9224-66C22C86E850}" type="parTrans" cxnId="{30576536-9AA5-4F7C-88F4-F0FD10F10D20}">
      <dgm:prSet/>
      <dgm:spPr/>
      <dgm:t>
        <a:bodyPr/>
        <a:lstStyle/>
        <a:p>
          <a:endParaRPr lang="en-US"/>
        </a:p>
      </dgm:t>
    </dgm:pt>
    <dgm:pt modelId="{6B741319-A613-436B-9CC2-9C1CBD23F194}" type="sibTrans" cxnId="{30576536-9AA5-4F7C-88F4-F0FD10F10D20}">
      <dgm:prSet/>
      <dgm:spPr/>
      <dgm:t>
        <a:bodyPr/>
        <a:lstStyle/>
        <a:p>
          <a:endParaRPr lang="en-US"/>
        </a:p>
      </dgm:t>
    </dgm:pt>
    <dgm:pt modelId="{C5403325-1009-422F-8AA0-C7229C3496FC}">
      <dgm:prSet/>
      <dgm:spPr/>
      <dgm:t>
        <a:bodyPr/>
        <a:lstStyle/>
        <a:p>
          <a:pPr rtl="0"/>
          <a:r>
            <a:rPr lang="en-US" dirty="0" smtClean="0"/>
            <a:t>Participative leadership </a:t>
          </a:r>
          <a:endParaRPr lang="en-US" dirty="0"/>
        </a:p>
      </dgm:t>
    </dgm:pt>
    <dgm:pt modelId="{D8838BEF-706D-4FCB-AA5E-F7D756D4C78B}" type="parTrans" cxnId="{E1160DE3-B4C0-4489-9446-EB7A48441877}">
      <dgm:prSet/>
      <dgm:spPr/>
      <dgm:t>
        <a:bodyPr/>
        <a:lstStyle/>
        <a:p>
          <a:endParaRPr lang="en-US"/>
        </a:p>
      </dgm:t>
    </dgm:pt>
    <dgm:pt modelId="{D6C0828C-4962-4E9C-8D97-A130D5714F4D}" type="sibTrans" cxnId="{E1160DE3-B4C0-4489-9446-EB7A48441877}">
      <dgm:prSet/>
      <dgm:spPr/>
      <dgm:t>
        <a:bodyPr/>
        <a:lstStyle/>
        <a:p>
          <a:endParaRPr lang="en-US"/>
        </a:p>
      </dgm:t>
    </dgm:pt>
    <dgm:pt modelId="{70D62F0C-4D24-45C6-BDB0-5E7543024F44}">
      <dgm:prSet/>
      <dgm:spPr/>
      <dgm:t>
        <a:bodyPr/>
        <a:lstStyle/>
        <a:p>
          <a:pPr rtl="0"/>
          <a:r>
            <a:rPr lang="en-US" dirty="0" smtClean="0"/>
            <a:t>Involve subordinates in decision making </a:t>
          </a:r>
          <a:endParaRPr lang="en-US" dirty="0"/>
        </a:p>
      </dgm:t>
    </dgm:pt>
    <dgm:pt modelId="{FEC6DAE9-D8CB-4745-812C-026367BA8210}" type="parTrans" cxnId="{7CE8DA20-E0CB-484D-A947-E749F8B108C5}">
      <dgm:prSet/>
      <dgm:spPr/>
      <dgm:t>
        <a:bodyPr/>
        <a:lstStyle/>
        <a:p>
          <a:endParaRPr lang="en-US"/>
        </a:p>
      </dgm:t>
    </dgm:pt>
    <dgm:pt modelId="{E008A4C7-FE54-4F18-A007-EF467CE2888D}" type="sibTrans" cxnId="{7CE8DA20-E0CB-484D-A947-E749F8B108C5}">
      <dgm:prSet/>
      <dgm:spPr/>
      <dgm:t>
        <a:bodyPr/>
        <a:lstStyle/>
        <a:p>
          <a:endParaRPr lang="en-US"/>
        </a:p>
      </dgm:t>
    </dgm:pt>
    <dgm:pt modelId="{E8BBFA7B-7CAC-4A7E-9CCA-1CF401EEA336}">
      <dgm:prSet/>
      <dgm:spPr/>
      <dgm:t>
        <a:bodyPr/>
        <a:lstStyle/>
        <a:p>
          <a:pPr rtl="0"/>
          <a:r>
            <a:rPr lang="en-US" dirty="0" smtClean="0"/>
            <a:t>Consult with subordinates </a:t>
          </a:r>
          <a:endParaRPr lang="en-US" dirty="0"/>
        </a:p>
      </dgm:t>
    </dgm:pt>
    <dgm:pt modelId="{9FFCAC43-DCCD-4DAA-A50E-19AB7BDAC02C}" type="parTrans" cxnId="{F6D8A709-7D4F-4787-980E-A766A96DC2F1}">
      <dgm:prSet/>
      <dgm:spPr/>
      <dgm:t>
        <a:bodyPr/>
        <a:lstStyle/>
        <a:p>
          <a:endParaRPr lang="en-US"/>
        </a:p>
      </dgm:t>
    </dgm:pt>
    <dgm:pt modelId="{8EC37E1F-B72C-4309-A242-994053CA2FD9}" type="sibTrans" cxnId="{F6D8A709-7D4F-4787-980E-A766A96DC2F1}">
      <dgm:prSet/>
      <dgm:spPr/>
      <dgm:t>
        <a:bodyPr/>
        <a:lstStyle/>
        <a:p>
          <a:endParaRPr lang="en-US"/>
        </a:p>
      </dgm:t>
    </dgm:pt>
    <dgm:pt modelId="{0BF66B02-840C-4B99-9752-7B9FD821CAB4}">
      <dgm:prSet/>
      <dgm:spPr/>
      <dgm:t>
        <a:bodyPr/>
        <a:lstStyle/>
        <a:p>
          <a:pPr rtl="0"/>
          <a:r>
            <a:rPr lang="en-US" dirty="0" smtClean="0"/>
            <a:t>Ask for subordinates’ suggestions </a:t>
          </a:r>
          <a:endParaRPr lang="en-US" dirty="0"/>
        </a:p>
      </dgm:t>
    </dgm:pt>
    <dgm:pt modelId="{A5227CCB-AAAF-43EC-A39D-5E6B422956E4}" type="parTrans" cxnId="{7A1880D6-E714-4448-B1C3-EA6F79EC9432}">
      <dgm:prSet/>
      <dgm:spPr/>
      <dgm:t>
        <a:bodyPr/>
        <a:lstStyle/>
        <a:p>
          <a:endParaRPr lang="en-US"/>
        </a:p>
      </dgm:t>
    </dgm:pt>
    <dgm:pt modelId="{B28913BD-C3BB-470E-854B-0AF5359D9FDC}" type="sibTrans" cxnId="{7A1880D6-E714-4448-B1C3-EA6F79EC9432}">
      <dgm:prSet/>
      <dgm:spPr/>
      <dgm:t>
        <a:bodyPr/>
        <a:lstStyle/>
        <a:p>
          <a:endParaRPr lang="en-US"/>
        </a:p>
      </dgm:t>
    </dgm:pt>
    <dgm:pt modelId="{34BC0653-75DB-444D-AD21-B00F45E22485}">
      <dgm:prSet/>
      <dgm:spPr/>
      <dgm:t>
        <a:bodyPr/>
        <a:lstStyle/>
        <a:p>
          <a:pPr rtl="0"/>
          <a:r>
            <a:rPr lang="en-US" dirty="0" smtClean="0"/>
            <a:t>Use subordinates’ suggestions</a:t>
          </a:r>
          <a:endParaRPr lang="en-US" dirty="0"/>
        </a:p>
      </dgm:t>
    </dgm:pt>
    <dgm:pt modelId="{A3C31E4E-7DF6-4E91-9A19-5D052E157E4C}" type="parTrans" cxnId="{0CEC1A1E-CEDF-49D2-8A0E-BEAB092C9889}">
      <dgm:prSet/>
      <dgm:spPr/>
      <dgm:t>
        <a:bodyPr/>
        <a:lstStyle/>
        <a:p>
          <a:endParaRPr lang="en-US"/>
        </a:p>
      </dgm:t>
    </dgm:pt>
    <dgm:pt modelId="{7949F6B1-58C2-497C-90A5-D2CB2C6CEA68}" type="sibTrans" cxnId="{0CEC1A1E-CEDF-49D2-8A0E-BEAB092C9889}">
      <dgm:prSet/>
      <dgm:spPr/>
      <dgm:t>
        <a:bodyPr/>
        <a:lstStyle/>
        <a:p>
          <a:endParaRPr lang="en-US"/>
        </a:p>
      </dgm:t>
    </dgm:pt>
    <dgm:pt modelId="{36CA35EB-BF3E-45A5-920E-D11CE8C500E4}" type="pres">
      <dgm:prSet presAssocID="{F9265056-DAB7-4770-BE21-3AAC4D993F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C12C3-E605-4A35-9CEF-86410BEB38F4}" type="pres">
      <dgm:prSet presAssocID="{D4EC21C4-E016-44B9-A125-9B808B4F39BA}" presName="composite" presStyleCnt="0"/>
      <dgm:spPr/>
    </dgm:pt>
    <dgm:pt modelId="{E2955B3B-9601-4C62-96DE-ADF65AF24D86}" type="pres">
      <dgm:prSet presAssocID="{D4EC21C4-E016-44B9-A125-9B808B4F39B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8C413-9F67-4C7E-9B9C-8B9B3D9B90B7}" type="pres">
      <dgm:prSet presAssocID="{D4EC21C4-E016-44B9-A125-9B808B4F39B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77EB8-C2A2-47CE-8A73-06D755E2EEE6}" type="pres">
      <dgm:prSet presAssocID="{35B4B72E-B69E-4501-8DCE-C6B829478E72}" presName="space" presStyleCnt="0"/>
      <dgm:spPr/>
    </dgm:pt>
    <dgm:pt modelId="{5C2C1A8C-3553-4462-8A1E-2D0B59FDC7F1}" type="pres">
      <dgm:prSet presAssocID="{08B144DE-DA85-49D4-BF59-65E0F57A422F}" presName="composite" presStyleCnt="0"/>
      <dgm:spPr/>
    </dgm:pt>
    <dgm:pt modelId="{84CB7E93-D257-4FC6-AE49-D809C525E947}" type="pres">
      <dgm:prSet presAssocID="{08B144DE-DA85-49D4-BF59-65E0F57A422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CE354-32A2-446C-B4E5-427873C8D9CE}" type="pres">
      <dgm:prSet presAssocID="{08B144DE-DA85-49D4-BF59-65E0F57A422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0B4E6-7139-4C18-B1B7-9C26880F20D5}" type="pres">
      <dgm:prSet presAssocID="{9CC18CEF-DB07-4A92-981F-94C0BC319B6B}" presName="space" presStyleCnt="0"/>
      <dgm:spPr/>
    </dgm:pt>
    <dgm:pt modelId="{1FF1D75E-3B6A-4A23-A3CA-6C8DEBE7EEFF}" type="pres">
      <dgm:prSet presAssocID="{173FC1FC-DA6F-4E69-ADEF-8EDAA6BDD367}" presName="composite" presStyleCnt="0"/>
      <dgm:spPr/>
    </dgm:pt>
    <dgm:pt modelId="{09BD08FA-A892-4719-8284-27F4E9CEBDC1}" type="pres">
      <dgm:prSet presAssocID="{173FC1FC-DA6F-4E69-ADEF-8EDAA6BDD36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DB2C-3756-4D1D-B95D-CBF0989AEB95}" type="pres">
      <dgm:prSet presAssocID="{173FC1FC-DA6F-4E69-ADEF-8EDAA6BDD36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8D751-741B-42CC-B5F8-441BDD7C3248}" type="pres">
      <dgm:prSet presAssocID="{E9BDF086-B6FE-48E9-ADF2-D61CB24836A9}" presName="space" presStyleCnt="0"/>
      <dgm:spPr/>
    </dgm:pt>
    <dgm:pt modelId="{D2C00B00-C3B1-469A-84E1-97C5D172C83B}" type="pres">
      <dgm:prSet presAssocID="{C5403325-1009-422F-8AA0-C7229C3496FC}" presName="composite" presStyleCnt="0"/>
      <dgm:spPr/>
    </dgm:pt>
    <dgm:pt modelId="{BA65B401-9A1A-4CE2-9DA3-4E1FBC5B89CE}" type="pres">
      <dgm:prSet presAssocID="{C5403325-1009-422F-8AA0-C7229C3496F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AC905-01F4-4302-A54D-3FD47EBE9148}" type="pres">
      <dgm:prSet presAssocID="{C5403325-1009-422F-8AA0-C7229C3496F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442D3-DEFD-4742-B3A3-43AE881E1560}" type="presOf" srcId="{08B144DE-DA85-49D4-BF59-65E0F57A422F}" destId="{84CB7E93-D257-4FC6-AE49-D809C525E947}" srcOrd="0" destOrd="0" presId="urn:microsoft.com/office/officeart/2005/8/layout/hList1"/>
    <dgm:cxn modelId="{DD188C2E-259B-490B-9164-AD449CC770B1}" type="presOf" srcId="{7B5D636B-8948-4041-874C-1FEA002A4F24}" destId="{E80CE354-32A2-446C-B4E5-427873C8D9CE}" srcOrd="0" destOrd="2" presId="urn:microsoft.com/office/officeart/2005/8/layout/hList1"/>
    <dgm:cxn modelId="{C8AEFCC5-515B-4447-A974-F0ABAC928276}" srcId="{08B144DE-DA85-49D4-BF59-65E0F57A422F}" destId="{F9C6EC76-E602-4724-8383-6E38F3B8297C}" srcOrd="0" destOrd="0" parTransId="{C8FF1BF2-D925-45D5-82B9-DA1071D27B10}" sibTransId="{C336D4DB-EEA9-4EE4-BFD3-669E4B5CD811}"/>
    <dgm:cxn modelId="{27315FD0-9692-47F9-8557-530F67F8BB28}" srcId="{08B144DE-DA85-49D4-BF59-65E0F57A422F}" destId="{ABDD4DC1-1C77-4E0A-A1FC-14E8DE751B85}" srcOrd="1" destOrd="0" parTransId="{EFBBDFA5-C0D4-4079-921E-A71D153A6DA6}" sibTransId="{C06AD43C-CE03-4523-BAA6-A2447FE3DCED}"/>
    <dgm:cxn modelId="{EEEB0F99-644A-4DC2-9036-08A105659DEC}" type="presOf" srcId="{173FC1FC-DA6F-4E69-ADEF-8EDAA6BDD367}" destId="{09BD08FA-A892-4719-8284-27F4E9CEBDC1}" srcOrd="0" destOrd="0" presId="urn:microsoft.com/office/officeart/2005/8/layout/hList1"/>
    <dgm:cxn modelId="{83B5D62A-FFDB-4869-BCEE-E59663B0627E}" srcId="{D4EC21C4-E016-44B9-A125-9B808B4F39BA}" destId="{9E7C7994-CE44-4EFB-A339-2D3CA239BF3D}" srcOrd="4" destOrd="0" parTransId="{35172494-B5D6-41CD-869C-879EE0F0543C}" sibTransId="{AF68F5BA-16FA-40F0-961F-E2F9864F887E}"/>
    <dgm:cxn modelId="{7A1880D6-E714-4448-B1C3-EA6F79EC9432}" srcId="{C5403325-1009-422F-8AA0-C7229C3496FC}" destId="{0BF66B02-840C-4B99-9752-7B9FD821CAB4}" srcOrd="2" destOrd="0" parTransId="{A5227CCB-AAAF-43EC-A39D-5E6B422956E4}" sibTransId="{B28913BD-C3BB-470E-854B-0AF5359D9FDC}"/>
    <dgm:cxn modelId="{F6D8A709-7D4F-4787-980E-A766A96DC2F1}" srcId="{C5403325-1009-422F-8AA0-C7229C3496FC}" destId="{E8BBFA7B-7CAC-4A7E-9CCA-1CF401EEA336}" srcOrd="1" destOrd="0" parTransId="{9FFCAC43-DCCD-4DAA-A50E-19AB7BDAC02C}" sibTransId="{8EC37E1F-B72C-4309-A242-994053CA2FD9}"/>
    <dgm:cxn modelId="{D421AC17-25DD-4F2A-890A-9D9B88BDEE83}" type="presOf" srcId="{C5403325-1009-422F-8AA0-C7229C3496FC}" destId="{BA65B401-9A1A-4CE2-9DA3-4E1FBC5B89CE}" srcOrd="0" destOrd="0" presId="urn:microsoft.com/office/officeart/2005/8/layout/hList1"/>
    <dgm:cxn modelId="{BB9E34CB-C183-4FD6-A131-9610AAABD6C4}" type="presOf" srcId="{34BC0653-75DB-444D-AD21-B00F45E22485}" destId="{F78AC905-01F4-4302-A54D-3FD47EBE9148}" srcOrd="0" destOrd="3" presId="urn:microsoft.com/office/officeart/2005/8/layout/hList1"/>
    <dgm:cxn modelId="{6D32633B-A801-4F78-B4E4-744ACBE542AB}" type="presOf" srcId="{4D5B7D1E-8FE0-435C-8444-C3F26D65010B}" destId="{77D8C413-9F67-4C7E-9B9C-8B9B3D9B90B7}" srcOrd="0" destOrd="1" presId="urn:microsoft.com/office/officeart/2005/8/layout/hList1"/>
    <dgm:cxn modelId="{939402EA-1444-4222-8FC1-23F9D3189D6F}" srcId="{F9265056-DAB7-4770-BE21-3AAC4D993FB0}" destId="{08B144DE-DA85-49D4-BF59-65E0F57A422F}" srcOrd="1" destOrd="0" parTransId="{3565C8EB-7849-4B90-A9D8-C0B36C2EF42F}" sibTransId="{9CC18CEF-DB07-4A92-981F-94C0BC319B6B}"/>
    <dgm:cxn modelId="{FE4401F9-E620-4CF9-90CA-F711F555DA6E}" srcId="{D4EC21C4-E016-44B9-A125-9B808B4F39BA}" destId="{4D5B7D1E-8FE0-435C-8444-C3F26D65010B}" srcOrd="1" destOrd="0" parTransId="{0F781F01-FEAF-422F-8940-A9CF53BFF336}" sibTransId="{05A5D672-C9AF-4D0E-AE28-B3FC23ADA2ED}"/>
    <dgm:cxn modelId="{A4B5D6C3-FF68-4526-A913-4C9653B44348}" srcId="{F9265056-DAB7-4770-BE21-3AAC4D993FB0}" destId="{173FC1FC-DA6F-4E69-ADEF-8EDAA6BDD367}" srcOrd="2" destOrd="0" parTransId="{DC479F8D-33DA-4E16-AC14-9E1D57717308}" sibTransId="{E9BDF086-B6FE-48E9-ADF2-D61CB24836A9}"/>
    <dgm:cxn modelId="{628619FA-BC24-49CB-9A08-6BA46B731C48}" type="presOf" srcId="{4670CCA4-15C4-47A3-988A-1D0448CB2AF2}" destId="{77D8C413-9F67-4C7E-9B9C-8B9B3D9B90B7}" srcOrd="0" destOrd="2" presId="urn:microsoft.com/office/officeart/2005/8/layout/hList1"/>
    <dgm:cxn modelId="{B602D387-9CD5-48F7-935E-0438B541F09B}" type="presOf" srcId="{BF52F91E-4C5D-443F-8799-F9DD1CAB7B78}" destId="{3E46DB2C-3756-4D1D-B95D-CBF0989AEB95}" srcOrd="0" destOrd="3" presId="urn:microsoft.com/office/officeart/2005/8/layout/hList1"/>
    <dgm:cxn modelId="{6F9D04A2-E767-44BE-A206-9081933C3914}" srcId="{173FC1FC-DA6F-4E69-ADEF-8EDAA6BDD367}" destId="{BDDC5665-0765-4158-9550-0924B9B5FBF4}" srcOrd="0" destOrd="0" parTransId="{81438258-3296-4127-8B3C-40E46DBD8CF1}" sibTransId="{8FB0DB62-D944-4CE8-A517-1577042D0D25}"/>
    <dgm:cxn modelId="{E57E4D80-A174-48C5-8762-AFE5D3A1C3EB}" type="presOf" srcId="{F9C6EC76-E602-4724-8383-6E38F3B8297C}" destId="{E80CE354-32A2-446C-B4E5-427873C8D9CE}" srcOrd="0" destOrd="0" presId="urn:microsoft.com/office/officeart/2005/8/layout/hList1"/>
    <dgm:cxn modelId="{AEA92EA5-506C-45D4-9EC6-B9CA32009625}" type="presOf" srcId="{7E1C4575-780F-46B7-B406-95A69E11F2EB}" destId="{3E46DB2C-3756-4D1D-B95D-CBF0989AEB95}" srcOrd="0" destOrd="2" presId="urn:microsoft.com/office/officeart/2005/8/layout/hList1"/>
    <dgm:cxn modelId="{33B46299-70B9-443C-9846-7CCACC13A5B5}" type="presOf" srcId="{BDDC5665-0765-4158-9550-0924B9B5FBF4}" destId="{3E46DB2C-3756-4D1D-B95D-CBF0989AEB95}" srcOrd="0" destOrd="0" presId="urn:microsoft.com/office/officeart/2005/8/layout/hList1"/>
    <dgm:cxn modelId="{0CEC1A1E-CEDF-49D2-8A0E-BEAB092C9889}" srcId="{C5403325-1009-422F-8AA0-C7229C3496FC}" destId="{34BC0653-75DB-444D-AD21-B00F45E22485}" srcOrd="3" destOrd="0" parTransId="{A3C31E4E-7DF6-4E91-9A19-5D052E157E4C}" sibTransId="{7949F6B1-58C2-497C-90A5-D2CB2C6CEA68}"/>
    <dgm:cxn modelId="{DF550881-C4D8-4B61-B543-7170A527E5C7}" type="presOf" srcId="{9E7C7994-CE44-4EFB-A339-2D3CA239BF3D}" destId="{77D8C413-9F67-4C7E-9B9C-8B9B3D9B90B7}" srcOrd="0" destOrd="4" presId="urn:microsoft.com/office/officeart/2005/8/layout/hList1"/>
    <dgm:cxn modelId="{30576536-9AA5-4F7C-88F4-F0FD10F10D20}" srcId="{173FC1FC-DA6F-4E69-ADEF-8EDAA6BDD367}" destId="{BF52F91E-4C5D-443F-8799-F9DD1CAB7B78}" srcOrd="3" destOrd="0" parTransId="{B276EAAC-9912-4F7E-9224-66C22C86E850}" sibTransId="{6B741319-A613-436B-9CC2-9C1CBD23F194}"/>
    <dgm:cxn modelId="{F7E4B394-D593-4BFA-926C-3DB689A36847}" type="presOf" srcId="{D4EC21C4-E016-44B9-A125-9B808B4F39BA}" destId="{E2955B3B-9601-4C62-96DE-ADF65AF24D86}" srcOrd="0" destOrd="0" presId="urn:microsoft.com/office/officeart/2005/8/layout/hList1"/>
    <dgm:cxn modelId="{DEE2364E-BE33-455C-A1C3-AC595C54650C}" type="presOf" srcId="{ABDD4DC1-1C77-4E0A-A1FC-14E8DE751B85}" destId="{E80CE354-32A2-446C-B4E5-427873C8D9CE}" srcOrd="0" destOrd="1" presId="urn:microsoft.com/office/officeart/2005/8/layout/hList1"/>
    <dgm:cxn modelId="{DE23AE98-8652-4640-87E7-AFCD91C74AD1}" srcId="{D4EC21C4-E016-44B9-A125-9B808B4F39BA}" destId="{44F0350E-CEAC-4CBF-A9A5-062F25F22181}" srcOrd="3" destOrd="0" parTransId="{1F7F0E66-480E-42E4-AB6F-BFE8D658AFD2}" sibTransId="{FAFA9F69-AFD1-4653-B759-7D2B14E2321C}"/>
    <dgm:cxn modelId="{106EC0BF-C3F2-4BE2-8BFA-5764C81B7186}" srcId="{D4EC21C4-E016-44B9-A125-9B808B4F39BA}" destId="{8865FF8A-2EF3-4E37-A64E-45F0111CE148}" srcOrd="0" destOrd="0" parTransId="{CE52D8F9-800E-4CA2-96A1-9FE543377516}" sibTransId="{EF455F96-2E78-4270-A674-E8D41BE8A43C}"/>
    <dgm:cxn modelId="{020A31B5-7000-4246-A3CE-B68C09C2B978}" type="presOf" srcId="{8865FF8A-2EF3-4E37-A64E-45F0111CE148}" destId="{77D8C413-9F67-4C7E-9B9C-8B9B3D9B90B7}" srcOrd="0" destOrd="0" presId="urn:microsoft.com/office/officeart/2005/8/layout/hList1"/>
    <dgm:cxn modelId="{694792D3-5BE9-40F8-A936-D2E13905BFE7}" type="presOf" srcId="{0BF66B02-840C-4B99-9752-7B9FD821CAB4}" destId="{F78AC905-01F4-4302-A54D-3FD47EBE9148}" srcOrd="0" destOrd="2" presId="urn:microsoft.com/office/officeart/2005/8/layout/hList1"/>
    <dgm:cxn modelId="{A7CF470D-901A-484B-A19E-743CA504AB66}" type="presOf" srcId="{87B77BCE-B62A-4895-9310-8E94993A1AF4}" destId="{3E46DB2C-3756-4D1D-B95D-CBF0989AEB95}" srcOrd="0" destOrd="1" presId="urn:microsoft.com/office/officeart/2005/8/layout/hList1"/>
    <dgm:cxn modelId="{FA617E7D-4232-4577-8792-0A5D530B3682}" srcId="{F9265056-DAB7-4770-BE21-3AAC4D993FB0}" destId="{D4EC21C4-E016-44B9-A125-9B808B4F39BA}" srcOrd="0" destOrd="0" parTransId="{C652672C-375D-4CB4-875B-8A4887500A0E}" sibTransId="{35B4B72E-B69E-4501-8DCE-C6B829478E72}"/>
    <dgm:cxn modelId="{B952AFA4-BFB1-4E19-A053-B454F1883C78}" type="presOf" srcId="{E8BBFA7B-7CAC-4A7E-9CCA-1CF401EEA336}" destId="{F78AC905-01F4-4302-A54D-3FD47EBE9148}" srcOrd="0" destOrd="1" presId="urn:microsoft.com/office/officeart/2005/8/layout/hList1"/>
    <dgm:cxn modelId="{92C84A0B-4D4C-4411-BD49-33999F30224F}" srcId="{173FC1FC-DA6F-4E69-ADEF-8EDAA6BDD367}" destId="{7E1C4575-780F-46B7-B406-95A69E11F2EB}" srcOrd="2" destOrd="0" parTransId="{974711A0-09C5-4E31-93D6-C2B58835990A}" sibTransId="{D1C78CBA-DFE8-4782-B3D8-E4550A214455}"/>
    <dgm:cxn modelId="{54722D6F-17A1-428F-881E-F223D46B0BC4}" type="presOf" srcId="{5C4EB66C-5223-45E3-9B58-1705FD592A41}" destId="{E80CE354-32A2-446C-B4E5-427873C8D9CE}" srcOrd="0" destOrd="3" presId="urn:microsoft.com/office/officeart/2005/8/layout/hList1"/>
    <dgm:cxn modelId="{E94CAEC9-7BC0-47F9-9734-4AF0D2CFD9D0}" type="presOf" srcId="{F9265056-DAB7-4770-BE21-3AAC4D993FB0}" destId="{36CA35EB-BF3E-45A5-920E-D11CE8C500E4}" srcOrd="0" destOrd="0" presId="urn:microsoft.com/office/officeart/2005/8/layout/hList1"/>
    <dgm:cxn modelId="{E1160DE3-B4C0-4489-9446-EB7A48441877}" srcId="{F9265056-DAB7-4770-BE21-3AAC4D993FB0}" destId="{C5403325-1009-422F-8AA0-C7229C3496FC}" srcOrd="3" destOrd="0" parTransId="{D8838BEF-706D-4FCB-AA5E-F7D756D4C78B}" sibTransId="{D6C0828C-4962-4E9C-8D97-A130D5714F4D}"/>
    <dgm:cxn modelId="{7E94D348-4047-4B50-AC2B-192A69777BB7}" srcId="{08B144DE-DA85-49D4-BF59-65E0F57A422F}" destId="{7B5D636B-8948-4041-874C-1FEA002A4F24}" srcOrd="2" destOrd="0" parTransId="{92682B83-BCEC-4506-BB06-22323207AF38}" sibTransId="{001021F6-76E1-4D1F-8EA4-42055718289A}"/>
    <dgm:cxn modelId="{7CE8DA20-E0CB-484D-A947-E749F8B108C5}" srcId="{C5403325-1009-422F-8AA0-C7229C3496FC}" destId="{70D62F0C-4D24-45C6-BDB0-5E7543024F44}" srcOrd="0" destOrd="0" parTransId="{FEC6DAE9-D8CB-4745-812C-026367BA8210}" sibTransId="{E008A4C7-FE54-4F18-A007-EF467CE2888D}"/>
    <dgm:cxn modelId="{A7C21A2D-AF5D-4C57-AE00-732E9E3DB1CF}" srcId="{173FC1FC-DA6F-4E69-ADEF-8EDAA6BDD367}" destId="{87B77BCE-B62A-4895-9310-8E94993A1AF4}" srcOrd="1" destOrd="0" parTransId="{1EE398DA-AE37-41E4-98B8-B5FAE90AD6F4}" sibTransId="{0517EEE2-1FB5-4635-9721-DD7DA16A1301}"/>
    <dgm:cxn modelId="{FC39AEB2-36CC-41DC-A1C7-26694DAAE028}" type="presOf" srcId="{70D62F0C-4D24-45C6-BDB0-5E7543024F44}" destId="{F78AC905-01F4-4302-A54D-3FD47EBE9148}" srcOrd="0" destOrd="0" presId="urn:microsoft.com/office/officeart/2005/8/layout/hList1"/>
    <dgm:cxn modelId="{64C7F604-592A-4098-98F7-7BC2BE4983A3}" srcId="{08B144DE-DA85-49D4-BF59-65E0F57A422F}" destId="{5C4EB66C-5223-45E3-9B58-1705FD592A41}" srcOrd="3" destOrd="0" parTransId="{F58AD6F7-0FA6-4D61-828B-0B9E23F5B4BA}" sibTransId="{747B6F2D-DDF0-484E-B330-BB960A9F76AA}"/>
    <dgm:cxn modelId="{896CCF88-2DD6-412F-86C9-AEBEA9F481F1}" srcId="{D4EC21C4-E016-44B9-A125-9B808B4F39BA}" destId="{4670CCA4-15C4-47A3-988A-1D0448CB2AF2}" srcOrd="2" destOrd="0" parTransId="{9C93DDBD-4DC5-4214-B1CC-D9825866909B}" sibTransId="{1696ACE6-E8FA-482B-8474-3F67153AC95D}"/>
    <dgm:cxn modelId="{34DB5BD0-E950-400B-98B7-0088668A4B38}" type="presOf" srcId="{44F0350E-CEAC-4CBF-A9A5-062F25F22181}" destId="{77D8C413-9F67-4C7E-9B9C-8B9B3D9B90B7}" srcOrd="0" destOrd="3" presId="urn:microsoft.com/office/officeart/2005/8/layout/hList1"/>
    <dgm:cxn modelId="{8E03E6C5-4163-45C5-9B6D-DE9C2EC020BC}" type="presParOf" srcId="{36CA35EB-BF3E-45A5-920E-D11CE8C500E4}" destId="{B89C12C3-E605-4A35-9CEF-86410BEB38F4}" srcOrd="0" destOrd="0" presId="urn:microsoft.com/office/officeart/2005/8/layout/hList1"/>
    <dgm:cxn modelId="{DA120BD6-8F56-4FE5-AC3A-83102051342C}" type="presParOf" srcId="{B89C12C3-E605-4A35-9CEF-86410BEB38F4}" destId="{E2955B3B-9601-4C62-96DE-ADF65AF24D86}" srcOrd="0" destOrd="0" presId="urn:microsoft.com/office/officeart/2005/8/layout/hList1"/>
    <dgm:cxn modelId="{69163A50-0F44-4BB5-A4F5-ABB80250A16C}" type="presParOf" srcId="{B89C12C3-E605-4A35-9CEF-86410BEB38F4}" destId="{77D8C413-9F67-4C7E-9B9C-8B9B3D9B90B7}" srcOrd="1" destOrd="0" presId="urn:microsoft.com/office/officeart/2005/8/layout/hList1"/>
    <dgm:cxn modelId="{C58747D0-7485-421A-89B0-4A3B08E199BB}" type="presParOf" srcId="{36CA35EB-BF3E-45A5-920E-D11CE8C500E4}" destId="{67977EB8-C2A2-47CE-8A73-06D755E2EEE6}" srcOrd="1" destOrd="0" presId="urn:microsoft.com/office/officeart/2005/8/layout/hList1"/>
    <dgm:cxn modelId="{CA103F78-DA05-42E5-8051-B38AB9F44522}" type="presParOf" srcId="{36CA35EB-BF3E-45A5-920E-D11CE8C500E4}" destId="{5C2C1A8C-3553-4462-8A1E-2D0B59FDC7F1}" srcOrd="2" destOrd="0" presId="urn:microsoft.com/office/officeart/2005/8/layout/hList1"/>
    <dgm:cxn modelId="{772BC3DC-A497-4CC9-8AAF-130A148B5D2E}" type="presParOf" srcId="{5C2C1A8C-3553-4462-8A1E-2D0B59FDC7F1}" destId="{84CB7E93-D257-4FC6-AE49-D809C525E947}" srcOrd="0" destOrd="0" presId="urn:microsoft.com/office/officeart/2005/8/layout/hList1"/>
    <dgm:cxn modelId="{FB56BEBD-FADD-43E9-AC1B-C32459C8AE3A}" type="presParOf" srcId="{5C2C1A8C-3553-4462-8A1E-2D0B59FDC7F1}" destId="{E80CE354-32A2-446C-B4E5-427873C8D9CE}" srcOrd="1" destOrd="0" presId="urn:microsoft.com/office/officeart/2005/8/layout/hList1"/>
    <dgm:cxn modelId="{E1425A8F-8562-471B-A627-9AD647F432E9}" type="presParOf" srcId="{36CA35EB-BF3E-45A5-920E-D11CE8C500E4}" destId="{CAA0B4E6-7139-4C18-B1B7-9C26880F20D5}" srcOrd="3" destOrd="0" presId="urn:microsoft.com/office/officeart/2005/8/layout/hList1"/>
    <dgm:cxn modelId="{98484161-862D-463B-97AA-E5DE0E126E91}" type="presParOf" srcId="{36CA35EB-BF3E-45A5-920E-D11CE8C500E4}" destId="{1FF1D75E-3B6A-4A23-A3CA-6C8DEBE7EEFF}" srcOrd="4" destOrd="0" presId="urn:microsoft.com/office/officeart/2005/8/layout/hList1"/>
    <dgm:cxn modelId="{7A697249-73C5-4706-9508-3B91E2405E8E}" type="presParOf" srcId="{1FF1D75E-3B6A-4A23-A3CA-6C8DEBE7EEFF}" destId="{09BD08FA-A892-4719-8284-27F4E9CEBDC1}" srcOrd="0" destOrd="0" presId="urn:microsoft.com/office/officeart/2005/8/layout/hList1"/>
    <dgm:cxn modelId="{D01B9658-582E-4ADE-A537-D8D459AE1943}" type="presParOf" srcId="{1FF1D75E-3B6A-4A23-A3CA-6C8DEBE7EEFF}" destId="{3E46DB2C-3756-4D1D-B95D-CBF0989AEB95}" srcOrd="1" destOrd="0" presId="urn:microsoft.com/office/officeart/2005/8/layout/hList1"/>
    <dgm:cxn modelId="{654AE490-B98E-4A5C-B4B3-E7E743B48C0A}" type="presParOf" srcId="{36CA35EB-BF3E-45A5-920E-D11CE8C500E4}" destId="{CD78D751-741B-42CC-B5F8-441BDD7C3248}" srcOrd="5" destOrd="0" presId="urn:microsoft.com/office/officeart/2005/8/layout/hList1"/>
    <dgm:cxn modelId="{F8519534-4553-4530-B642-FECF61261992}" type="presParOf" srcId="{36CA35EB-BF3E-45A5-920E-D11CE8C500E4}" destId="{D2C00B00-C3B1-469A-84E1-97C5D172C83B}" srcOrd="6" destOrd="0" presId="urn:microsoft.com/office/officeart/2005/8/layout/hList1"/>
    <dgm:cxn modelId="{B39BD61D-D8F2-4BE3-8905-8254EDA0A0F1}" type="presParOf" srcId="{D2C00B00-C3B1-469A-84E1-97C5D172C83B}" destId="{BA65B401-9A1A-4CE2-9DA3-4E1FBC5B89CE}" srcOrd="0" destOrd="0" presId="urn:microsoft.com/office/officeart/2005/8/layout/hList1"/>
    <dgm:cxn modelId="{AB3282F4-4724-4C92-8232-2395500A974F}" type="presParOf" srcId="{D2C00B00-C3B1-469A-84E1-97C5D172C83B}" destId="{F78AC905-01F4-4302-A54D-3FD47EBE91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91A603-84BE-46E4-B857-D4B406470DA5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75B991-2493-4685-883D-3548E810ECC7}">
      <dgm:prSet/>
      <dgm:spPr/>
      <dgm:t>
        <a:bodyPr/>
        <a:lstStyle/>
        <a:p>
          <a:pPr rtl="0"/>
          <a:r>
            <a:rPr lang="en-US" b="1" dirty="0" smtClean="0"/>
            <a:t>High LMX relationship:</a:t>
          </a:r>
          <a:endParaRPr lang="en-US" b="1" dirty="0"/>
        </a:p>
      </dgm:t>
    </dgm:pt>
    <dgm:pt modelId="{92CC7876-302E-4095-BD6A-5BA8EBE6609F}" type="parTrans" cxnId="{127EB393-D15D-40FD-867A-C32250380D85}">
      <dgm:prSet/>
      <dgm:spPr/>
      <dgm:t>
        <a:bodyPr/>
        <a:lstStyle/>
        <a:p>
          <a:endParaRPr lang="en-US"/>
        </a:p>
      </dgm:t>
    </dgm:pt>
    <dgm:pt modelId="{376BDA13-03C4-4F81-81CC-2324928BB337}" type="sibTrans" cxnId="{127EB393-D15D-40FD-867A-C32250380D85}">
      <dgm:prSet/>
      <dgm:spPr/>
      <dgm:t>
        <a:bodyPr/>
        <a:lstStyle/>
        <a:p>
          <a:endParaRPr lang="en-US"/>
        </a:p>
      </dgm:t>
    </dgm:pt>
    <dgm:pt modelId="{98FD16DD-53E6-43F7-BC77-89089BDAFDC4}">
      <dgm:prSet/>
      <dgm:spPr/>
      <dgm:t>
        <a:bodyPr/>
        <a:lstStyle/>
        <a:p>
          <a:pPr rtl="0"/>
          <a:r>
            <a:rPr lang="en-US" b="1" dirty="0" smtClean="0"/>
            <a:t>favorable personality </a:t>
          </a:r>
          <a:endParaRPr lang="en-US" b="1" dirty="0"/>
        </a:p>
      </dgm:t>
    </dgm:pt>
    <dgm:pt modelId="{371AE04C-2B33-4B85-B8EC-8201F9C38CE6}" type="parTrans" cxnId="{766B58FA-D70A-48CD-B424-A0E82454898B}">
      <dgm:prSet/>
      <dgm:spPr/>
      <dgm:t>
        <a:bodyPr/>
        <a:lstStyle/>
        <a:p>
          <a:endParaRPr lang="en-US"/>
        </a:p>
      </dgm:t>
    </dgm:pt>
    <dgm:pt modelId="{8FB629D3-90FC-4D4F-8949-9ED54D8E4DF1}" type="sibTrans" cxnId="{766B58FA-D70A-48CD-B424-A0E82454898B}">
      <dgm:prSet/>
      <dgm:spPr/>
      <dgm:t>
        <a:bodyPr/>
        <a:lstStyle/>
        <a:p>
          <a:endParaRPr lang="en-US"/>
        </a:p>
      </dgm:t>
    </dgm:pt>
    <dgm:pt modelId="{46314FD7-0302-4571-B248-2B47F232F3AA}">
      <dgm:prSet/>
      <dgm:spPr/>
      <dgm:t>
        <a:bodyPr/>
        <a:lstStyle/>
        <a:p>
          <a:pPr rtl="0"/>
          <a:r>
            <a:rPr lang="en-US" b="1" dirty="0" smtClean="0"/>
            <a:t>competency</a:t>
          </a:r>
          <a:endParaRPr lang="en-US" b="1" dirty="0"/>
        </a:p>
      </dgm:t>
    </dgm:pt>
    <dgm:pt modelId="{7D901247-2E28-4260-B8B6-646C3BC56AC3}" type="parTrans" cxnId="{479ADE0C-296B-4D6C-A7F8-0EFEB2E14754}">
      <dgm:prSet/>
      <dgm:spPr/>
      <dgm:t>
        <a:bodyPr/>
        <a:lstStyle/>
        <a:p>
          <a:endParaRPr lang="en-US"/>
        </a:p>
      </dgm:t>
    </dgm:pt>
    <dgm:pt modelId="{52BDC6E3-525A-4487-B798-728FF12D4D1E}" type="sibTrans" cxnId="{479ADE0C-296B-4D6C-A7F8-0EFEB2E14754}">
      <dgm:prSet/>
      <dgm:spPr/>
      <dgm:t>
        <a:bodyPr/>
        <a:lstStyle/>
        <a:p>
          <a:endParaRPr lang="en-US"/>
        </a:p>
      </dgm:t>
    </dgm:pt>
    <dgm:pt modelId="{96765A61-8137-41A6-9C38-DC4C98739920}">
      <dgm:prSet/>
      <dgm:spPr/>
      <dgm:t>
        <a:bodyPr/>
        <a:lstStyle/>
        <a:p>
          <a:pPr rtl="0"/>
          <a:r>
            <a:rPr lang="en-US" b="1" dirty="0" smtClean="0"/>
            <a:t>compatibility</a:t>
          </a:r>
          <a:endParaRPr lang="en-US" b="1" dirty="0"/>
        </a:p>
      </dgm:t>
    </dgm:pt>
    <dgm:pt modelId="{9D57A3BD-7E66-4805-AB3D-34AC6FA4EA7E}" type="parTrans" cxnId="{0F05A336-B9E8-43E6-9A32-34E799599C3F}">
      <dgm:prSet/>
      <dgm:spPr/>
      <dgm:t>
        <a:bodyPr/>
        <a:lstStyle/>
        <a:p>
          <a:endParaRPr lang="en-US"/>
        </a:p>
      </dgm:t>
    </dgm:pt>
    <dgm:pt modelId="{6108AAB9-CC45-48AE-B4EA-7F3525AFCE80}" type="sibTrans" cxnId="{0F05A336-B9E8-43E6-9A32-34E799599C3F}">
      <dgm:prSet/>
      <dgm:spPr/>
      <dgm:t>
        <a:bodyPr/>
        <a:lstStyle/>
        <a:p>
          <a:endParaRPr lang="en-US"/>
        </a:p>
      </dgm:t>
    </dgm:pt>
    <dgm:pt modelId="{A434344D-DAB2-4035-868D-BF5D5C395357}">
      <dgm:prSet/>
      <dgm:spPr/>
      <dgm:t>
        <a:bodyPr/>
        <a:lstStyle/>
        <a:p>
          <a:pPr rtl="0"/>
          <a:r>
            <a:rPr lang="en-US" b="1" dirty="0" smtClean="0"/>
            <a:t>Low LMX relationship:</a:t>
          </a:r>
          <a:endParaRPr lang="en-US" b="1" dirty="0"/>
        </a:p>
      </dgm:t>
    </dgm:pt>
    <dgm:pt modelId="{F1B93900-DC85-4CCC-BAB4-22E1ADD0E7E6}" type="parTrans" cxnId="{379A1CE5-359C-4301-B9E6-CAC860652DC3}">
      <dgm:prSet/>
      <dgm:spPr/>
      <dgm:t>
        <a:bodyPr/>
        <a:lstStyle/>
        <a:p>
          <a:endParaRPr lang="en-US"/>
        </a:p>
      </dgm:t>
    </dgm:pt>
    <dgm:pt modelId="{38CDAEBF-9BC3-4331-8380-07E43DB9A801}" type="sibTrans" cxnId="{379A1CE5-359C-4301-B9E6-CAC860652DC3}">
      <dgm:prSet/>
      <dgm:spPr/>
      <dgm:t>
        <a:bodyPr/>
        <a:lstStyle/>
        <a:p>
          <a:endParaRPr lang="en-US"/>
        </a:p>
      </dgm:t>
    </dgm:pt>
    <dgm:pt modelId="{5E2B49FE-F219-4335-B6DF-730D045E38C6}">
      <dgm:prSet/>
      <dgm:spPr/>
      <dgm:t>
        <a:bodyPr/>
        <a:lstStyle/>
        <a:p>
          <a:pPr rtl="0"/>
          <a:r>
            <a:rPr lang="en-US" b="1" dirty="0" smtClean="0"/>
            <a:t>low competency</a:t>
          </a:r>
          <a:endParaRPr lang="en-US" b="1" dirty="0"/>
        </a:p>
      </dgm:t>
    </dgm:pt>
    <dgm:pt modelId="{17C3AEE0-BDDF-4E37-A37F-48B3C6754DA1}" type="parTrans" cxnId="{6E0E7298-A3F0-4880-B8C7-D4AE0F59DB12}">
      <dgm:prSet/>
      <dgm:spPr/>
      <dgm:t>
        <a:bodyPr/>
        <a:lstStyle/>
        <a:p>
          <a:endParaRPr lang="en-US"/>
        </a:p>
      </dgm:t>
    </dgm:pt>
    <dgm:pt modelId="{6CA03C4C-118C-4D24-9F17-60823DCEFD21}" type="sibTrans" cxnId="{6E0E7298-A3F0-4880-B8C7-D4AE0F59DB12}">
      <dgm:prSet/>
      <dgm:spPr/>
      <dgm:t>
        <a:bodyPr/>
        <a:lstStyle/>
        <a:p>
          <a:endParaRPr lang="en-US"/>
        </a:p>
      </dgm:t>
    </dgm:pt>
    <dgm:pt modelId="{A8721637-7616-4C8B-A933-5D7AD5531B8D}">
      <dgm:prSet/>
      <dgm:spPr/>
      <dgm:t>
        <a:bodyPr/>
        <a:lstStyle/>
        <a:p>
          <a:pPr rtl="0"/>
          <a:r>
            <a:rPr lang="en-US" b="1" dirty="0" smtClean="0"/>
            <a:t>unfavorable personality</a:t>
          </a:r>
          <a:endParaRPr lang="en-US" b="1" dirty="0"/>
        </a:p>
      </dgm:t>
    </dgm:pt>
    <dgm:pt modelId="{05E25092-6C1D-466A-86C4-D7C7F692864B}" type="parTrans" cxnId="{2FAC7B91-4120-4595-BCFE-65E3EC62F86B}">
      <dgm:prSet/>
      <dgm:spPr/>
      <dgm:t>
        <a:bodyPr/>
        <a:lstStyle/>
        <a:p>
          <a:endParaRPr lang="en-US"/>
        </a:p>
      </dgm:t>
    </dgm:pt>
    <dgm:pt modelId="{14C63A95-1D9C-4E6A-AF1C-D734641DA268}" type="sibTrans" cxnId="{2FAC7B91-4120-4595-BCFE-65E3EC62F86B}">
      <dgm:prSet/>
      <dgm:spPr/>
      <dgm:t>
        <a:bodyPr/>
        <a:lstStyle/>
        <a:p>
          <a:endParaRPr lang="en-US"/>
        </a:p>
      </dgm:t>
    </dgm:pt>
    <dgm:pt modelId="{AFE4CD71-DBF8-45E7-A426-CC9941F5F2CD}">
      <dgm:prSet/>
      <dgm:spPr/>
      <dgm:t>
        <a:bodyPr/>
        <a:lstStyle/>
        <a:p>
          <a:pPr rtl="0"/>
          <a:r>
            <a:rPr lang="en-US" b="1" dirty="0" smtClean="0"/>
            <a:t>low compatibility</a:t>
          </a:r>
          <a:endParaRPr lang="en-US" b="1" dirty="0"/>
        </a:p>
      </dgm:t>
    </dgm:pt>
    <dgm:pt modelId="{18F3B21F-1A2B-4852-B6C9-D4135EB66214}" type="parTrans" cxnId="{768171BE-A70E-4860-B45F-97BC600C0A94}">
      <dgm:prSet/>
      <dgm:spPr/>
      <dgm:t>
        <a:bodyPr/>
        <a:lstStyle/>
        <a:p>
          <a:endParaRPr lang="en-US"/>
        </a:p>
      </dgm:t>
    </dgm:pt>
    <dgm:pt modelId="{8E99EFC3-F682-4AEF-8276-0353B2DB8D2D}" type="sibTrans" cxnId="{768171BE-A70E-4860-B45F-97BC600C0A94}">
      <dgm:prSet/>
      <dgm:spPr/>
      <dgm:t>
        <a:bodyPr/>
        <a:lstStyle/>
        <a:p>
          <a:endParaRPr lang="en-US"/>
        </a:p>
      </dgm:t>
    </dgm:pt>
    <dgm:pt modelId="{E65DD8CB-F0F6-4D6E-B890-5EEAAB9A4BD0}" type="pres">
      <dgm:prSet presAssocID="{5991A603-84BE-46E4-B857-D4B406470DA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BBD5F-F1F2-4C98-B5E4-803A634E0BBD}" type="pres">
      <dgm:prSet presAssocID="{5991A603-84BE-46E4-B857-D4B406470DA5}" presName="ribbon" presStyleLbl="node1" presStyleIdx="0" presStyleCnt="1" custLinFactNeighborX="-1020" custLinFactNeighborY="-14131"/>
      <dgm:spPr/>
      <dgm:t>
        <a:bodyPr/>
        <a:lstStyle/>
        <a:p>
          <a:endParaRPr lang="en-US"/>
        </a:p>
      </dgm:t>
    </dgm:pt>
    <dgm:pt modelId="{B7DBED50-F1B7-40DA-B720-1DB68D522100}" type="pres">
      <dgm:prSet presAssocID="{5991A603-84BE-46E4-B857-D4B406470DA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76EDB-A420-4FEB-85E1-01D19284C13E}" type="pres">
      <dgm:prSet presAssocID="{5991A603-84BE-46E4-B857-D4B406470DA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171BE-A70E-4860-B45F-97BC600C0A94}" srcId="{A434344D-DAB2-4035-868D-BF5D5C395357}" destId="{AFE4CD71-DBF8-45E7-A426-CC9941F5F2CD}" srcOrd="2" destOrd="0" parTransId="{18F3B21F-1A2B-4852-B6C9-D4135EB66214}" sibTransId="{8E99EFC3-F682-4AEF-8276-0353B2DB8D2D}"/>
    <dgm:cxn modelId="{8253E182-FCE0-408B-9EE6-0EE50992DC92}" type="presOf" srcId="{96765A61-8137-41A6-9C38-DC4C98739920}" destId="{B7DBED50-F1B7-40DA-B720-1DB68D522100}" srcOrd="0" destOrd="3" presId="urn:microsoft.com/office/officeart/2005/8/layout/arrow6"/>
    <dgm:cxn modelId="{479ADE0C-296B-4D6C-A7F8-0EFEB2E14754}" srcId="{3275B991-2493-4685-883D-3548E810ECC7}" destId="{46314FD7-0302-4571-B248-2B47F232F3AA}" srcOrd="1" destOrd="0" parTransId="{7D901247-2E28-4260-B8B6-646C3BC56AC3}" sibTransId="{52BDC6E3-525A-4487-B798-728FF12D4D1E}"/>
    <dgm:cxn modelId="{6E0E7298-A3F0-4880-B8C7-D4AE0F59DB12}" srcId="{A434344D-DAB2-4035-868D-BF5D5C395357}" destId="{5E2B49FE-F219-4335-B6DF-730D045E38C6}" srcOrd="0" destOrd="0" parTransId="{17C3AEE0-BDDF-4E37-A37F-48B3C6754DA1}" sibTransId="{6CA03C4C-118C-4D24-9F17-60823DCEFD21}"/>
    <dgm:cxn modelId="{0F05A336-B9E8-43E6-9A32-34E799599C3F}" srcId="{3275B991-2493-4685-883D-3548E810ECC7}" destId="{96765A61-8137-41A6-9C38-DC4C98739920}" srcOrd="2" destOrd="0" parTransId="{9D57A3BD-7E66-4805-AB3D-34AC6FA4EA7E}" sibTransId="{6108AAB9-CC45-48AE-B4EA-7F3525AFCE80}"/>
    <dgm:cxn modelId="{127EB393-D15D-40FD-867A-C32250380D85}" srcId="{5991A603-84BE-46E4-B857-D4B406470DA5}" destId="{3275B991-2493-4685-883D-3548E810ECC7}" srcOrd="0" destOrd="0" parTransId="{92CC7876-302E-4095-BD6A-5BA8EBE6609F}" sibTransId="{376BDA13-03C4-4F81-81CC-2324928BB337}"/>
    <dgm:cxn modelId="{B6C84AB4-2840-40F1-A59A-3ED96EEEEB4E}" type="presOf" srcId="{A434344D-DAB2-4035-868D-BF5D5C395357}" destId="{C1F76EDB-A420-4FEB-85E1-01D19284C13E}" srcOrd="0" destOrd="0" presId="urn:microsoft.com/office/officeart/2005/8/layout/arrow6"/>
    <dgm:cxn modelId="{379A1CE5-359C-4301-B9E6-CAC860652DC3}" srcId="{5991A603-84BE-46E4-B857-D4B406470DA5}" destId="{A434344D-DAB2-4035-868D-BF5D5C395357}" srcOrd="1" destOrd="0" parTransId="{F1B93900-DC85-4CCC-BAB4-22E1ADD0E7E6}" sibTransId="{38CDAEBF-9BC3-4331-8380-07E43DB9A801}"/>
    <dgm:cxn modelId="{C20128E9-CF89-42EB-9E48-C6D4366DCD8C}" type="presOf" srcId="{3275B991-2493-4685-883D-3548E810ECC7}" destId="{B7DBED50-F1B7-40DA-B720-1DB68D522100}" srcOrd="0" destOrd="0" presId="urn:microsoft.com/office/officeart/2005/8/layout/arrow6"/>
    <dgm:cxn modelId="{FD759071-5777-4783-8A74-06494D78BCC1}" type="presOf" srcId="{5E2B49FE-F219-4335-B6DF-730D045E38C6}" destId="{C1F76EDB-A420-4FEB-85E1-01D19284C13E}" srcOrd="0" destOrd="1" presId="urn:microsoft.com/office/officeart/2005/8/layout/arrow6"/>
    <dgm:cxn modelId="{4FB52C05-EF84-42E8-A684-157390E1BC0E}" type="presOf" srcId="{98FD16DD-53E6-43F7-BC77-89089BDAFDC4}" destId="{B7DBED50-F1B7-40DA-B720-1DB68D522100}" srcOrd="0" destOrd="1" presId="urn:microsoft.com/office/officeart/2005/8/layout/arrow6"/>
    <dgm:cxn modelId="{5E56879F-B47F-41B8-8EF8-045531AF0D59}" type="presOf" srcId="{A8721637-7616-4C8B-A933-5D7AD5531B8D}" destId="{C1F76EDB-A420-4FEB-85E1-01D19284C13E}" srcOrd="0" destOrd="2" presId="urn:microsoft.com/office/officeart/2005/8/layout/arrow6"/>
    <dgm:cxn modelId="{7630364B-0602-486A-B4EF-1DD9F5916CD1}" type="presOf" srcId="{46314FD7-0302-4571-B248-2B47F232F3AA}" destId="{B7DBED50-F1B7-40DA-B720-1DB68D522100}" srcOrd="0" destOrd="2" presId="urn:microsoft.com/office/officeart/2005/8/layout/arrow6"/>
    <dgm:cxn modelId="{766B58FA-D70A-48CD-B424-A0E82454898B}" srcId="{3275B991-2493-4685-883D-3548E810ECC7}" destId="{98FD16DD-53E6-43F7-BC77-89089BDAFDC4}" srcOrd="0" destOrd="0" parTransId="{371AE04C-2B33-4B85-B8EC-8201F9C38CE6}" sibTransId="{8FB629D3-90FC-4D4F-8949-9ED54D8E4DF1}"/>
    <dgm:cxn modelId="{2FAC7B91-4120-4595-BCFE-65E3EC62F86B}" srcId="{A434344D-DAB2-4035-868D-BF5D5C395357}" destId="{A8721637-7616-4C8B-A933-5D7AD5531B8D}" srcOrd="1" destOrd="0" parTransId="{05E25092-6C1D-466A-86C4-D7C7F692864B}" sibTransId="{14C63A95-1D9C-4E6A-AF1C-D734641DA268}"/>
    <dgm:cxn modelId="{87D835CE-DF67-4A83-800F-975D5E799625}" type="presOf" srcId="{5991A603-84BE-46E4-B857-D4B406470DA5}" destId="{E65DD8CB-F0F6-4D6E-B890-5EEAAB9A4BD0}" srcOrd="0" destOrd="0" presId="urn:microsoft.com/office/officeart/2005/8/layout/arrow6"/>
    <dgm:cxn modelId="{2CECBC4E-A42D-4D04-B567-689441FADA30}" type="presOf" srcId="{AFE4CD71-DBF8-45E7-A426-CC9941F5F2CD}" destId="{C1F76EDB-A420-4FEB-85E1-01D19284C13E}" srcOrd="0" destOrd="3" presId="urn:microsoft.com/office/officeart/2005/8/layout/arrow6"/>
    <dgm:cxn modelId="{7EFBAB90-BF0B-4379-BA44-19CEA65A6E91}" type="presParOf" srcId="{E65DD8CB-F0F6-4D6E-B890-5EEAAB9A4BD0}" destId="{F35BBD5F-F1F2-4C98-B5E4-803A634E0BBD}" srcOrd="0" destOrd="0" presId="urn:microsoft.com/office/officeart/2005/8/layout/arrow6"/>
    <dgm:cxn modelId="{EB4F16E0-D832-4057-9401-7DFBF57EF599}" type="presParOf" srcId="{E65DD8CB-F0F6-4D6E-B890-5EEAAB9A4BD0}" destId="{B7DBED50-F1B7-40DA-B720-1DB68D522100}" srcOrd="1" destOrd="0" presId="urn:microsoft.com/office/officeart/2005/8/layout/arrow6"/>
    <dgm:cxn modelId="{CFC73945-FBDF-4008-B985-FF8A8C7BCEA2}" type="presParOf" srcId="{E65DD8CB-F0F6-4D6E-B890-5EEAAB9A4BD0}" destId="{C1F76EDB-A420-4FEB-85E1-01D19284C13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F055AF-E8FD-43B9-B6F2-54FF4FCEC60C}">
      <dsp:nvSpPr>
        <dsp:cNvPr id="0" name=""/>
        <dsp:cNvSpPr/>
      </dsp:nvSpPr>
      <dsp:spPr>
        <a:xfrm>
          <a:off x="0" y="0"/>
          <a:ext cx="7696200" cy="7543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Contemporary leadership challenges:</a:t>
          </a:r>
          <a:endParaRPr lang="en-US" sz="3400" kern="1200" dirty="0"/>
        </a:p>
      </dsp:txBody>
      <dsp:txXfrm>
        <a:off x="0" y="0"/>
        <a:ext cx="7696200" cy="754380"/>
      </dsp:txXfrm>
    </dsp:sp>
    <dsp:sp modelId="{B6661B90-F343-42E3-BC9E-687691058231}">
      <dsp:nvSpPr>
        <dsp:cNvPr id="0" name=""/>
        <dsp:cNvSpPr/>
      </dsp:nvSpPr>
      <dsp:spPr>
        <a:xfrm>
          <a:off x="0" y="754380"/>
          <a:ext cx="1924050" cy="15841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Shorter time frames for accomplishing things </a:t>
          </a:r>
          <a:endParaRPr lang="en-US" sz="1900" kern="1200" dirty="0"/>
        </a:p>
      </dsp:txBody>
      <dsp:txXfrm>
        <a:off x="0" y="754380"/>
        <a:ext cx="1924050" cy="1584198"/>
      </dsp:txXfrm>
    </dsp:sp>
    <dsp:sp modelId="{E1C12131-619B-40BD-8E22-4692038621F5}">
      <dsp:nvSpPr>
        <dsp:cNvPr id="0" name=""/>
        <dsp:cNvSpPr/>
      </dsp:nvSpPr>
      <dsp:spPr>
        <a:xfrm>
          <a:off x="1924049" y="754380"/>
          <a:ext cx="1924050" cy="15841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High performance expectations</a:t>
          </a:r>
          <a:endParaRPr lang="en-US" sz="1900" kern="1200" dirty="0"/>
        </a:p>
      </dsp:txBody>
      <dsp:txXfrm>
        <a:off x="1924049" y="754380"/>
        <a:ext cx="1924050" cy="1584198"/>
      </dsp:txXfrm>
    </dsp:sp>
    <dsp:sp modelId="{4B4F6498-FF94-4C8E-905A-1DD87450662C}">
      <dsp:nvSpPr>
        <dsp:cNvPr id="0" name=""/>
        <dsp:cNvSpPr/>
      </dsp:nvSpPr>
      <dsp:spPr>
        <a:xfrm>
          <a:off x="3848099" y="754380"/>
          <a:ext cx="1924050" cy="15841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Complex, ambiguous, and multidimensional problems </a:t>
          </a:r>
          <a:endParaRPr lang="en-US" sz="1900" kern="1200" dirty="0"/>
        </a:p>
      </dsp:txBody>
      <dsp:txXfrm>
        <a:off x="3848099" y="754380"/>
        <a:ext cx="1924050" cy="1584198"/>
      </dsp:txXfrm>
    </dsp:sp>
    <dsp:sp modelId="{E1C87576-CD80-4461-AE1A-1DB1AE108030}">
      <dsp:nvSpPr>
        <dsp:cNvPr id="0" name=""/>
        <dsp:cNvSpPr/>
      </dsp:nvSpPr>
      <dsp:spPr>
        <a:xfrm>
          <a:off x="5772150" y="754380"/>
          <a:ext cx="1924050" cy="15841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Scarce resources</a:t>
          </a:r>
          <a:endParaRPr lang="en-US" sz="1900" kern="1200" dirty="0"/>
        </a:p>
      </dsp:txBody>
      <dsp:txXfrm>
        <a:off x="5772150" y="754380"/>
        <a:ext cx="1924050" cy="1584198"/>
      </dsp:txXfrm>
    </dsp:sp>
    <dsp:sp modelId="{53331E6F-E8FA-4C5B-B2E6-8AD73ED834B6}">
      <dsp:nvSpPr>
        <dsp:cNvPr id="0" name=""/>
        <dsp:cNvSpPr/>
      </dsp:nvSpPr>
      <dsp:spPr>
        <a:xfrm>
          <a:off x="0" y="2338578"/>
          <a:ext cx="7696200" cy="17602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85D46-E6DA-4ACD-9C11-7C5521565743}">
      <dsp:nvSpPr>
        <dsp:cNvPr id="0" name=""/>
        <dsp:cNvSpPr/>
      </dsp:nvSpPr>
      <dsp:spPr>
        <a:xfrm>
          <a:off x="968" y="1091356"/>
          <a:ext cx="1888948" cy="1888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955" tIns="22860" rIns="10395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Decide alone </a:t>
          </a:r>
          <a:endParaRPr lang="en-US" sz="1800" b="1" kern="1200" dirty="0"/>
        </a:p>
      </dsp:txBody>
      <dsp:txXfrm>
        <a:off x="968" y="1091356"/>
        <a:ext cx="1888948" cy="1888948"/>
      </dsp:txXfrm>
    </dsp:sp>
    <dsp:sp modelId="{73FE0F89-EB67-4D72-BD00-901D338CB4E5}">
      <dsp:nvSpPr>
        <dsp:cNvPr id="0" name=""/>
        <dsp:cNvSpPr/>
      </dsp:nvSpPr>
      <dsp:spPr>
        <a:xfrm>
          <a:off x="1512127" y="1091356"/>
          <a:ext cx="1888948" cy="1888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955" tIns="22860" rIns="10395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Consult individually </a:t>
          </a:r>
          <a:endParaRPr lang="en-US" sz="1800" b="1" kern="1200" dirty="0"/>
        </a:p>
      </dsp:txBody>
      <dsp:txXfrm>
        <a:off x="1512127" y="1091356"/>
        <a:ext cx="1888948" cy="1888948"/>
      </dsp:txXfrm>
    </dsp:sp>
    <dsp:sp modelId="{41F010E4-028E-4291-B6C9-9AD5A35CA489}">
      <dsp:nvSpPr>
        <dsp:cNvPr id="0" name=""/>
        <dsp:cNvSpPr/>
      </dsp:nvSpPr>
      <dsp:spPr>
        <a:xfrm>
          <a:off x="3023286" y="1091356"/>
          <a:ext cx="1888948" cy="1888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955" tIns="22860" rIns="10395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Consult with group </a:t>
          </a:r>
          <a:endParaRPr lang="en-US" sz="1800" b="1" kern="1200" dirty="0"/>
        </a:p>
      </dsp:txBody>
      <dsp:txXfrm>
        <a:off x="3023286" y="1091356"/>
        <a:ext cx="1888948" cy="1888948"/>
      </dsp:txXfrm>
    </dsp:sp>
    <dsp:sp modelId="{18131C69-D026-4A42-AE45-25D06ECA977B}">
      <dsp:nvSpPr>
        <dsp:cNvPr id="0" name=""/>
        <dsp:cNvSpPr/>
      </dsp:nvSpPr>
      <dsp:spPr>
        <a:xfrm>
          <a:off x="4534445" y="1091356"/>
          <a:ext cx="1888948" cy="1888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955" tIns="22860" rIns="10395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Facilitate </a:t>
          </a:r>
          <a:endParaRPr lang="en-US" sz="1800" b="1" kern="1200" dirty="0"/>
        </a:p>
      </dsp:txBody>
      <dsp:txXfrm>
        <a:off x="4534445" y="1091356"/>
        <a:ext cx="1888948" cy="1888948"/>
      </dsp:txXfrm>
    </dsp:sp>
    <dsp:sp modelId="{39484DB1-DC38-44A2-9AF9-434A4DCA1683}">
      <dsp:nvSpPr>
        <dsp:cNvPr id="0" name=""/>
        <dsp:cNvSpPr/>
      </dsp:nvSpPr>
      <dsp:spPr>
        <a:xfrm>
          <a:off x="6045603" y="1091356"/>
          <a:ext cx="1888948" cy="1888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955" tIns="22860" rIns="10395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Delegate </a:t>
          </a:r>
          <a:endParaRPr lang="en-US" sz="1800" b="1" kern="1200" dirty="0"/>
        </a:p>
      </dsp:txBody>
      <dsp:txXfrm>
        <a:off x="6045603" y="1091356"/>
        <a:ext cx="1888948" cy="188894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56A9A8-0435-4FCB-9698-074DD15D0090}">
      <dsp:nvSpPr>
        <dsp:cNvPr id="0" name=""/>
        <dsp:cNvSpPr/>
      </dsp:nvSpPr>
      <dsp:spPr>
        <a:xfrm>
          <a:off x="2336" y="555394"/>
          <a:ext cx="2278550" cy="758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Decision quality </a:t>
          </a:r>
          <a:endParaRPr lang="en-US" sz="2100" kern="1200" dirty="0"/>
        </a:p>
      </dsp:txBody>
      <dsp:txXfrm>
        <a:off x="2336" y="555394"/>
        <a:ext cx="2278550" cy="758110"/>
      </dsp:txXfrm>
    </dsp:sp>
    <dsp:sp modelId="{6123D0EC-7020-475B-BCAC-692446BD9036}">
      <dsp:nvSpPr>
        <dsp:cNvPr id="0" name=""/>
        <dsp:cNvSpPr/>
      </dsp:nvSpPr>
      <dsp:spPr>
        <a:xfrm>
          <a:off x="2336" y="1313504"/>
          <a:ext cx="2278550" cy="1745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Who has the information needed for problem solving </a:t>
          </a:r>
          <a:endParaRPr lang="en-US" sz="2100" kern="1200" dirty="0"/>
        </a:p>
      </dsp:txBody>
      <dsp:txXfrm>
        <a:off x="2336" y="1313504"/>
        <a:ext cx="2278550" cy="1745562"/>
      </dsp:txXfrm>
    </dsp:sp>
    <dsp:sp modelId="{D27F0A35-A195-4DF3-B22D-E3492A2F477F}">
      <dsp:nvSpPr>
        <dsp:cNvPr id="0" name=""/>
        <dsp:cNvSpPr/>
      </dsp:nvSpPr>
      <dsp:spPr>
        <a:xfrm>
          <a:off x="2599885" y="555394"/>
          <a:ext cx="2278550" cy="758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Decision acceptance </a:t>
          </a:r>
          <a:endParaRPr lang="en-US" sz="2100" kern="1200" dirty="0"/>
        </a:p>
      </dsp:txBody>
      <dsp:txXfrm>
        <a:off x="2599885" y="555394"/>
        <a:ext cx="2278550" cy="758110"/>
      </dsp:txXfrm>
    </dsp:sp>
    <dsp:sp modelId="{7C5250A1-4CC7-44E3-92C9-7390CDA26DBA}">
      <dsp:nvSpPr>
        <dsp:cNvPr id="0" name=""/>
        <dsp:cNvSpPr/>
      </dsp:nvSpPr>
      <dsp:spPr>
        <a:xfrm>
          <a:off x="2599885" y="1313504"/>
          <a:ext cx="2278550" cy="1745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Importance of subordinate acceptance to eventual implementation </a:t>
          </a:r>
          <a:endParaRPr lang="en-US" sz="2100" kern="1200" dirty="0"/>
        </a:p>
      </dsp:txBody>
      <dsp:txXfrm>
        <a:off x="2599885" y="1313504"/>
        <a:ext cx="2278550" cy="1745562"/>
      </dsp:txXfrm>
    </dsp:sp>
    <dsp:sp modelId="{38E3A6FE-60AB-48FB-8407-E4BC798C3AD1}">
      <dsp:nvSpPr>
        <dsp:cNvPr id="0" name=""/>
        <dsp:cNvSpPr/>
      </dsp:nvSpPr>
      <dsp:spPr>
        <a:xfrm>
          <a:off x="5197433" y="555394"/>
          <a:ext cx="2278550" cy="758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Decision time </a:t>
          </a:r>
          <a:endParaRPr lang="en-US" sz="2100" kern="1200" dirty="0"/>
        </a:p>
      </dsp:txBody>
      <dsp:txXfrm>
        <a:off x="5197433" y="555394"/>
        <a:ext cx="2278550" cy="758110"/>
      </dsp:txXfrm>
    </dsp:sp>
    <dsp:sp modelId="{4AFD4B65-C0D7-488C-83BF-71DDA9A883E8}">
      <dsp:nvSpPr>
        <dsp:cNvPr id="0" name=""/>
        <dsp:cNvSpPr/>
      </dsp:nvSpPr>
      <dsp:spPr>
        <a:xfrm>
          <a:off x="5197433" y="1313504"/>
          <a:ext cx="2278550" cy="1745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Time available to make and implement the decision </a:t>
          </a:r>
          <a:endParaRPr lang="en-US" sz="2100" kern="1200" dirty="0"/>
        </a:p>
      </dsp:txBody>
      <dsp:txXfrm>
        <a:off x="5197433" y="1313504"/>
        <a:ext cx="2278550" cy="174556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C889A7-EC53-4442-9275-D98026C76CBC}">
      <dsp:nvSpPr>
        <dsp:cNvPr id="0" name=""/>
        <dsp:cNvSpPr/>
      </dsp:nvSpPr>
      <dsp:spPr>
        <a:xfrm>
          <a:off x="36" y="229757"/>
          <a:ext cx="3458901" cy="12643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Benefits of participative decision methods: </a:t>
          </a:r>
          <a:endParaRPr lang="en-US" sz="2500" kern="1200" dirty="0"/>
        </a:p>
      </dsp:txBody>
      <dsp:txXfrm>
        <a:off x="36" y="229757"/>
        <a:ext cx="3458901" cy="1264326"/>
      </dsp:txXfrm>
    </dsp:sp>
    <dsp:sp modelId="{FCDA2537-51DD-43C0-BC51-7FE1BB9AB6AF}">
      <dsp:nvSpPr>
        <dsp:cNvPr id="0" name=""/>
        <dsp:cNvSpPr/>
      </dsp:nvSpPr>
      <dsp:spPr>
        <a:xfrm>
          <a:off x="36" y="1494084"/>
          <a:ext cx="3458901" cy="2607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Help improve decision quality 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Help improve decision acceptance 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Helps develop leadership potential </a:t>
          </a:r>
          <a:endParaRPr lang="en-US" sz="2500" kern="1200" dirty="0"/>
        </a:p>
      </dsp:txBody>
      <dsp:txXfrm>
        <a:off x="36" y="1494084"/>
        <a:ext cx="3458901" cy="2607750"/>
      </dsp:txXfrm>
    </dsp:sp>
    <dsp:sp modelId="{F687C940-598D-42BD-A2B5-F1C53A1ED0A0}">
      <dsp:nvSpPr>
        <dsp:cNvPr id="0" name=""/>
        <dsp:cNvSpPr/>
      </dsp:nvSpPr>
      <dsp:spPr>
        <a:xfrm>
          <a:off x="3943183" y="229757"/>
          <a:ext cx="3458901" cy="12643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Potential disadvantages of participative decision methods: </a:t>
          </a:r>
          <a:endParaRPr lang="en-US" sz="2500" kern="1200" dirty="0"/>
        </a:p>
      </dsp:txBody>
      <dsp:txXfrm>
        <a:off x="3943183" y="229757"/>
        <a:ext cx="3458901" cy="1264326"/>
      </dsp:txXfrm>
    </dsp:sp>
    <dsp:sp modelId="{9C42927B-88A2-4833-BCF8-887E02A27837}">
      <dsp:nvSpPr>
        <dsp:cNvPr id="0" name=""/>
        <dsp:cNvSpPr/>
      </dsp:nvSpPr>
      <dsp:spPr>
        <a:xfrm>
          <a:off x="3943183" y="1494084"/>
          <a:ext cx="3458901" cy="2607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Lost efficiency 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Not particularly useful when problems must be solved immediately </a:t>
          </a:r>
          <a:endParaRPr lang="en-US" sz="2500" kern="1200" dirty="0"/>
        </a:p>
      </dsp:txBody>
      <dsp:txXfrm>
        <a:off x="3943183" y="1494084"/>
        <a:ext cx="3458901" cy="260775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181264-5758-4927-A977-97E5221006A3}">
      <dsp:nvSpPr>
        <dsp:cNvPr id="0" name=""/>
        <dsp:cNvSpPr/>
      </dsp:nvSpPr>
      <dsp:spPr>
        <a:xfrm>
          <a:off x="2829356" y="1316526"/>
          <a:ext cx="1895808" cy="189580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Characteristics of transformational leaders:</a:t>
          </a:r>
          <a:endParaRPr lang="en-US" sz="1400" b="1" kern="1200" dirty="0"/>
        </a:p>
      </dsp:txBody>
      <dsp:txXfrm>
        <a:off x="2829356" y="1316526"/>
        <a:ext cx="1895808" cy="1895808"/>
      </dsp:txXfrm>
    </dsp:sp>
    <dsp:sp modelId="{84ECECDE-81EA-47DB-8BE5-428FEBD6A50D}">
      <dsp:nvSpPr>
        <dsp:cNvPr id="0" name=""/>
        <dsp:cNvSpPr/>
      </dsp:nvSpPr>
      <dsp:spPr>
        <a:xfrm>
          <a:off x="2962623" y="-186163"/>
          <a:ext cx="1629274" cy="1629274"/>
        </a:xfrm>
        <a:prstGeom prst="ellipse">
          <a:avLst/>
        </a:prstGeom>
        <a:solidFill>
          <a:schemeClr val="accent4">
            <a:alpha val="50000"/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Vision </a:t>
          </a:r>
          <a:endParaRPr lang="en-US" sz="1400" b="1" kern="1200" dirty="0"/>
        </a:p>
      </dsp:txBody>
      <dsp:txXfrm>
        <a:off x="2962623" y="-186163"/>
        <a:ext cx="1629274" cy="1629274"/>
      </dsp:txXfrm>
    </dsp:sp>
    <dsp:sp modelId="{15A2ECF3-FB03-4AC6-A9EC-41ECE339A18D}">
      <dsp:nvSpPr>
        <dsp:cNvPr id="0" name=""/>
        <dsp:cNvSpPr/>
      </dsp:nvSpPr>
      <dsp:spPr>
        <a:xfrm>
          <a:off x="4379403" y="631815"/>
          <a:ext cx="1629274" cy="1629274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Charisma </a:t>
          </a:r>
          <a:endParaRPr lang="en-US" sz="1400" b="1" kern="1200" dirty="0"/>
        </a:p>
      </dsp:txBody>
      <dsp:txXfrm>
        <a:off x="4379403" y="631815"/>
        <a:ext cx="1629274" cy="1629274"/>
      </dsp:txXfrm>
    </dsp:sp>
    <dsp:sp modelId="{E5313DF9-A910-4070-A29B-16DD48948662}">
      <dsp:nvSpPr>
        <dsp:cNvPr id="0" name=""/>
        <dsp:cNvSpPr/>
      </dsp:nvSpPr>
      <dsp:spPr>
        <a:xfrm>
          <a:off x="4379403" y="2267771"/>
          <a:ext cx="1629274" cy="1629274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Aspiration </a:t>
          </a:r>
          <a:endParaRPr lang="en-US" sz="1400" b="1" kern="1200" dirty="0"/>
        </a:p>
      </dsp:txBody>
      <dsp:txXfrm>
        <a:off x="4379403" y="2267771"/>
        <a:ext cx="1629274" cy="1629274"/>
      </dsp:txXfrm>
    </dsp:sp>
    <dsp:sp modelId="{EB4C37B7-F048-4219-983B-2D2D38F2C74F}">
      <dsp:nvSpPr>
        <dsp:cNvPr id="0" name=""/>
        <dsp:cNvSpPr/>
      </dsp:nvSpPr>
      <dsp:spPr>
        <a:xfrm>
          <a:off x="2962623" y="3085749"/>
          <a:ext cx="1629274" cy="1629274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Empowerment </a:t>
          </a:r>
          <a:endParaRPr lang="en-US" sz="1400" b="1" kern="1200" dirty="0"/>
        </a:p>
      </dsp:txBody>
      <dsp:txXfrm>
        <a:off x="2962623" y="3085749"/>
        <a:ext cx="1629274" cy="1629274"/>
      </dsp:txXfrm>
    </dsp:sp>
    <dsp:sp modelId="{541E170B-249F-4E71-AFC8-98801E10F90B}">
      <dsp:nvSpPr>
        <dsp:cNvPr id="0" name=""/>
        <dsp:cNvSpPr/>
      </dsp:nvSpPr>
      <dsp:spPr>
        <a:xfrm>
          <a:off x="1545843" y="2267771"/>
          <a:ext cx="1629274" cy="1629274"/>
        </a:xfrm>
        <a:prstGeom prst="ellipse">
          <a:avLst/>
        </a:prstGeom>
        <a:solidFill>
          <a:schemeClr val="accent4">
            <a:alpha val="50000"/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Intellectual stimulation </a:t>
          </a:r>
          <a:endParaRPr lang="en-US" sz="1400" b="1" kern="1200" dirty="0"/>
        </a:p>
      </dsp:txBody>
      <dsp:txXfrm>
        <a:off x="1545843" y="2267771"/>
        <a:ext cx="1629274" cy="1629274"/>
      </dsp:txXfrm>
    </dsp:sp>
    <dsp:sp modelId="{3362B9A7-A731-4904-82D3-1E95DBDE114A}">
      <dsp:nvSpPr>
        <dsp:cNvPr id="0" name=""/>
        <dsp:cNvSpPr/>
      </dsp:nvSpPr>
      <dsp:spPr>
        <a:xfrm>
          <a:off x="1545843" y="631815"/>
          <a:ext cx="1629274" cy="1629274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Integrity </a:t>
          </a:r>
          <a:endParaRPr lang="en-US" sz="1400" b="1" kern="1200" dirty="0"/>
        </a:p>
      </dsp:txBody>
      <dsp:txXfrm>
        <a:off x="1545843" y="631815"/>
        <a:ext cx="1629274" cy="16292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DDB41D-1A20-453E-8811-A79D9E1B23FC}">
      <dsp:nvSpPr>
        <dsp:cNvPr id="0" name=""/>
        <dsp:cNvSpPr/>
      </dsp:nvSpPr>
      <dsp:spPr>
        <a:xfrm rot="16200000">
          <a:off x="1170" y="1172"/>
          <a:ext cx="2588455" cy="258845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Position power </a:t>
          </a:r>
          <a:endParaRPr lang="en-US" sz="3000" kern="1200" dirty="0"/>
        </a:p>
      </dsp:txBody>
      <dsp:txXfrm rot="16200000">
        <a:off x="1170" y="1172"/>
        <a:ext cx="2588455" cy="2588455"/>
      </dsp:txXfrm>
    </dsp:sp>
    <dsp:sp modelId="{EC677C1E-86C7-42F0-A195-D3CAF1CB669D}">
      <dsp:nvSpPr>
        <dsp:cNvPr id="0" name=""/>
        <dsp:cNvSpPr/>
      </dsp:nvSpPr>
      <dsp:spPr>
        <a:xfrm rot="5400000">
          <a:off x="2972973" y="1172"/>
          <a:ext cx="2588455" cy="25884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Personal power </a:t>
          </a:r>
          <a:endParaRPr lang="en-US" sz="3000" kern="1200" dirty="0"/>
        </a:p>
      </dsp:txBody>
      <dsp:txXfrm rot="5400000">
        <a:off x="2972973" y="1172"/>
        <a:ext cx="2588455" cy="25884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4CDA4-DC93-49ED-AA3F-78284E01A916}">
      <dsp:nvSpPr>
        <dsp:cNvPr id="0" name=""/>
        <dsp:cNvSpPr/>
      </dsp:nvSpPr>
      <dsp:spPr>
        <a:xfrm>
          <a:off x="0" y="0"/>
          <a:ext cx="7173521" cy="83287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Sources of position power:</a:t>
          </a:r>
          <a:endParaRPr lang="en-US" sz="3800" kern="1200" dirty="0"/>
        </a:p>
      </dsp:txBody>
      <dsp:txXfrm>
        <a:off x="0" y="0"/>
        <a:ext cx="7173521" cy="832878"/>
      </dsp:txXfrm>
    </dsp:sp>
    <dsp:sp modelId="{EEF5C4E3-841D-46E1-AAAA-E747FD3A451E}">
      <dsp:nvSpPr>
        <dsp:cNvPr id="0" name=""/>
        <dsp:cNvSpPr/>
      </dsp:nvSpPr>
      <dsp:spPr>
        <a:xfrm>
          <a:off x="3502" y="832878"/>
          <a:ext cx="2388838" cy="1749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Reward power 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Capability to offer something of value </a:t>
          </a:r>
          <a:endParaRPr lang="en-US" sz="1600" kern="1200" dirty="0"/>
        </a:p>
      </dsp:txBody>
      <dsp:txXfrm>
        <a:off x="3502" y="832878"/>
        <a:ext cx="2388838" cy="1749044"/>
      </dsp:txXfrm>
    </dsp:sp>
    <dsp:sp modelId="{76797988-4957-43CA-BB8D-2E62440BC67B}">
      <dsp:nvSpPr>
        <dsp:cNvPr id="0" name=""/>
        <dsp:cNvSpPr/>
      </dsp:nvSpPr>
      <dsp:spPr>
        <a:xfrm>
          <a:off x="2392341" y="832878"/>
          <a:ext cx="2388838" cy="1749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Coercive power 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Capability to punish or withhold positive outcomes </a:t>
          </a:r>
          <a:endParaRPr lang="en-US" sz="1600" kern="1200" dirty="0"/>
        </a:p>
      </dsp:txBody>
      <dsp:txXfrm>
        <a:off x="2392341" y="832878"/>
        <a:ext cx="2388838" cy="1749044"/>
      </dsp:txXfrm>
    </dsp:sp>
    <dsp:sp modelId="{F2A8EF0C-18AD-4E87-B512-31CCE7EA161A}">
      <dsp:nvSpPr>
        <dsp:cNvPr id="0" name=""/>
        <dsp:cNvSpPr/>
      </dsp:nvSpPr>
      <dsp:spPr>
        <a:xfrm>
          <a:off x="4781179" y="832878"/>
          <a:ext cx="2388838" cy="1749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Legitimate power 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Organizational position or status confers the right to control those in subordinate positions  </a:t>
          </a:r>
          <a:endParaRPr lang="en-US" sz="1600" kern="1200" dirty="0"/>
        </a:p>
      </dsp:txBody>
      <dsp:txXfrm>
        <a:off x="4781179" y="832878"/>
        <a:ext cx="2388838" cy="1749044"/>
      </dsp:txXfrm>
    </dsp:sp>
    <dsp:sp modelId="{4D95D124-63E9-4FCD-B510-32EC7BF0B655}">
      <dsp:nvSpPr>
        <dsp:cNvPr id="0" name=""/>
        <dsp:cNvSpPr/>
      </dsp:nvSpPr>
      <dsp:spPr>
        <a:xfrm>
          <a:off x="0" y="2581922"/>
          <a:ext cx="7173521" cy="19433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9FC031-AD2F-4E92-8BE7-EA86210BBF29}">
      <dsp:nvSpPr>
        <dsp:cNvPr id="0" name=""/>
        <dsp:cNvSpPr/>
      </dsp:nvSpPr>
      <dsp:spPr>
        <a:xfrm>
          <a:off x="0" y="0"/>
          <a:ext cx="5573321" cy="8100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Sources of personal power:</a:t>
          </a:r>
          <a:endParaRPr lang="en-US" sz="3700" kern="1200" dirty="0"/>
        </a:p>
      </dsp:txBody>
      <dsp:txXfrm>
        <a:off x="0" y="0"/>
        <a:ext cx="5573321" cy="810018"/>
      </dsp:txXfrm>
    </dsp:sp>
    <dsp:sp modelId="{5A38E3C6-BAD0-4CBD-8BF8-D726B9244EC6}">
      <dsp:nvSpPr>
        <dsp:cNvPr id="0" name=""/>
        <dsp:cNvSpPr/>
      </dsp:nvSpPr>
      <dsp:spPr>
        <a:xfrm>
          <a:off x="0" y="810018"/>
          <a:ext cx="2786660" cy="1701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Expert power </a:t>
          </a:r>
          <a:endParaRPr lang="en-U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Capacity to influence others because of one’s knowledge and skills </a:t>
          </a:r>
          <a:endParaRPr lang="en-US" sz="1700" kern="1200" dirty="0"/>
        </a:p>
      </dsp:txBody>
      <dsp:txXfrm>
        <a:off x="0" y="810018"/>
        <a:ext cx="2786660" cy="1701038"/>
      </dsp:txXfrm>
    </dsp:sp>
    <dsp:sp modelId="{4D788D31-3536-4F5A-A9DE-CA4ED01C145D}">
      <dsp:nvSpPr>
        <dsp:cNvPr id="0" name=""/>
        <dsp:cNvSpPr/>
      </dsp:nvSpPr>
      <dsp:spPr>
        <a:xfrm>
          <a:off x="2786660" y="810018"/>
          <a:ext cx="2786660" cy="1701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Referent power </a:t>
          </a:r>
          <a:endParaRPr lang="en-U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Capacity to influence others because they admire you and want to identify positively with you </a:t>
          </a:r>
          <a:endParaRPr lang="en-US" sz="1700" kern="1200" dirty="0"/>
        </a:p>
      </dsp:txBody>
      <dsp:txXfrm>
        <a:off x="2786660" y="810018"/>
        <a:ext cx="2786660" cy="1701038"/>
      </dsp:txXfrm>
    </dsp:sp>
    <dsp:sp modelId="{D52F0DA4-C509-4751-89FA-2FEDDF533526}">
      <dsp:nvSpPr>
        <dsp:cNvPr id="0" name=""/>
        <dsp:cNvSpPr/>
      </dsp:nvSpPr>
      <dsp:spPr>
        <a:xfrm>
          <a:off x="0" y="2511056"/>
          <a:ext cx="5573321" cy="1890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59B0E-3246-40C5-96B4-CF2A94C63552}">
      <dsp:nvSpPr>
        <dsp:cNvPr id="0" name=""/>
        <dsp:cNvSpPr/>
      </dsp:nvSpPr>
      <dsp:spPr>
        <a:xfrm>
          <a:off x="960499" y="111"/>
          <a:ext cx="1676176" cy="16761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Information </a:t>
          </a:r>
          <a:endParaRPr lang="en-US" sz="1600" b="1" kern="1200" dirty="0"/>
        </a:p>
      </dsp:txBody>
      <dsp:txXfrm>
        <a:off x="960499" y="111"/>
        <a:ext cx="1676176" cy="1676176"/>
      </dsp:txXfrm>
    </dsp:sp>
    <dsp:sp modelId="{3CE3B74A-98DA-44B7-9DD3-FB06E0026840}">
      <dsp:nvSpPr>
        <dsp:cNvPr id="0" name=""/>
        <dsp:cNvSpPr/>
      </dsp:nvSpPr>
      <dsp:spPr>
        <a:xfrm>
          <a:off x="2301440" y="111"/>
          <a:ext cx="1676176" cy="16761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Responsibility </a:t>
          </a:r>
          <a:endParaRPr lang="en-US" sz="1600" b="1" kern="1200" dirty="0"/>
        </a:p>
      </dsp:txBody>
      <dsp:txXfrm>
        <a:off x="2301440" y="111"/>
        <a:ext cx="1676176" cy="1676176"/>
      </dsp:txXfrm>
    </dsp:sp>
    <dsp:sp modelId="{0C0635A5-B0FF-43D7-86BD-CEDEFD6F8CA5}">
      <dsp:nvSpPr>
        <dsp:cNvPr id="0" name=""/>
        <dsp:cNvSpPr/>
      </dsp:nvSpPr>
      <dsp:spPr>
        <a:xfrm>
          <a:off x="3642382" y="111"/>
          <a:ext cx="1676176" cy="16761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Authority </a:t>
          </a:r>
          <a:endParaRPr lang="en-US" sz="1600" b="1" kern="1200" dirty="0"/>
        </a:p>
      </dsp:txBody>
      <dsp:txXfrm>
        <a:off x="3642382" y="111"/>
        <a:ext cx="1676176" cy="1676176"/>
      </dsp:txXfrm>
    </dsp:sp>
    <dsp:sp modelId="{876DE198-3B1B-4BD5-B421-C6208D4E121F}">
      <dsp:nvSpPr>
        <dsp:cNvPr id="0" name=""/>
        <dsp:cNvSpPr/>
      </dsp:nvSpPr>
      <dsp:spPr>
        <a:xfrm>
          <a:off x="4983323" y="111"/>
          <a:ext cx="1676176" cy="167617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Trust </a:t>
          </a:r>
          <a:endParaRPr lang="en-US" sz="1600" b="1" kern="1200" dirty="0"/>
        </a:p>
      </dsp:txBody>
      <dsp:txXfrm>
        <a:off x="4983323" y="111"/>
        <a:ext cx="1676176" cy="16761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1AD6EE-8FFD-4D9F-8233-361EB48B9414}">
      <dsp:nvSpPr>
        <dsp:cNvPr id="0" name=""/>
        <dsp:cNvSpPr/>
      </dsp:nvSpPr>
      <dsp:spPr>
        <a:xfrm>
          <a:off x="2736952" y="1049287"/>
          <a:ext cx="2614015" cy="261401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Important traits for leadership success</a:t>
          </a:r>
          <a:endParaRPr lang="en-US" sz="3100" kern="1200" dirty="0"/>
        </a:p>
      </dsp:txBody>
      <dsp:txXfrm>
        <a:off x="2736952" y="1049287"/>
        <a:ext cx="2614015" cy="2614015"/>
      </dsp:txXfrm>
    </dsp:sp>
    <dsp:sp modelId="{63C809D5-2E00-44A9-9A7B-6A2536AD294B}">
      <dsp:nvSpPr>
        <dsp:cNvPr id="0" name=""/>
        <dsp:cNvSpPr/>
      </dsp:nvSpPr>
      <dsp:spPr>
        <a:xfrm>
          <a:off x="3390456" y="466"/>
          <a:ext cx="1307007" cy="1307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Drive</a:t>
          </a:r>
          <a:endParaRPr lang="en-US" sz="1500" kern="1200" dirty="0"/>
        </a:p>
      </dsp:txBody>
      <dsp:txXfrm>
        <a:off x="3390456" y="466"/>
        <a:ext cx="1307007" cy="1307007"/>
      </dsp:txXfrm>
    </dsp:sp>
    <dsp:sp modelId="{1D04C242-7601-4088-AD74-5732C8C2D853}">
      <dsp:nvSpPr>
        <dsp:cNvPr id="0" name=""/>
        <dsp:cNvSpPr/>
      </dsp:nvSpPr>
      <dsp:spPr>
        <a:xfrm>
          <a:off x="4594182" y="499066"/>
          <a:ext cx="1307007" cy="1307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Self-confidence</a:t>
          </a:r>
          <a:endParaRPr lang="en-US" sz="1500" kern="1200" dirty="0"/>
        </a:p>
      </dsp:txBody>
      <dsp:txXfrm>
        <a:off x="4594182" y="499066"/>
        <a:ext cx="1307007" cy="1307007"/>
      </dsp:txXfrm>
    </dsp:sp>
    <dsp:sp modelId="{0A323C42-D93F-4A3D-84D1-913E0C4E0A4C}">
      <dsp:nvSpPr>
        <dsp:cNvPr id="0" name=""/>
        <dsp:cNvSpPr/>
      </dsp:nvSpPr>
      <dsp:spPr>
        <a:xfrm>
          <a:off x="5092781" y="1702791"/>
          <a:ext cx="1307007" cy="1307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Creativity</a:t>
          </a:r>
          <a:endParaRPr lang="en-US" sz="1500" kern="1200" dirty="0"/>
        </a:p>
      </dsp:txBody>
      <dsp:txXfrm>
        <a:off x="5092781" y="1702791"/>
        <a:ext cx="1307007" cy="1307007"/>
      </dsp:txXfrm>
    </dsp:sp>
    <dsp:sp modelId="{2A5C6384-541D-4773-9149-6638542B7A78}">
      <dsp:nvSpPr>
        <dsp:cNvPr id="0" name=""/>
        <dsp:cNvSpPr/>
      </dsp:nvSpPr>
      <dsp:spPr>
        <a:xfrm>
          <a:off x="4594182" y="2906517"/>
          <a:ext cx="1307007" cy="1307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Cognitive ability</a:t>
          </a:r>
          <a:endParaRPr lang="en-US" sz="1500" kern="1200" dirty="0"/>
        </a:p>
      </dsp:txBody>
      <dsp:txXfrm>
        <a:off x="4594182" y="2906517"/>
        <a:ext cx="1307007" cy="1307007"/>
      </dsp:txXfrm>
    </dsp:sp>
    <dsp:sp modelId="{5D238ADF-C6B1-4AE2-B1B9-66613555BDE3}">
      <dsp:nvSpPr>
        <dsp:cNvPr id="0" name=""/>
        <dsp:cNvSpPr/>
      </dsp:nvSpPr>
      <dsp:spPr>
        <a:xfrm>
          <a:off x="3390456" y="3405116"/>
          <a:ext cx="1307007" cy="1307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Business knowledge</a:t>
          </a:r>
          <a:endParaRPr lang="en-US" sz="1500" kern="1200" dirty="0"/>
        </a:p>
      </dsp:txBody>
      <dsp:txXfrm>
        <a:off x="3390456" y="3405116"/>
        <a:ext cx="1307007" cy="1307007"/>
      </dsp:txXfrm>
    </dsp:sp>
    <dsp:sp modelId="{3179E2A9-0792-43F3-99C4-AD912345291B}">
      <dsp:nvSpPr>
        <dsp:cNvPr id="0" name=""/>
        <dsp:cNvSpPr/>
      </dsp:nvSpPr>
      <dsp:spPr>
        <a:xfrm>
          <a:off x="2186731" y="2906517"/>
          <a:ext cx="1307007" cy="1307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Motivation</a:t>
          </a:r>
          <a:endParaRPr lang="en-US" sz="1500" kern="1200" dirty="0"/>
        </a:p>
      </dsp:txBody>
      <dsp:txXfrm>
        <a:off x="2186731" y="2906517"/>
        <a:ext cx="1307007" cy="1307007"/>
      </dsp:txXfrm>
    </dsp:sp>
    <dsp:sp modelId="{8CC92618-5D4C-4712-8D3E-BB3E73563E58}">
      <dsp:nvSpPr>
        <dsp:cNvPr id="0" name=""/>
        <dsp:cNvSpPr/>
      </dsp:nvSpPr>
      <dsp:spPr>
        <a:xfrm>
          <a:off x="1688131" y="1702791"/>
          <a:ext cx="1307007" cy="1307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Flexibility</a:t>
          </a:r>
          <a:endParaRPr lang="en-US" sz="1500" kern="1200" dirty="0"/>
        </a:p>
      </dsp:txBody>
      <dsp:txXfrm>
        <a:off x="1688131" y="1702791"/>
        <a:ext cx="1307007" cy="1307007"/>
      </dsp:txXfrm>
    </dsp:sp>
    <dsp:sp modelId="{F2B8E771-9A61-43C1-B15C-3F8BF489EC90}">
      <dsp:nvSpPr>
        <dsp:cNvPr id="0" name=""/>
        <dsp:cNvSpPr/>
      </dsp:nvSpPr>
      <dsp:spPr>
        <a:xfrm>
          <a:off x="2186731" y="499066"/>
          <a:ext cx="1307007" cy="13070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Honesty and integrity</a:t>
          </a:r>
          <a:endParaRPr lang="en-US" sz="1500" kern="1200" dirty="0"/>
        </a:p>
      </dsp:txBody>
      <dsp:txXfrm>
        <a:off x="2186731" y="499066"/>
        <a:ext cx="1307007" cy="130700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D191B0-D776-4E7B-9665-26F0C2DA2BEB}">
      <dsp:nvSpPr>
        <dsp:cNvPr id="0" name=""/>
        <dsp:cNvSpPr/>
      </dsp:nvSpPr>
      <dsp:spPr>
        <a:xfrm>
          <a:off x="38" y="147588"/>
          <a:ext cx="3672544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Task concerns</a:t>
          </a:r>
          <a:endParaRPr lang="en-US" sz="2000" b="1" kern="1200" dirty="0"/>
        </a:p>
      </dsp:txBody>
      <dsp:txXfrm>
        <a:off x="38" y="147588"/>
        <a:ext cx="3672544" cy="576000"/>
      </dsp:txXfrm>
    </dsp:sp>
    <dsp:sp modelId="{2705E78A-78A8-45A5-8A2F-786812042414}">
      <dsp:nvSpPr>
        <dsp:cNvPr id="0" name=""/>
        <dsp:cNvSpPr/>
      </dsp:nvSpPr>
      <dsp:spPr>
        <a:xfrm>
          <a:off x="38" y="723588"/>
          <a:ext cx="3672544" cy="27432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Plans and defines work to be done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Assigns task responsibilities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Sets clear work standards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Urges task completion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Monitors performance results </a:t>
          </a:r>
          <a:endParaRPr lang="en-US" sz="2000" kern="1200" dirty="0"/>
        </a:p>
      </dsp:txBody>
      <dsp:txXfrm>
        <a:off x="38" y="723588"/>
        <a:ext cx="3672544" cy="2743284"/>
      </dsp:txXfrm>
    </dsp:sp>
    <dsp:sp modelId="{09ED8BDE-4A10-4832-BC3A-AF04786748EF}">
      <dsp:nvSpPr>
        <dsp:cNvPr id="0" name=""/>
        <dsp:cNvSpPr/>
      </dsp:nvSpPr>
      <dsp:spPr>
        <a:xfrm>
          <a:off x="4186738" y="147588"/>
          <a:ext cx="3672544" cy="5760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People concerns</a:t>
          </a:r>
          <a:endParaRPr lang="en-US" sz="2000" b="1" kern="1200" dirty="0"/>
        </a:p>
      </dsp:txBody>
      <dsp:txXfrm>
        <a:off x="4186738" y="147588"/>
        <a:ext cx="3672544" cy="576000"/>
      </dsp:txXfrm>
    </dsp:sp>
    <dsp:sp modelId="{40EECDF6-B213-471F-BECF-0B533C56600A}">
      <dsp:nvSpPr>
        <dsp:cNvPr id="0" name=""/>
        <dsp:cNvSpPr/>
      </dsp:nvSpPr>
      <dsp:spPr>
        <a:xfrm>
          <a:off x="4186738" y="723588"/>
          <a:ext cx="3672544" cy="2743284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Acts warm and supportive toward followers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Develops social rapport with followers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Respects the feelings of followers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Is sensitive to followers’ needs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Shows trust in followers</a:t>
          </a:r>
          <a:endParaRPr lang="en-US" sz="2000" kern="1200" dirty="0"/>
        </a:p>
      </dsp:txBody>
      <dsp:txXfrm>
        <a:off x="4186738" y="723588"/>
        <a:ext cx="3672544" cy="274328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955B3B-9601-4C62-96DE-ADF65AF24D86}">
      <dsp:nvSpPr>
        <dsp:cNvPr id="0" name=""/>
        <dsp:cNvSpPr/>
      </dsp:nvSpPr>
      <dsp:spPr>
        <a:xfrm>
          <a:off x="3042" y="235472"/>
          <a:ext cx="1829681" cy="54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Directive leadership </a:t>
          </a:r>
          <a:endParaRPr lang="en-US" sz="1500" kern="1200" dirty="0"/>
        </a:p>
      </dsp:txBody>
      <dsp:txXfrm>
        <a:off x="3042" y="235472"/>
        <a:ext cx="1829681" cy="544452"/>
      </dsp:txXfrm>
    </dsp:sp>
    <dsp:sp modelId="{77D8C413-9F67-4C7E-9B9C-8B9B3D9B90B7}">
      <dsp:nvSpPr>
        <dsp:cNvPr id="0" name=""/>
        <dsp:cNvSpPr/>
      </dsp:nvSpPr>
      <dsp:spPr>
        <a:xfrm>
          <a:off x="3042" y="779924"/>
          <a:ext cx="1829681" cy="24136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Communicate expectations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Give directions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Schedule work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Maintain performance standards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Clarify leader’s role </a:t>
          </a:r>
          <a:endParaRPr lang="en-US" sz="1500" kern="1200" dirty="0"/>
        </a:p>
      </dsp:txBody>
      <dsp:txXfrm>
        <a:off x="3042" y="779924"/>
        <a:ext cx="1829681" cy="2413602"/>
      </dsp:txXfrm>
    </dsp:sp>
    <dsp:sp modelId="{84CB7E93-D257-4FC6-AE49-D809C525E947}">
      <dsp:nvSpPr>
        <dsp:cNvPr id="0" name=""/>
        <dsp:cNvSpPr/>
      </dsp:nvSpPr>
      <dsp:spPr>
        <a:xfrm>
          <a:off x="2088879" y="235472"/>
          <a:ext cx="1829681" cy="544452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Supportive leadership </a:t>
          </a:r>
          <a:endParaRPr lang="en-US" sz="1500" kern="1200" dirty="0"/>
        </a:p>
      </dsp:txBody>
      <dsp:txXfrm>
        <a:off x="2088879" y="235472"/>
        <a:ext cx="1829681" cy="544452"/>
      </dsp:txXfrm>
    </dsp:sp>
    <dsp:sp modelId="{E80CE354-32A2-446C-B4E5-427873C8D9CE}">
      <dsp:nvSpPr>
        <dsp:cNvPr id="0" name=""/>
        <dsp:cNvSpPr/>
      </dsp:nvSpPr>
      <dsp:spPr>
        <a:xfrm>
          <a:off x="2088879" y="779924"/>
          <a:ext cx="1829681" cy="2413602"/>
        </a:xfrm>
        <a:prstGeom prst="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Make work pleasant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Treat group members as equals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Be friendly and approachable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Show concern for subordinates’ well-being</a:t>
          </a:r>
          <a:endParaRPr lang="en-US" sz="1500" kern="1200" dirty="0"/>
        </a:p>
      </dsp:txBody>
      <dsp:txXfrm>
        <a:off x="2088879" y="779924"/>
        <a:ext cx="1829681" cy="2413602"/>
      </dsp:txXfrm>
    </dsp:sp>
    <dsp:sp modelId="{09BD08FA-A892-4719-8284-27F4E9CEBDC1}">
      <dsp:nvSpPr>
        <dsp:cNvPr id="0" name=""/>
        <dsp:cNvSpPr/>
      </dsp:nvSpPr>
      <dsp:spPr>
        <a:xfrm>
          <a:off x="4174715" y="235472"/>
          <a:ext cx="1829681" cy="544452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Achievement-oriented leadership </a:t>
          </a:r>
          <a:endParaRPr lang="en-US" sz="1500" kern="1200" dirty="0"/>
        </a:p>
      </dsp:txBody>
      <dsp:txXfrm>
        <a:off x="4174715" y="235472"/>
        <a:ext cx="1829681" cy="544452"/>
      </dsp:txXfrm>
    </dsp:sp>
    <dsp:sp modelId="{3E46DB2C-3756-4D1D-B95D-CBF0989AEB95}">
      <dsp:nvSpPr>
        <dsp:cNvPr id="0" name=""/>
        <dsp:cNvSpPr/>
      </dsp:nvSpPr>
      <dsp:spPr>
        <a:xfrm>
          <a:off x="4174715" y="779924"/>
          <a:ext cx="1829681" cy="2413602"/>
        </a:xfrm>
        <a:prstGeom prst="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Set challenging goals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Expect high performance levels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Emphasize continuous improvement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Display confidence in meeting high standards </a:t>
          </a:r>
          <a:endParaRPr lang="en-US" sz="1500" kern="1200" dirty="0"/>
        </a:p>
      </dsp:txBody>
      <dsp:txXfrm>
        <a:off x="4174715" y="779924"/>
        <a:ext cx="1829681" cy="2413602"/>
      </dsp:txXfrm>
    </dsp:sp>
    <dsp:sp modelId="{BA65B401-9A1A-4CE2-9DA3-4E1FBC5B89CE}">
      <dsp:nvSpPr>
        <dsp:cNvPr id="0" name=""/>
        <dsp:cNvSpPr/>
      </dsp:nvSpPr>
      <dsp:spPr>
        <a:xfrm>
          <a:off x="6260552" y="235472"/>
          <a:ext cx="1829681" cy="54445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Participative leadership </a:t>
          </a:r>
          <a:endParaRPr lang="en-US" sz="1500" kern="1200" dirty="0"/>
        </a:p>
      </dsp:txBody>
      <dsp:txXfrm>
        <a:off x="6260552" y="235472"/>
        <a:ext cx="1829681" cy="544452"/>
      </dsp:txXfrm>
    </dsp:sp>
    <dsp:sp modelId="{F78AC905-01F4-4302-A54D-3FD47EBE9148}">
      <dsp:nvSpPr>
        <dsp:cNvPr id="0" name=""/>
        <dsp:cNvSpPr/>
      </dsp:nvSpPr>
      <dsp:spPr>
        <a:xfrm>
          <a:off x="6260552" y="779924"/>
          <a:ext cx="1829681" cy="2413602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Involve subordinates in decision making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Consult with subordinates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Ask for subordinates’ suggestions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Use subordinates’ suggestions</a:t>
          </a:r>
          <a:endParaRPr lang="en-US" sz="1500" kern="1200" dirty="0"/>
        </a:p>
      </dsp:txBody>
      <dsp:txXfrm>
        <a:off x="6260552" y="779924"/>
        <a:ext cx="1829681" cy="24136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5BBD5F-F1F2-4C98-B5E4-803A634E0BBD}">
      <dsp:nvSpPr>
        <dsp:cNvPr id="0" name=""/>
        <dsp:cNvSpPr/>
      </dsp:nvSpPr>
      <dsp:spPr>
        <a:xfrm>
          <a:off x="0" y="457207"/>
          <a:ext cx="7467600" cy="29870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BED50-F1B7-40DA-B720-1DB68D522100}">
      <dsp:nvSpPr>
        <dsp:cNvPr id="0" name=""/>
        <dsp:cNvSpPr/>
      </dsp:nvSpPr>
      <dsp:spPr>
        <a:xfrm>
          <a:off x="896112" y="1402038"/>
          <a:ext cx="2464308" cy="14636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High LMX relationship:</a:t>
          </a:r>
          <a:endParaRPr lang="en-US" sz="20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favorable personality 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competency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compatibility</a:t>
          </a:r>
          <a:endParaRPr lang="en-US" sz="1600" b="1" kern="1200" dirty="0"/>
        </a:p>
      </dsp:txBody>
      <dsp:txXfrm>
        <a:off x="896112" y="1402038"/>
        <a:ext cx="2464308" cy="1463649"/>
      </dsp:txXfrm>
    </dsp:sp>
    <dsp:sp modelId="{C1F76EDB-A420-4FEB-85E1-01D19284C13E}">
      <dsp:nvSpPr>
        <dsp:cNvPr id="0" name=""/>
        <dsp:cNvSpPr/>
      </dsp:nvSpPr>
      <dsp:spPr>
        <a:xfrm>
          <a:off x="3733800" y="1879964"/>
          <a:ext cx="2912364" cy="14636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Low LMX relationship:</a:t>
          </a:r>
          <a:endParaRPr lang="en-US" sz="20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low competency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unfavorable personality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low compatibility</a:t>
          </a:r>
          <a:endParaRPr lang="en-US" sz="1600" b="1" kern="1200" dirty="0"/>
        </a:p>
      </dsp:txBody>
      <dsp:txXfrm>
        <a:off x="3733800" y="1879964"/>
        <a:ext cx="2912364" cy="146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D2EA5E2-837C-4D5C-A1B5-16E10CBC98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E041913-7A1D-4EBD-AF8E-CAAD63C5DF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5B1F6-D081-4ADB-9B12-C4AB56613846}" type="slidenum">
              <a:rPr lang="en-US"/>
              <a:pPr/>
              <a:t>1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29086-F287-453A-8AD2-5D54CF38A007}" type="slidenum">
              <a:rPr lang="en-US"/>
              <a:pPr/>
              <a:t>12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559D1-4A35-41CD-B2EC-26885B3F923E}" type="slidenum">
              <a:rPr lang="en-US"/>
              <a:pPr/>
              <a:t>13</a:t>
            </a:fld>
            <a:endParaRPr lang="en-US"/>
          </a:p>
        </p:txBody>
      </p:sp>
      <p:sp>
        <p:nvSpPr>
          <p:cNvPr id="6861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8612" name="Rectangle 102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81FDE-62E9-4CCF-B337-E2A71823885B}" type="slidenum">
              <a:rPr lang="en-US"/>
              <a:pPr/>
              <a:t>14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8795B-81DB-4A81-90D3-30A4F8841F0E}" type="slidenum">
              <a:rPr lang="en-US"/>
              <a:pPr/>
              <a:t>15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89CE4-D615-469D-A45C-3BAB37CE3518}" type="slidenum">
              <a:rPr lang="en-US"/>
              <a:pPr/>
              <a:t>16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5A364-F97E-456C-A51E-FE44768DE947}" type="slidenum">
              <a:rPr lang="en-US"/>
              <a:pPr/>
              <a:t>18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191BD-EB0E-4076-ABD5-285A2F9595F2}" type="slidenum">
              <a:rPr lang="en-US"/>
              <a:pPr/>
              <a:t>19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88791-2120-494E-9149-D3D817DDFEB8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FAAF6-E58F-4538-899E-68600BC92954}" type="slidenum">
              <a:rPr lang="en-US"/>
              <a:pPr/>
              <a:t>21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32386-42F1-4FBF-8660-B4DF90FD10A3}" type="slidenum">
              <a:rPr lang="en-US"/>
              <a:pPr/>
              <a:t>23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751A7-46AC-409D-A9F9-B0ADBADB4E24}" type="slidenum">
              <a:rPr lang="en-US"/>
              <a:pPr/>
              <a:t>2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46258-1CA1-446C-9E7D-0C8A4718C2CF}" type="slidenum">
              <a:rPr lang="en-US"/>
              <a:pPr/>
              <a:t>25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5E893-D9C9-4545-9318-E47890CE04E6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20F23-F5C2-4ADF-8690-203D962D22BD}" type="slidenum">
              <a:rPr lang="en-US"/>
              <a:pPr/>
              <a:t>27</a:t>
            </a:fld>
            <a:endParaRPr lang="en-US"/>
          </a:p>
        </p:txBody>
      </p:sp>
      <p:sp>
        <p:nvSpPr>
          <p:cNvPr id="79875" name="Rectangle 2050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9876" name="Rectangle 2051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79DF8-2B82-46A1-B982-647FA82138D2}" type="slidenum">
              <a:rPr lang="en-US"/>
              <a:pPr/>
              <a:t>29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BFE60-1E48-42DB-8A72-D29AAB41B54E}" type="slidenum">
              <a:rPr lang="en-US"/>
              <a:pPr/>
              <a:t>30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9833F-9873-4E77-BCFA-39E02AF0A10B}" type="slidenum">
              <a:rPr lang="en-US"/>
              <a:pPr/>
              <a:t>31</a:t>
            </a:fld>
            <a:endParaRPr lang="en-US"/>
          </a:p>
        </p:txBody>
      </p:sp>
      <p:sp>
        <p:nvSpPr>
          <p:cNvPr id="82947" name="Rectangle 2050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2948" name="Rectangle 2051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32F3E-62D8-4F9F-876C-970F4D9C9BD1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96DBE-7D4B-4352-9321-024B0C7525DD}" type="slidenum">
              <a:rPr lang="en-US"/>
              <a:pPr/>
              <a:t>33</a:t>
            </a:fld>
            <a:endParaRPr lang="en-US"/>
          </a:p>
        </p:txBody>
      </p:sp>
      <p:sp>
        <p:nvSpPr>
          <p:cNvPr id="84995" name="Rectangle 102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F96A5-67DF-40D6-AFB1-6A32718AE4E1}" type="slidenum">
              <a:rPr lang="en-US"/>
              <a:pPr/>
              <a:t>35</a:t>
            </a:fld>
            <a:endParaRPr 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D603A-9DC9-46F3-83E6-2882860E5F29}" type="slidenum">
              <a:rPr lang="en-US"/>
              <a:pPr/>
              <a:t>37</a:t>
            </a:fld>
            <a:endParaRPr lang="en-US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2CD6-27E1-4D01-AA35-4E1EAB80329E}" type="slidenum">
              <a:rPr lang="en-US"/>
              <a:pPr/>
              <a:t>3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77319-8E8D-4CF2-ADF4-E63A5FE5F838}" type="slidenum">
              <a:rPr lang="en-US"/>
              <a:pPr/>
              <a:t>38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806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D6EDE-5BFB-487F-98E0-78618880EBE7}" type="slidenum">
              <a:rPr lang="en-US"/>
              <a:pPr/>
              <a:t>39</a:t>
            </a:fld>
            <a:endParaRPr 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F2ED9-58B4-4079-B57A-459DBEA5A93F}" type="slidenum">
              <a:rPr lang="en-US"/>
              <a:pPr/>
              <a:t>40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7D986-8CBD-4B3C-AC37-39C4A674F447}" type="slidenum">
              <a:rPr lang="en-US"/>
              <a:pPr/>
              <a:t>41</a:t>
            </a:fld>
            <a:endParaRPr 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47640-A95E-434F-82F0-40EBE737E2DB}" type="slidenum">
              <a:rPr lang="en-US"/>
              <a:pPr/>
              <a:t>42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3B305-AE59-48AE-809F-5EB1BDD97DA0}" type="slidenum">
              <a:rPr lang="en-US"/>
              <a:pPr/>
              <a:t>43</a:t>
            </a:fld>
            <a:endParaRPr lang="en-US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8A610-C230-4718-ACB8-2F9068CBF006}" type="slidenum">
              <a:rPr lang="en-US"/>
              <a:pPr/>
              <a:t>44</a:t>
            </a:fld>
            <a:endParaRPr 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6036F-67BE-4E40-A5CA-96F77E9DC270}" type="slidenum">
              <a:rPr lang="en-US"/>
              <a:pPr/>
              <a:t>45</a:t>
            </a:fld>
            <a:endParaRPr lang="en-US"/>
          </a:p>
        </p:txBody>
      </p:sp>
      <p:sp>
        <p:nvSpPr>
          <p:cNvPr id="95235" name="Rectangle 2050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5236" name="Rectangle 2051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52B21-6EC7-469B-A742-403F09FCBABC}" type="slidenum">
              <a:rPr lang="en-US"/>
              <a:pPr/>
              <a:t>46</a:t>
            </a:fld>
            <a:endParaRPr lang="en-US"/>
          </a:p>
        </p:txBody>
      </p:sp>
      <p:sp>
        <p:nvSpPr>
          <p:cNvPr id="96259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6260" name="Rectangle 102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41749-0C02-4F6F-8582-67B9D84889D5}" type="slidenum">
              <a:rPr lang="en-US"/>
              <a:pPr/>
              <a:t>47</a:t>
            </a:fld>
            <a:endParaRPr lang="en-US"/>
          </a:p>
        </p:txBody>
      </p:sp>
      <p:sp>
        <p:nvSpPr>
          <p:cNvPr id="9728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97284" name="Rectangle 102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5A0F4-7355-412F-9784-2DB3A80C12A8}" type="slidenum">
              <a:rPr lang="en-US"/>
              <a:pPr/>
              <a:t>4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66097-9D11-4620-8481-FAD479C745FA}" type="slidenum">
              <a:rPr lang="en-US"/>
              <a:pPr/>
              <a:t>48</a:t>
            </a:fld>
            <a:endParaRPr 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5B7A0-24C6-4B39-8BDD-8F15DF9BA1DD}" type="slidenum">
              <a:rPr lang="en-US"/>
              <a:pPr/>
              <a:t>49</a:t>
            </a:fld>
            <a:endParaRPr lang="en-US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A0A1D-CEE9-48FC-9FCA-B557123750E6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CAA3E-293A-4955-8F1E-38D1394C7E36}" type="slidenum">
              <a:rPr lang="en-US"/>
              <a:pPr/>
              <a:t>5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DEE45-91C9-41E1-AFAD-88F6BB49C473}" type="slidenum">
              <a:rPr lang="en-US"/>
              <a:pPr/>
              <a:t>7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01EC1-1DBB-49D9-8DEE-A4B56654D7FA}" type="slidenum">
              <a:rPr lang="en-US"/>
              <a:pPr/>
              <a:t>8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CDCEF-E1F9-4FA9-898B-38A91821E19D}" type="slidenum">
              <a:rPr lang="en-US"/>
              <a:pPr/>
              <a:t>9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32FAA-688D-4148-B7EC-9B6E0F11266A}" type="slidenum">
              <a:rPr lang="en-US"/>
              <a:pPr/>
              <a:t>10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ome_p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259513"/>
            <a:ext cx="9144000" cy="598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363788" cy="365125"/>
          </a:xfrm>
          <a:prstGeom prst="rect">
            <a:avLst/>
          </a:prstGeom>
        </p:spPr>
        <p:txBody>
          <a:bodyPr anchor="ctr"/>
          <a:lstStyle/>
          <a:p>
            <a:pPr algn="r" defTabSz="457200" eaLnBrk="1" hangingPunct="1"/>
            <a:r>
              <a:rPr lang="en-US" sz="1800">
                <a:solidFill>
                  <a:srgbClr val="1F497D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14-</a:t>
            </a:r>
            <a:fld id="{A4A1D9E0-8A35-4C25-84BF-4843987AECB9}" type="slidenum">
              <a:rPr lang="en-US" sz="1800">
                <a:solidFill>
                  <a:srgbClr val="1F497D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pPr algn="r" defTabSz="457200" eaLnBrk="1" hangingPunct="1"/>
              <a:t>‹#›</a:t>
            </a:fld>
            <a:endParaRPr lang="en-US" sz="1800">
              <a:solidFill>
                <a:srgbClr val="1F497D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4875" y="6416675"/>
            <a:ext cx="5270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Times"/>
                <a:cs typeface="Times"/>
              </a:rPr>
              <a:t>©2013 John Wiley &amp; Sons, Inc. All rights reserved.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3" descr="Wiley_Logo_0112_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69063"/>
            <a:ext cx="10795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365125"/>
            <a:ext cx="80772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JOHN R. SCHERMERHORN, JR.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MANAGEMENT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12</a:t>
            </a:r>
            <a:r>
              <a:rPr lang="en-US" sz="4400" baseline="30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th</a:t>
            </a:r>
            <a:r>
              <a:rPr lang="en-US" sz="4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1" y="2729658"/>
            <a:ext cx="8229600" cy="64783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0" i="0" spc="6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Avenir 35 Light"/>
                <a:cs typeface="Avenir 35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3472835"/>
            <a:ext cx="8229600" cy="26606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80000"/>
              </a:lnSpc>
              <a:buFont typeface="Arial"/>
              <a:buNone/>
              <a:defRPr sz="6600" b="0" i="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Avenir 55 Roman"/>
                <a:cs typeface="Avenir 55 Roman"/>
              </a:defRPr>
            </a:lvl1pPr>
            <a:lvl2pPr algn="ctr">
              <a:defRPr b="0" i="0">
                <a:latin typeface="Avenir 55 Roman"/>
                <a:cs typeface="Avenir 55 Roman"/>
              </a:defRPr>
            </a:lvl2pPr>
            <a:lvl3pPr algn="ctr">
              <a:defRPr b="0" i="0">
                <a:latin typeface="Avenir 55 Roman"/>
                <a:cs typeface="Avenir 55 Roman"/>
              </a:defRPr>
            </a:lvl3pPr>
            <a:lvl4pPr algn="ctr">
              <a:defRPr b="0" i="0">
                <a:latin typeface="Avenir 55 Roman"/>
                <a:cs typeface="Avenir 55 Roman"/>
              </a:defRPr>
            </a:lvl4pPr>
            <a:lvl5pPr algn="ctr">
              <a:defRPr b="0" i="0">
                <a:latin typeface="Avenir 55 Roman"/>
                <a:cs typeface="Avenir 55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637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</a:lstStyle>
          <a:p>
            <a:fld id="{E8E6502F-6642-40A0-8848-46F2B6C83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8558822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981200"/>
            <a:ext cx="5740382" cy="11534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506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i="0">
                <a:solidFill>
                  <a:srgbClr val="FFFFFF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093276" cy="4745653"/>
          </a:xfrm>
          <a:prstGeom prst="rect">
            <a:avLst/>
          </a:prstGeom>
        </p:spPr>
        <p:txBody>
          <a:bodyPr/>
          <a:lstStyle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76200"/>
            <a:ext cx="8532752" cy="9506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i="0" kern="1200" dirty="0">
                <a:solidFill>
                  <a:srgbClr val="FFFFFF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93276" cy="47456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15000" y="3048000"/>
            <a:ext cx="3311263" cy="30373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johnchristiana\Desktop\Scherm\Scherm_ppt\Top_Banner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59513"/>
            <a:ext cx="9144000" cy="598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161925" y="98425"/>
            <a:ext cx="8767763" cy="660400"/>
          </a:xfrm>
          <a:prstGeom prst="rect">
            <a:avLst/>
          </a:prstGeom>
        </p:spPr>
        <p:txBody>
          <a:bodyPr/>
          <a:lstStyle/>
          <a:p>
            <a:pPr defTabSz="457200" eaLnBrk="1" hangingPunct="1">
              <a:spcBef>
                <a:spcPct val="20000"/>
              </a:spcBef>
            </a:pPr>
            <a:r>
              <a:rPr lang="en-US" sz="320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Place Slide Title Text Here</a:t>
            </a:r>
            <a:endParaRPr lang="en-US" sz="3200" b="1" i="1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8" name="Picture 17" descr="Wiley_Logo_0112_k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469063"/>
            <a:ext cx="10795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74875" y="6416675"/>
            <a:ext cx="5270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©2013 John Wiley &amp; Sons, Inc. All rights reserved.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31" name="Top_Banner.jpg" descr="/Users/johnchristiana/Desktop/Scherm/Scherm_ppt/Top_Banner.jpg"/>
          <p:cNvPicPr>
            <a:picLocks noChangeAspect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"/>
          <p:cNvSpPr txBox="1">
            <a:spLocks/>
          </p:cNvSpPr>
          <p:nvPr/>
        </p:nvSpPr>
        <p:spPr>
          <a:xfrm>
            <a:off x="6553200" y="6356350"/>
            <a:ext cx="2363788" cy="365125"/>
          </a:xfrm>
          <a:prstGeom prst="rect">
            <a:avLst/>
          </a:prstGeom>
        </p:spPr>
        <p:txBody>
          <a:bodyPr anchor="ctr"/>
          <a:lstStyle/>
          <a:p>
            <a:pPr algn="r" defTabSz="457200" eaLnBrk="1" hangingPunct="1"/>
            <a:r>
              <a:rPr lang="en-US" sz="18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14-</a:t>
            </a:r>
            <a:fld id="{CD1E1A35-E13A-4206-A7A5-7C94EBF6D6D3}" type="slidenum">
              <a:rPr lang="en-US" sz="18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pPr algn="r" defTabSz="457200" eaLnBrk="1" hangingPunct="1"/>
              <a:t>‹#›</a:t>
            </a:fld>
            <a:endParaRPr lang="en-US" sz="1800">
              <a:solidFill>
                <a:schemeClr val="tx2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</p:sldLayoutIdLst>
  <p:transition spd="med">
    <p:random/>
  </p:transition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457200" y="2895600"/>
            <a:ext cx="8229600" cy="6477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rgbClr val="EBF1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venir 35 Light"/>
              </a:rPr>
              <a:t>Chapter 14</a:t>
            </a:r>
            <a:endParaRPr lang="en-US" smtClean="0">
              <a:solidFill>
                <a:srgbClr val="EBF1DE"/>
              </a:solidFill>
              <a:ea typeface="Avenir 35 Ligh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3657600"/>
            <a:ext cx="8229600" cy="2476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Essentials of Leadership</a:t>
            </a:r>
            <a:endParaRPr lang="en-US"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Personal power </a:t>
            </a:r>
          </a:p>
          <a:p>
            <a:pPr lvl="1" eaLnBrk="1" hangingPunct="1"/>
            <a:r>
              <a:rPr lang="en-US" smtClean="0"/>
              <a:t>Based on the unique personal qualities that a person brings to the leadership situation 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1600200" y="3429000"/>
          <a:ext cx="5573321" cy="270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pic>
        <p:nvPicPr>
          <p:cNvPr id="16387" name="Picture 2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924800" cy="419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Visionary leadership </a:t>
            </a:r>
          </a:p>
          <a:p>
            <a:pPr lvl="1" eaLnBrk="1" hangingPunct="1"/>
            <a:r>
              <a:rPr lang="en-US" smtClean="0"/>
              <a:t>Vision</a:t>
            </a:r>
          </a:p>
          <a:p>
            <a:pPr lvl="2" eaLnBrk="1" hangingPunct="1"/>
            <a:r>
              <a:rPr lang="en-US" smtClean="0"/>
              <a:t>A future that one hopes to create or achieve in order to improve upon the present state of affairs </a:t>
            </a:r>
          </a:p>
          <a:p>
            <a:pPr lvl="1" eaLnBrk="1" hangingPunct="1"/>
            <a:r>
              <a:rPr lang="en-US" smtClean="0"/>
              <a:t>Visionary leadership</a:t>
            </a:r>
          </a:p>
          <a:p>
            <a:pPr lvl="2" eaLnBrk="1" hangingPunct="1"/>
            <a:r>
              <a:rPr lang="en-US" smtClean="0"/>
              <a:t>A leader who brings to the situation a clear and compelling sense of the future as well as an understanding of the actions needed to get there successfully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533400" y="1295400"/>
            <a:ext cx="8088313" cy="5094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Servant leadership</a:t>
            </a:r>
          </a:p>
          <a:p>
            <a:pPr lvl="1" eaLnBrk="1" hangingPunct="1"/>
            <a:r>
              <a:rPr lang="en-US" sz="3200" smtClean="0"/>
              <a:t>Commitment to serving others </a:t>
            </a:r>
          </a:p>
          <a:p>
            <a:pPr lvl="1" eaLnBrk="1" hangingPunct="1"/>
            <a:r>
              <a:rPr lang="en-US" sz="3200" smtClean="0"/>
              <a:t>Followers more important than leader </a:t>
            </a:r>
          </a:p>
          <a:p>
            <a:pPr lvl="1" eaLnBrk="1" hangingPunct="1"/>
            <a:r>
              <a:rPr lang="en-US" sz="3200" smtClean="0"/>
              <a:t>“Other centered” not “self-centered” </a:t>
            </a:r>
          </a:p>
          <a:p>
            <a:pPr lvl="1" eaLnBrk="1" hangingPunct="1"/>
            <a:r>
              <a:rPr lang="en-US" sz="3200" smtClean="0"/>
              <a:t>Power not a “zero-sum” quantity </a:t>
            </a:r>
          </a:p>
          <a:p>
            <a:pPr lvl="1" eaLnBrk="1" hangingPunct="1"/>
            <a:r>
              <a:rPr lang="en-US" sz="3200" smtClean="0"/>
              <a:t>Focuses on empowerment, not power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sp>
        <p:nvSpPr>
          <p:cNvPr id="19459" name="Rectangle 2051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Empowerment </a:t>
            </a:r>
          </a:p>
          <a:p>
            <a:pPr lvl="1" eaLnBrk="1" hangingPunct="1"/>
            <a:r>
              <a:rPr lang="en-US" smtClean="0"/>
              <a:t>The process through which managers enable and help others to gain power and achieve influence </a:t>
            </a:r>
          </a:p>
          <a:p>
            <a:pPr lvl="1" eaLnBrk="1" hangingPunct="1"/>
            <a:r>
              <a:rPr lang="en-US" smtClean="0"/>
              <a:t>Effective leaders empower others by providing them with: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990600" y="3886200"/>
          <a:ext cx="7620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2: Leadership Traits and Behaviors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8087921" cy="471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2: Leadership Traits and Behaviors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Leadership behavior</a:t>
            </a:r>
          </a:p>
          <a:p>
            <a:pPr lvl="1" eaLnBrk="1" hangingPunct="1"/>
            <a:r>
              <a:rPr lang="en-US" smtClean="0"/>
              <a:t>Leadership behavior theories focus on how leaders behave when working with followers </a:t>
            </a:r>
          </a:p>
          <a:p>
            <a:pPr lvl="1" eaLnBrk="1" hangingPunct="1"/>
            <a:r>
              <a:rPr lang="en-US" smtClean="0"/>
              <a:t>Leadership styles are recurring patterns of behaviors exhibited by leaders </a:t>
            </a:r>
          </a:p>
          <a:p>
            <a:pPr lvl="1" eaLnBrk="1" hangingPunct="1"/>
            <a:r>
              <a:rPr lang="en-US" smtClean="0"/>
              <a:t>Basic dimensions of leadership behaviors:</a:t>
            </a:r>
          </a:p>
          <a:p>
            <a:pPr lvl="2" eaLnBrk="1" hangingPunct="1"/>
            <a:r>
              <a:rPr lang="en-US" smtClean="0"/>
              <a:t>Concern for the task to be accomplished </a:t>
            </a:r>
          </a:p>
          <a:p>
            <a:pPr lvl="2" eaLnBrk="1" hangingPunct="1"/>
            <a:r>
              <a:rPr lang="en-US" smtClean="0"/>
              <a:t>Concern for the people doing the work 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2: Leadership Traits and Behaviors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859321" cy="361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838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Figure 14.2 Blake and Mouton’s Leadership Grid</a:t>
            </a:r>
          </a:p>
        </p:txBody>
      </p:sp>
      <p:pic>
        <p:nvPicPr>
          <p:cNvPr id="2355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265863" cy="4572000"/>
          </a:xfrm>
          <a:noFill/>
          <a:ln w="12700"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2: Leadership Traits and Behaviors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Classic leadership styles:</a:t>
            </a:r>
          </a:p>
          <a:p>
            <a:pPr lvl="1" eaLnBrk="1" hangingPunct="1"/>
            <a:r>
              <a:rPr lang="en-US" smtClean="0"/>
              <a:t>Autocratic style </a:t>
            </a:r>
          </a:p>
          <a:p>
            <a:pPr lvl="2" eaLnBrk="1" hangingPunct="1"/>
            <a:r>
              <a:rPr lang="en-US" smtClean="0"/>
              <a:t>Emphasizes task over people</a:t>
            </a:r>
          </a:p>
          <a:p>
            <a:pPr lvl="1" eaLnBrk="1" hangingPunct="1"/>
            <a:r>
              <a:rPr lang="en-US" smtClean="0"/>
              <a:t>Human relations style</a:t>
            </a:r>
          </a:p>
          <a:p>
            <a:pPr lvl="2" eaLnBrk="1" hangingPunct="1"/>
            <a:r>
              <a:rPr lang="en-US" smtClean="0"/>
              <a:t>Emphasizes people over task</a:t>
            </a:r>
          </a:p>
          <a:p>
            <a:pPr lvl="1" eaLnBrk="1" hangingPunct="1"/>
            <a:r>
              <a:rPr lang="en-US" smtClean="0"/>
              <a:t>Laissez-faire style </a:t>
            </a:r>
          </a:p>
          <a:p>
            <a:pPr lvl="2" eaLnBrk="1" hangingPunct="1"/>
            <a:r>
              <a:rPr lang="en-US" smtClean="0"/>
              <a:t>Shows little concern for task</a:t>
            </a:r>
          </a:p>
          <a:p>
            <a:pPr lvl="1" eaLnBrk="1" hangingPunct="1"/>
            <a:r>
              <a:rPr lang="en-US" smtClean="0"/>
              <a:t>Democratic style </a:t>
            </a:r>
          </a:p>
          <a:p>
            <a:pPr lvl="2" eaLnBrk="1" hangingPunct="1"/>
            <a:r>
              <a:rPr lang="en-US" smtClean="0"/>
              <a:t>Committed to task and people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Planning Ahead — Chapter 14 Study Questions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mtClean="0"/>
              <a:t>What is the nature of leadership?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mtClean="0"/>
              <a:t>What are the important leadership traits and behaviors?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mtClean="0"/>
              <a:t>What are the contingency approaches to leadership?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mtClean="0"/>
              <a:t>What are current issues in personal leadership development?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Fiedler’s Contingency Model </a:t>
            </a:r>
          </a:p>
          <a:p>
            <a:pPr lvl="1" eaLnBrk="1" hangingPunct="1"/>
            <a:r>
              <a:rPr lang="en-US" smtClean="0"/>
              <a:t>Good leadership depends on a match between leadership and situational demands </a:t>
            </a:r>
          </a:p>
          <a:p>
            <a:pPr lvl="1" eaLnBrk="1" hangingPunct="1"/>
            <a:r>
              <a:rPr lang="en-US" smtClean="0"/>
              <a:t>Determining leadership style:</a:t>
            </a:r>
          </a:p>
          <a:p>
            <a:pPr lvl="2" eaLnBrk="1" hangingPunct="1"/>
            <a:r>
              <a:rPr lang="en-US" smtClean="0"/>
              <a:t>Low LPC </a:t>
            </a:r>
            <a:r>
              <a:rPr lang="en-US" smtClean="0">
                <a:sym typeface="Symbol" pitchFamily="18" charset="2"/>
              </a:rPr>
              <a:t> t</a:t>
            </a:r>
            <a:r>
              <a:rPr lang="en-US" smtClean="0"/>
              <a:t>ask-motivated leaders </a:t>
            </a:r>
          </a:p>
          <a:p>
            <a:pPr lvl="2" eaLnBrk="1" hangingPunct="1"/>
            <a:r>
              <a:rPr lang="en-US" smtClean="0"/>
              <a:t>High LPC </a:t>
            </a:r>
            <a:r>
              <a:rPr lang="en-US" smtClean="0">
                <a:sym typeface="Symbol" pitchFamily="18" charset="2"/>
              </a:rPr>
              <a:t> r</a:t>
            </a:r>
            <a:r>
              <a:rPr lang="en-US" smtClean="0"/>
              <a:t>elationship-motivated leaders </a:t>
            </a:r>
          </a:p>
          <a:p>
            <a:pPr lvl="1" eaLnBrk="1" hangingPunct="1"/>
            <a:r>
              <a:rPr lang="en-US" smtClean="0"/>
              <a:t>Leadership is part of one’s personality, and therefore relatively enduring and difficult to change </a:t>
            </a:r>
          </a:p>
          <a:p>
            <a:pPr lvl="1" eaLnBrk="1" hangingPunct="1"/>
            <a:r>
              <a:rPr lang="en-US" smtClean="0"/>
              <a:t>Leadership style must be fit to the situation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9906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Fiedler’s contingency model (cont.) </a:t>
            </a:r>
          </a:p>
          <a:p>
            <a:pPr lvl="1" eaLnBrk="1" hangingPunct="1"/>
            <a:r>
              <a:rPr lang="en-US" smtClean="0"/>
              <a:t>Diagnosing situational control:</a:t>
            </a:r>
          </a:p>
          <a:p>
            <a:pPr lvl="2" eaLnBrk="1" hangingPunct="1"/>
            <a:r>
              <a:rPr lang="en-US" smtClean="0"/>
              <a:t>Quality of leader-member relations (good or poor) </a:t>
            </a:r>
          </a:p>
          <a:p>
            <a:pPr lvl="2" eaLnBrk="1" hangingPunct="1"/>
            <a:r>
              <a:rPr lang="en-US" smtClean="0"/>
              <a:t>Degree of task structure (high or low) </a:t>
            </a:r>
          </a:p>
          <a:p>
            <a:pPr lvl="2" eaLnBrk="1" hangingPunct="1"/>
            <a:r>
              <a:rPr lang="en-US" smtClean="0"/>
              <a:t>Amount of position power (strong or weak) </a:t>
            </a:r>
          </a:p>
          <a:p>
            <a:pPr lvl="1" eaLnBrk="1" hangingPunct="1"/>
            <a:r>
              <a:rPr lang="en-US" smtClean="0"/>
              <a:t>Task oriented leaders are most successful in:</a:t>
            </a:r>
          </a:p>
          <a:p>
            <a:pPr lvl="2" eaLnBrk="1" hangingPunct="1"/>
            <a:r>
              <a:rPr lang="en-US" smtClean="0"/>
              <a:t>Very favorable (high control) situations </a:t>
            </a:r>
          </a:p>
          <a:p>
            <a:pPr lvl="2" eaLnBrk="1" hangingPunct="1"/>
            <a:r>
              <a:rPr lang="en-US" smtClean="0"/>
              <a:t>Very unfavorable (low control) situations </a:t>
            </a:r>
          </a:p>
          <a:p>
            <a:pPr lvl="1" eaLnBrk="1" hangingPunct="1"/>
            <a:r>
              <a:rPr lang="en-US" smtClean="0"/>
              <a:t>Relationship-oriented leaders are most successful in:</a:t>
            </a:r>
          </a:p>
          <a:p>
            <a:pPr lvl="2" eaLnBrk="1" hangingPunct="1"/>
            <a:r>
              <a:rPr lang="en-US" smtClean="0"/>
              <a:t>Situations of moderate control </a:t>
            </a:r>
            <a:endParaRPr lang="en-US" sz="2800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0" y="8128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smtClean="0">
                <a:solidFill>
                  <a:schemeClr val="tx2"/>
                </a:solidFill>
              </a:rPr>
              <a:t>Figure 14.3 Predictions on style-situation fit from Fiedler’s contingency leadership model</a:t>
            </a:r>
          </a:p>
        </p:txBody>
      </p:sp>
      <p:pic>
        <p:nvPicPr>
          <p:cNvPr id="27651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Hersey-Blanchard situational leadership model </a:t>
            </a:r>
          </a:p>
          <a:p>
            <a:pPr lvl="1" eaLnBrk="1" hangingPunct="1"/>
            <a:r>
              <a:rPr lang="en-US" sz="3200" smtClean="0"/>
              <a:t>Leaders adjust their styles depending on the readiness of their followers to perform in a given situation </a:t>
            </a:r>
          </a:p>
          <a:p>
            <a:pPr lvl="2" eaLnBrk="1" hangingPunct="1"/>
            <a:r>
              <a:rPr lang="en-US" sz="2800" smtClean="0"/>
              <a:t>Readiness — how able, willing and confident followers are in performing tasks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41488"/>
            <a:ext cx="6092825" cy="4514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0"/>
            <a:ext cx="91440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smtClean="0">
                <a:solidFill>
                  <a:schemeClr val="tx2"/>
                </a:solidFill>
              </a:rPr>
              <a:t>Figure 14.4 Leadership implications of the Hersey-Blanchard situational leadership model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Hersey-Blanchard leadership styles:</a:t>
            </a:r>
          </a:p>
          <a:p>
            <a:pPr lvl="1" eaLnBrk="1" hangingPunct="1"/>
            <a:r>
              <a:rPr lang="en-US" sz="3200" smtClean="0"/>
              <a:t>Delegating </a:t>
            </a:r>
          </a:p>
          <a:p>
            <a:pPr lvl="2" eaLnBrk="1" hangingPunct="1"/>
            <a:r>
              <a:rPr lang="en-US" sz="2800" smtClean="0"/>
              <a:t>Low-task, low-relationship style </a:t>
            </a:r>
          </a:p>
          <a:p>
            <a:pPr lvl="2" eaLnBrk="1" hangingPunct="1"/>
            <a:r>
              <a:rPr lang="en-US" sz="2800" smtClean="0"/>
              <a:t>Works best in high readiness-situations</a:t>
            </a:r>
          </a:p>
          <a:p>
            <a:pPr lvl="1" eaLnBrk="1" hangingPunct="1"/>
            <a:r>
              <a:rPr lang="en-US" sz="3200" smtClean="0"/>
              <a:t>Participating </a:t>
            </a:r>
          </a:p>
          <a:p>
            <a:pPr lvl="2" eaLnBrk="1" hangingPunct="1"/>
            <a:r>
              <a:rPr lang="en-US" sz="2800" smtClean="0"/>
              <a:t>Low-task, high-relationship style </a:t>
            </a:r>
          </a:p>
          <a:p>
            <a:pPr lvl="2" eaLnBrk="1" hangingPunct="1"/>
            <a:r>
              <a:rPr lang="en-US" sz="2800" smtClean="0"/>
              <a:t>Works best in low- to moderate-readiness situations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Hersey-Blanchard leadership styles:</a:t>
            </a:r>
          </a:p>
          <a:p>
            <a:pPr lvl="1" eaLnBrk="1" hangingPunct="1"/>
            <a:r>
              <a:rPr lang="en-US" sz="3200" smtClean="0"/>
              <a:t>Selling </a:t>
            </a:r>
          </a:p>
          <a:p>
            <a:pPr lvl="2" eaLnBrk="1" hangingPunct="1"/>
            <a:r>
              <a:rPr lang="en-US" sz="2800" smtClean="0"/>
              <a:t>High-task, high-relationship style </a:t>
            </a:r>
          </a:p>
          <a:p>
            <a:pPr lvl="2" eaLnBrk="1" hangingPunct="1"/>
            <a:r>
              <a:rPr lang="en-US" sz="2800" smtClean="0"/>
              <a:t>Work best in moderate- to high-readiness situations </a:t>
            </a:r>
          </a:p>
          <a:p>
            <a:pPr lvl="1" eaLnBrk="1" hangingPunct="1"/>
            <a:r>
              <a:rPr lang="en-US" sz="3200" smtClean="0"/>
              <a:t>Telling </a:t>
            </a:r>
          </a:p>
          <a:p>
            <a:pPr lvl="2" eaLnBrk="1" hangingPunct="1"/>
            <a:r>
              <a:rPr lang="en-US" sz="2800" smtClean="0"/>
              <a:t>High-task, low-relationship style </a:t>
            </a:r>
          </a:p>
          <a:p>
            <a:pPr lvl="2" eaLnBrk="1" hangingPunct="1"/>
            <a:r>
              <a:rPr lang="en-US" sz="2800" smtClean="0"/>
              <a:t>Work best in low-readiness situations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1430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House’s path-goal leadership theory </a:t>
            </a:r>
          </a:p>
          <a:p>
            <a:pPr lvl="1" eaLnBrk="1" hangingPunct="1"/>
            <a:r>
              <a:rPr lang="en-US" sz="3200" smtClean="0"/>
              <a:t>Effective leadership deals with the paths through which followers can achieve goals </a:t>
            </a:r>
          </a:p>
          <a:p>
            <a:pPr lvl="1" eaLnBrk="1" hangingPunct="1"/>
            <a:r>
              <a:rPr lang="en-US" sz="3200" smtClean="0"/>
              <a:t>Leadership styles for dealing with path-goal relationships:</a:t>
            </a:r>
          </a:p>
          <a:p>
            <a:pPr lvl="2" eaLnBrk="1" hangingPunct="1"/>
            <a:r>
              <a:rPr lang="en-US" sz="2800" smtClean="0"/>
              <a:t>Directive leadership </a:t>
            </a:r>
          </a:p>
          <a:p>
            <a:pPr lvl="2" eaLnBrk="1" hangingPunct="1"/>
            <a:r>
              <a:rPr lang="en-US" sz="2800" smtClean="0"/>
              <a:t>Supportive leadership </a:t>
            </a:r>
          </a:p>
          <a:p>
            <a:pPr lvl="2" eaLnBrk="1" hangingPunct="1"/>
            <a:r>
              <a:rPr lang="en-US" sz="2800" smtClean="0"/>
              <a:t>Achievement-oriented leadership </a:t>
            </a:r>
          </a:p>
          <a:p>
            <a:pPr lvl="2" eaLnBrk="1" hangingPunct="1"/>
            <a:r>
              <a:rPr lang="en-US" sz="2800" smtClean="0"/>
              <a:t>Participative leadership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95091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Figure 14.5 Contingency relationships in House’s path-goal leadership theory 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315200" cy="410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House’s leadership styles: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685800" y="2209800"/>
          <a:ext cx="809327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Chapter 14 Learning Dashboard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093075" cy="474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mtClean="0"/>
              <a:t>The Nature of Leadership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400" smtClean="0"/>
              <a:t>Leadership and power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400" smtClean="0"/>
              <a:t>Leadership and vision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400" smtClean="0"/>
              <a:t>Leadership as service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mtClean="0"/>
              <a:t>Leadership Traits and Behaviors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400" smtClean="0"/>
              <a:t>Leadership traits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400" smtClean="0"/>
              <a:t>Leadership behaviors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400" smtClean="0"/>
              <a:t>Classic leadership styles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When to use House’s leadership styles:</a:t>
            </a:r>
          </a:p>
          <a:p>
            <a:pPr lvl="1" eaLnBrk="1" hangingPunct="1"/>
            <a:r>
              <a:rPr lang="en-US" smtClean="0"/>
              <a:t>Use directive leadership when job assignments are ambiguous </a:t>
            </a:r>
          </a:p>
          <a:p>
            <a:pPr lvl="1" eaLnBrk="1" hangingPunct="1"/>
            <a:r>
              <a:rPr lang="en-US" smtClean="0"/>
              <a:t>Use supportive leadership when worker self-confidence is low </a:t>
            </a:r>
          </a:p>
          <a:p>
            <a:pPr lvl="1" eaLnBrk="1" hangingPunct="1"/>
            <a:r>
              <a:rPr lang="en-US" smtClean="0"/>
              <a:t>Use participative leadership when performance incentives are poor </a:t>
            </a:r>
          </a:p>
          <a:p>
            <a:pPr lvl="1" eaLnBrk="1" hangingPunct="1"/>
            <a:r>
              <a:rPr lang="en-US" smtClean="0"/>
              <a:t>Use achievement-oriented leadership when task challenge is insufficient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0668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Substitutes for leadership</a:t>
            </a:r>
          </a:p>
          <a:p>
            <a:pPr lvl="1" eaLnBrk="1" hangingPunct="1"/>
            <a:r>
              <a:rPr lang="en-US" sz="3200" smtClean="0"/>
              <a:t>Factors in the work setting that direct the work efforts without the involvement of the leader</a:t>
            </a:r>
          </a:p>
          <a:p>
            <a:pPr lvl="2" eaLnBrk="1" hangingPunct="1"/>
            <a:r>
              <a:rPr lang="en-US" sz="2800" smtClean="0"/>
              <a:t>Follower characteristics</a:t>
            </a:r>
          </a:p>
          <a:p>
            <a:pPr lvl="3" eaLnBrk="1" hangingPunct="1"/>
            <a:r>
              <a:rPr lang="en-US" sz="2400" smtClean="0"/>
              <a:t>Ability, experience, independence</a:t>
            </a:r>
          </a:p>
          <a:p>
            <a:pPr lvl="2" eaLnBrk="1" hangingPunct="1"/>
            <a:r>
              <a:rPr lang="en-US" sz="2800" smtClean="0"/>
              <a:t>Task characteristics</a:t>
            </a:r>
          </a:p>
          <a:p>
            <a:pPr lvl="3" eaLnBrk="1" hangingPunct="1"/>
            <a:r>
              <a:rPr lang="en-US" sz="2400" smtClean="0"/>
              <a:t>Routine, feedback</a:t>
            </a:r>
          </a:p>
          <a:p>
            <a:pPr lvl="2" eaLnBrk="1" hangingPunct="1"/>
            <a:r>
              <a:rPr lang="en-US" sz="2800" smtClean="0"/>
              <a:t>Organization characteristics</a:t>
            </a:r>
          </a:p>
          <a:p>
            <a:pPr lvl="3" eaLnBrk="1" hangingPunct="1"/>
            <a:r>
              <a:rPr lang="en-US" sz="2400" smtClean="0"/>
              <a:t>Clarity of plans, formalized rules and procedures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Leader-Member Exchange Theory (LMX)</a:t>
            </a:r>
          </a:p>
          <a:p>
            <a:pPr lvl="1" eaLnBrk="1" hangingPunct="1"/>
            <a:r>
              <a:rPr lang="en-US" sz="3200" smtClean="0"/>
              <a:t>Not all people are treated the same by leaders in leadership situations</a:t>
            </a:r>
          </a:p>
          <a:p>
            <a:pPr lvl="2" eaLnBrk="1" hangingPunct="1"/>
            <a:r>
              <a:rPr lang="en-US" sz="2800" smtClean="0"/>
              <a:t>“In groups”</a:t>
            </a:r>
          </a:p>
          <a:p>
            <a:pPr lvl="3" eaLnBrk="1" hangingPunct="1"/>
            <a:r>
              <a:rPr lang="en-US" sz="2400" smtClean="0"/>
              <a:t>High LMX</a:t>
            </a:r>
          </a:p>
          <a:p>
            <a:pPr lvl="2" eaLnBrk="1" hangingPunct="1"/>
            <a:r>
              <a:rPr lang="en-US" sz="2800" smtClean="0"/>
              <a:t>“Out groups”</a:t>
            </a:r>
          </a:p>
          <a:p>
            <a:pPr lvl="3" eaLnBrk="1" hangingPunct="1"/>
            <a:r>
              <a:rPr lang="en-US" sz="2400" smtClean="0"/>
              <a:t>Low LMX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9906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Leader-Member Exchange Theory (LMX)</a:t>
            </a:r>
          </a:p>
          <a:p>
            <a:pPr lvl="1" eaLnBrk="1" hangingPunct="1"/>
            <a:r>
              <a:rPr lang="en-US" smtClean="0"/>
              <a:t>Nature of the exchange is based on presumed characteristics by the leader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1219200" y="2667000"/>
          <a:ext cx="7467600" cy="474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991600" cy="95091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Figure 14.6 Elements of leader exchange theory </a:t>
            </a:r>
          </a:p>
        </p:txBody>
      </p:sp>
      <p:pic>
        <p:nvPicPr>
          <p:cNvPr id="39939" name="Picture 6" descr="w0144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825" y="1676400"/>
            <a:ext cx="6629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Vroom-Jago leader-participation theory </a:t>
            </a:r>
          </a:p>
          <a:p>
            <a:pPr lvl="1" eaLnBrk="1" hangingPunct="1"/>
            <a:r>
              <a:rPr lang="en-US" sz="3200" smtClean="0"/>
              <a:t>Helps leaders choose the method of decision making that best fits the nature of the problem situation </a:t>
            </a:r>
          </a:p>
          <a:p>
            <a:pPr lvl="1" eaLnBrk="1" hangingPunct="1"/>
            <a:r>
              <a:rPr lang="en-US" sz="3200" smtClean="0"/>
              <a:t>Basic decision-making choices:</a:t>
            </a:r>
          </a:p>
          <a:p>
            <a:pPr lvl="2" eaLnBrk="1" hangingPunct="1"/>
            <a:r>
              <a:rPr lang="en-US" sz="2800" smtClean="0"/>
              <a:t>Authority decision </a:t>
            </a:r>
          </a:p>
          <a:p>
            <a:pPr lvl="2" eaLnBrk="1" hangingPunct="1"/>
            <a:r>
              <a:rPr lang="en-US" sz="2800" smtClean="0"/>
              <a:t>Consultative decision </a:t>
            </a:r>
          </a:p>
          <a:p>
            <a:pPr lvl="2" eaLnBrk="1" hangingPunct="1"/>
            <a:r>
              <a:rPr lang="en-US" sz="2800" smtClean="0"/>
              <a:t>Group decision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991600" cy="95091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Figure 14.7 Leadership implications of Vroom-Jago leader-participation model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772400" cy="4233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Decision-making options in the Vroom-Jago leader-participation theory: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762000" y="2133600"/>
          <a:ext cx="7935521" cy="407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Contingency factors in the Vroom-Jago leader-participation theory: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1066800" y="2362200"/>
          <a:ext cx="7478321" cy="361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According to Vroom-Jago leader-participation theory, a leader should use authority-oriented decision methods when</a:t>
            </a:r>
          </a:p>
          <a:p>
            <a:pPr lvl="1" eaLnBrk="1" hangingPunct="1"/>
            <a:r>
              <a:rPr lang="en-US" smtClean="0"/>
              <a:t>The leader has greater expertise to solve a problem </a:t>
            </a:r>
          </a:p>
          <a:p>
            <a:pPr lvl="1" eaLnBrk="1" hangingPunct="1"/>
            <a:r>
              <a:rPr lang="en-US" smtClean="0"/>
              <a:t>The leader is confident and capable of acting alone </a:t>
            </a:r>
          </a:p>
          <a:p>
            <a:pPr lvl="1" eaLnBrk="1" hangingPunct="1"/>
            <a:r>
              <a:rPr lang="en-US" smtClean="0"/>
              <a:t>Others are likely to accept  and implement the decision </a:t>
            </a:r>
          </a:p>
          <a:p>
            <a:pPr lvl="1" eaLnBrk="1" hangingPunct="1"/>
            <a:r>
              <a:rPr lang="en-US" smtClean="0"/>
              <a:t>Little or no time is available for discussion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Chapter 14 Learning Dashboard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143000"/>
            <a:ext cx="8093075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Times New Roman" pitchFamily="18" charset="0"/>
              <a:buAutoNum type="arabicPeriod" startAt="3"/>
            </a:pPr>
            <a:r>
              <a:rPr lang="en-US" dirty="0" smtClean="0"/>
              <a:t>Contingency Approaches to Leadership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Fiedler’s contingency model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Hersey-Blanchard situational model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Path-goal theory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Leader-member exchange theory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Leader-participation model</a:t>
            </a:r>
          </a:p>
          <a:p>
            <a:pPr marL="514350" indent="-514350" eaLnBrk="1" hangingPunct="1">
              <a:buFont typeface="Times New Roman" pitchFamily="18" charset="0"/>
              <a:buAutoNum type="arabicPeriod" startAt="3"/>
            </a:pPr>
            <a:r>
              <a:rPr lang="en-US" dirty="0" smtClean="0"/>
              <a:t>Personal Leadership Development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Charismatic and transformational leadership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Emotional intelligence and leadership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Gender and leadership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smtClean="0"/>
              <a:t>Moral leadership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r>
              <a:rPr lang="en-US" sz="2000" dirty="0" err="1" smtClean="0"/>
              <a:t>Drucker’s</a:t>
            </a:r>
            <a:r>
              <a:rPr lang="en-US" sz="2000" dirty="0" smtClean="0"/>
              <a:t> “old-fashioned” leadership</a:t>
            </a:r>
          </a:p>
          <a:p>
            <a:pPr marL="514350" indent="-514350" eaLnBrk="1" hangingPunct="1">
              <a:buFont typeface="Times New Roman" pitchFamily="18" charset="0"/>
              <a:buAutoNum type="arabicPeriod" startAt="3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228600" y="1066800"/>
            <a:ext cx="8534400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According to Vroom-Jago leader-participation theory, a leader should use group-oriented and participative decision methods when …</a:t>
            </a:r>
          </a:p>
          <a:p>
            <a:pPr lvl="1" eaLnBrk="1" hangingPunct="1"/>
            <a:r>
              <a:rPr lang="en-US" smtClean="0"/>
              <a:t>the leader lacks sufficient information to solve a problem by himself/herself </a:t>
            </a:r>
          </a:p>
          <a:p>
            <a:pPr lvl="1" eaLnBrk="1" hangingPunct="1"/>
            <a:r>
              <a:rPr lang="en-US" smtClean="0"/>
              <a:t>the problem is unclear and help is needed to clarify the situation </a:t>
            </a:r>
          </a:p>
          <a:p>
            <a:pPr lvl="1" eaLnBrk="1" hangingPunct="1"/>
            <a:r>
              <a:rPr lang="en-US" smtClean="0"/>
              <a:t>acceptance of the decision and commitment by others is necessary for implementation </a:t>
            </a:r>
          </a:p>
          <a:p>
            <a:pPr lvl="1" eaLnBrk="1" hangingPunct="1"/>
            <a:r>
              <a:rPr lang="en-US" smtClean="0"/>
              <a:t>adequate time is available for true participation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3: Contingency Approaches to Leadership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371600"/>
          <a:ext cx="7402121" cy="4331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4: Personal Leadership Development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609600" y="1219200"/>
            <a:ext cx="7935913" cy="474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Superleaders </a:t>
            </a:r>
          </a:p>
          <a:p>
            <a:pPr lvl="1" eaLnBrk="1" hangingPunct="1"/>
            <a:r>
              <a:rPr lang="en-US" smtClean="0"/>
              <a:t>Persons whose vision and strength of personality have an extraordinary impact on others </a:t>
            </a:r>
          </a:p>
          <a:p>
            <a:pPr eaLnBrk="1" hangingPunct="1"/>
            <a:r>
              <a:rPr lang="en-US" smtClean="0"/>
              <a:t>Charismatic leaders </a:t>
            </a:r>
          </a:p>
          <a:p>
            <a:pPr lvl="1" eaLnBrk="1" hangingPunct="1"/>
            <a:r>
              <a:rPr lang="en-US" smtClean="0"/>
              <a:t>Develop special leader-follower </a:t>
            </a:r>
            <a:br>
              <a:rPr lang="en-US" smtClean="0"/>
            </a:br>
            <a:r>
              <a:rPr lang="en-US" smtClean="0"/>
              <a:t>relationships and inspire </a:t>
            </a:r>
            <a:br>
              <a:rPr lang="en-US" smtClean="0"/>
            </a:br>
            <a:r>
              <a:rPr lang="en-US" smtClean="0"/>
              <a:t>others in extraordinary ways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50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Takeaway 4: Personal Leadership Development?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0888" y="1763713"/>
            <a:ext cx="7478712" cy="474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Transformational leader</a:t>
            </a:r>
          </a:p>
          <a:p>
            <a:pPr lvl="1" eaLnBrk="1" hangingPunct="1"/>
            <a:r>
              <a:rPr lang="en-US" sz="3200" smtClean="0"/>
              <a:t>Someone who is truly inspirational as a leader and who arouses others to seek extraordinary performance accomplishments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4: Personal Leadership Development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219200"/>
          <a:ext cx="7554521" cy="452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4: Personal Leadership Development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Emotional intelligence </a:t>
            </a:r>
          </a:p>
          <a:p>
            <a:pPr lvl="1" eaLnBrk="1" hangingPunct="1"/>
            <a:r>
              <a:rPr lang="en-US" smtClean="0"/>
              <a:t>The ability of people to manage emotions in social relationships</a:t>
            </a:r>
          </a:p>
          <a:p>
            <a:pPr lvl="1" eaLnBrk="1" hangingPunct="1"/>
            <a:r>
              <a:rPr lang="en-US" smtClean="0"/>
              <a:t>Characteristics of the emotionally intelligent leader:</a:t>
            </a:r>
          </a:p>
          <a:p>
            <a:pPr lvl="2" eaLnBrk="1" hangingPunct="1"/>
            <a:r>
              <a:rPr lang="en-US" smtClean="0"/>
              <a:t>High self-awareness </a:t>
            </a:r>
          </a:p>
          <a:p>
            <a:pPr lvl="2" eaLnBrk="1" hangingPunct="1"/>
            <a:r>
              <a:rPr lang="en-US" smtClean="0"/>
              <a:t>Motivated and persistent</a:t>
            </a:r>
          </a:p>
          <a:p>
            <a:pPr lvl="2" eaLnBrk="1" hangingPunct="1"/>
            <a:r>
              <a:rPr lang="en-US" smtClean="0"/>
              <a:t>High social awareness</a:t>
            </a:r>
          </a:p>
          <a:p>
            <a:pPr lvl="2" eaLnBrk="1" hangingPunct="1"/>
            <a:r>
              <a:rPr lang="en-US" smtClean="0"/>
              <a:t>Good self management</a:t>
            </a:r>
          </a:p>
          <a:p>
            <a:pPr lvl="2" eaLnBrk="1" hangingPunct="1"/>
            <a:r>
              <a:rPr lang="en-US" smtClean="0"/>
              <a:t>Good relationship 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4: Personal Leadership Development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7924800" cy="474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Gender and leadership </a:t>
            </a:r>
          </a:p>
          <a:p>
            <a:pPr lvl="1" eaLnBrk="1" hangingPunct="1"/>
            <a:r>
              <a:rPr lang="en-US" sz="3200" smtClean="0"/>
              <a:t>Gender similarities hypothesis</a:t>
            </a:r>
          </a:p>
          <a:p>
            <a:pPr lvl="2" eaLnBrk="1" hangingPunct="1"/>
            <a:r>
              <a:rPr lang="en-US" sz="2800" smtClean="0"/>
              <a:t>Males and females have similar psychological properties</a:t>
            </a:r>
          </a:p>
          <a:p>
            <a:pPr lvl="2" eaLnBrk="1" hangingPunct="1"/>
            <a:r>
              <a:rPr lang="en-US" sz="2800" smtClean="0"/>
              <a:t>Men and women can be equally effective leaders</a:t>
            </a:r>
          </a:p>
          <a:p>
            <a:pPr lvl="2" eaLnBrk="1" hangingPunct="1"/>
            <a:r>
              <a:rPr lang="en-US" sz="2800" smtClean="0"/>
              <a:t>Men and women are sometimes perceived as </a:t>
            </a:r>
            <a:br>
              <a:rPr lang="en-US" sz="2800" smtClean="0"/>
            </a:br>
            <a:r>
              <a:rPr lang="en-US" sz="2800" smtClean="0"/>
              <a:t>using different styles of leadership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3" y="76200"/>
            <a:ext cx="8532812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sz="3200" smtClean="0"/>
              <a:t>Takeaway 4: Personal Leadership Development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143000"/>
            <a:ext cx="8534400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z="3200" smtClean="0"/>
              <a:t>Women tend to use interactive leadership </a:t>
            </a:r>
          </a:p>
          <a:p>
            <a:pPr lvl="2" eaLnBrk="1" hangingPunct="1"/>
            <a:r>
              <a:rPr lang="en-US" sz="2800" smtClean="0"/>
              <a:t>A style that shares qualities with transformational leadership </a:t>
            </a:r>
          </a:p>
          <a:p>
            <a:pPr lvl="2" eaLnBrk="1" hangingPunct="1"/>
            <a:r>
              <a:rPr lang="en-US" sz="2800" smtClean="0"/>
              <a:t>Leaders with this style are democratic, participative, and inclusive.</a:t>
            </a:r>
          </a:p>
          <a:p>
            <a:pPr lvl="1" eaLnBrk="1" hangingPunct="1"/>
            <a:r>
              <a:rPr lang="en-US" sz="3200" smtClean="0"/>
              <a:t>Men tend to use transactional leadership </a:t>
            </a:r>
          </a:p>
          <a:p>
            <a:pPr lvl="1" eaLnBrk="1" hangingPunct="1"/>
            <a:r>
              <a:rPr lang="en-US" sz="3200" smtClean="0"/>
              <a:t>Interactive leadership provides a good fit with </a:t>
            </a:r>
            <a:br>
              <a:rPr lang="en-US" sz="3200" smtClean="0"/>
            </a:br>
            <a:r>
              <a:rPr lang="en-US" sz="3200" smtClean="0"/>
              <a:t>the demands of a diverse workforce and the new workplace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4: Personal Leadership Development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305800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Moral leadership </a:t>
            </a:r>
          </a:p>
          <a:p>
            <a:pPr lvl="1" eaLnBrk="1" hangingPunct="1"/>
            <a:r>
              <a:rPr lang="en-US" sz="2400" smtClean="0"/>
              <a:t>Ethical leadership that is always “good” and “right”</a:t>
            </a:r>
          </a:p>
          <a:p>
            <a:pPr lvl="1" eaLnBrk="1" hangingPunct="1"/>
            <a:r>
              <a:rPr lang="en-US" sz="2400" smtClean="0"/>
              <a:t>All leaders are expected to maintain high ethical standards </a:t>
            </a:r>
          </a:p>
          <a:p>
            <a:pPr lvl="1" eaLnBrk="1" hangingPunct="1"/>
            <a:r>
              <a:rPr lang="en-US" sz="2400" smtClean="0"/>
              <a:t>Long-term, sustainable success requires ethical behavior </a:t>
            </a:r>
          </a:p>
          <a:p>
            <a:pPr lvl="1" eaLnBrk="1" hangingPunct="1"/>
            <a:r>
              <a:rPr lang="en-US" sz="2400" u="sng" smtClean="0"/>
              <a:t>Integrity</a:t>
            </a:r>
            <a:r>
              <a:rPr lang="en-US" sz="2400" smtClean="0"/>
              <a:t> involves the leader’s honesty, credibility, and consistency in putting values into action</a:t>
            </a:r>
          </a:p>
          <a:p>
            <a:pPr lvl="1" eaLnBrk="1" hangingPunct="1"/>
            <a:r>
              <a:rPr lang="en-US" sz="2400" u="sng" smtClean="0"/>
              <a:t>Moral overconfidence </a:t>
            </a:r>
            <a:r>
              <a:rPr lang="en-US" sz="2400" smtClean="0"/>
              <a:t>is an overly positive view of one’s strength of character </a:t>
            </a:r>
          </a:p>
          <a:p>
            <a:pPr lvl="1" eaLnBrk="1" hangingPunct="1"/>
            <a:r>
              <a:rPr lang="en-US" sz="2400" u="sng" smtClean="0"/>
              <a:t>Authentic leadership </a:t>
            </a:r>
            <a:r>
              <a:rPr lang="en-US" sz="2400" smtClean="0"/>
              <a:t>activates positive psychological states to achieve self awareness and positive self-regulation.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4: Personal Leadership Development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3600" smtClean="0"/>
              <a:t>Drucker’s “old-fashioned” leadership </a:t>
            </a:r>
          </a:p>
          <a:p>
            <a:pPr lvl="1" eaLnBrk="1" hangingPunct="1"/>
            <a:r>
              <a:rPr lang="en-US" sz="3200" smtClean="0"/>
              <a:t>Leadership is more than charisma; it is “good old-fashioned” hard work </a:t>
            </a:r>
          </a:p>
          <a:p>
            <a:pPr lvl="1" eaLnBrk="1" hangingPunct="1">
              <a:buFont typeface="Arial" pitchFamily="34" charset="0"/>
              <a:buNone/>
            </a:pPr>
            <a:endParaRPr lang="en-US" sz="3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Leadership </a:t>
            </a:r>
          </a:p>
          <a:p>
            <a:pPr lvl="1" eaLnBrk="1" hangingPunct="1"/>
            <a:r>
              <a:rPr lang="en-US" sz="2400" smtClean="0"/>
              <a:t>The process of inspiring others to work hard to accomplish important tasks</a:t>
            </a:r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838200" y="3048000"/>
          <a:ext cx="7696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4: Personal Leadership Development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z="3200" smtClean="0"/>
              <a:t>Essentials of “old-fashioned” leadership:</a:t>
            </a:r>
          </a:p>
          <a:p>
            <a:pPr lvl="2" eaLnBrk="1" hangingPunct="1"/>
            <a:r>
              <a:rPr lang="en-US" sz="2800" smtClean="0"/>
              <a:t>Defining and establishing a sense of mission </a:t>
            </a:r>
          </a:p>
          <a:p>
            <a:pPr lvl="2" eaLnBrk="1" hangingPunct="1"/>
            <a:r>
              <a:rPr lang="en-US" sz="2800" smtClean="0"/>
              <a:t>Accepting leadership as a “responsibility” rather than a rank </a:t>
            </a:r>
          </a:p>
          <a:p>
            <a:pPr lvl="2" eaLnBrk="1" hangingPunct="1"/>
            <a:r>
              <a:rPr lang="en-US" sz="2800" smtClean="0"/>
              <a:t>Surround yourself with talented people</a:t>
            </a:r>
          </a:p>
          <a:p>
            <a:pPr lvl="2" eaLnBrk="1" hangingPunct="1"/>
            <a:r>
              <a:rPr lang="en-US" sz="2800" smtClean="0"/>
              <a:t>Don’t blame others when things go wrong</a:t>
            </a:r>
          </a:p>
          <a:p>
            <a:pPr lvl="2" eaLnBrk="1" hangingPunct="1"/>
            <a:r>
              <a:rPr lang="en-US" sz="2800" smtClean="0"/>
              <a:t>Keep your integrity, earn trust</a:t>
            </a:r>
          </a:p>
          <a:p>
            <a:pPr lvl="2" eaLnBrk="1" hangingPunct="1"/>
            <a:r>
              <a:rPr lang="en-US" sz="2800" smtClean="0"/>
              <a:t>Don’t be clever, be consistent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8991600" cy="9509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sz="3000" smtClean="0">
                <a:solidFill>
                  <a:schemeClr val="tx2"/>
                </a:solidFill>
              </a:rPr>
              <a:t>Figure 14.1 Leading viewed in relationship to the other management functions </a:t>
            </a:r>
          </a:p>
        </p:txBody>
      </p:sp>
      <p:sp>
        <p:nvSpPr>
          <p:cNvPr id="11267" name="AutoShape 1030" descr="w0087-n"/>
          <p:cNvSpPr>
            <a:spLocks noChangeAspect="1" noChangeArrowheads="1"/>
          </p:cNvSpPr>
          <p:nvPr/>
        </p:nvSpPr>
        <p:spPr bwMode="auto">
          <a:xfrm>
            <a:off x="619125" y="1190625"/>
            <a:ext cx="7905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AutoShape 1032" descr="w0087-n"/>
          <p:cNvSpPr>
            <a:spLocks noChangeAspect="1" noChangeArrowheads="1"/>
          </p:cNvSpPr>
          <p:nvPr/>
        </p:nvSpPr>
        <p:spPr bwMode="auto">
          <a:xfrm>
            <a:off x="619125" y="1190625"/>
            <a:ext cx="7905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9" name="Picture 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7545388" cy="427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Power </a:t>
            </a:r>
          </a:p>
          <a:p>
            <a:pPr lvl="1" eaLnBrk="1" hangingPunct="1"/>
            <a:r>
              <a:rPr lang="en-US" smtClean="0"/>
              <a:t>Ability to get someone else to do something you want done or make things happen the way you want  </a:t>
            </a:r>
          </a:p>
          <a:p>
            <a:pPr lvl="1" eaLnBrk="1" hangingPunct="1"/>
            <a:r>
              <a:rPr lang="en-US" smtClean="0"/>
              <a:t>Power should be used to influence and control others for the common good rather seeking to exercise control for personal satisfaction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Two sources of managerial power:</a:t>
            </a:r>
          </a:p>
          <a:p>
            <a:pPr lvl="2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1752600" y="2743200"/>
          <a:ext cx="5562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50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Takeaway 1: The Nature of Leadership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19200"/>
            <a:ext cx="8093075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Position power </a:t>
            </a:r>
          </a:p>
          <a:p>
            <a:pPr lvl="1" eaLnBrk="1" hangingPunct="1"/>
            <a:r>
              <a:rPr lang="en-US" smtClean="0"/>
              <a:t>Based on a manager’s official status in the organization’s hierarchy of authority </a:t>
            </a:r>
          </a:p>
          <a:p>
            <a:pPr lvl="2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1219200" y="3352800"/>
          <a:ext cx="7173521" cy="277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1865</TotalTime>
  <Words>1905</Words>
  <Application>Microsoft Office PowerPoint</Application>
  <PresentationFormat>On-screen Show (4:3)</PresentationFormat>
  <Paragraphs>375</Paragraphs>
  <Slides>50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Verdana</vt:lpstr>
      <vt:lpstr>Arial</vt:lpstr>
      <vt:lpstr>Calibri</vt:lpstr>
      <vt:lpstr>Times New Roman</vt:lpstr>
      <vt:lpstr>Helvetica</vt:lpstr>
      <vt:lpstr>Times</vt:lpstr>
      <vt:lpstr>Georgia</vt:lpstr>
      <vt:lpstr>Avenir 35 Light</vt:lpstr>
      <vt:lpstr>Avenir 55 Roman</vt:lpstr>
      <vt:lpstr>Wingdings</vt:lpstr>
      <vt:lpstr>Symbol</vt:lpstr>
      <vt:lpstr>Theme12</vt:lpstr>
      <vt:lpstr>Slide 1</vt:lpstr>
      <vt:lpstr>Planning Ahead — Chapter 14 Study Questions</vt:lpstr>
      <vt:lpstr>Chapter 14 Learning Dashboard</vt:lpstr>
      <vt:lpstr>Chapter 14 Learning Dashboard</vt:lpstr>
      <vt:lpstr>Takeaway 1: The Nature of Leadership</vt:lpstr>
      <vt:lpstr>Figure 14.1 Leading viewed in relationship to the other management functions </vt:lpstr>
      <vt:lpstr>Takeaway 1: The Nature of Leadership</vt:lpstr>
      <vt:lpstr>Takeaway 1: The Nature of Leadership</vt:lpstr>
      <vt:lpstr>Takeaway 1: The Nature of Leadership</vt:lpstr>
      <vt:lpstr>Takeaway 1: The Nature of Leadership</vt:lpstr>
      <vt:lpstr>Takeaway 1: The Nature of Leadership</vt:lpstr>
      <vt:lpstr>Takeaway 1: The Nature of Leadership</vt:lpstr>
      <vt:lpstr>Takeaway 1: The Nature of Leadership</vt:lpstr>
      <vt:lpstr>Takeaway 1: The Nature of Leadership</vt:lpstr>
      <vt:lpstr>Takeaway 2: Leadership Traits and Behaviors</vt:lpstr>
      <vt:lpstr>Takeaway 2: Leadership Traits and Behaviors</vt:lpstr>
      <vt:lpstr>Takeaway 2: Leadership Traits and Behaviors</vt:lpstr>
      <vt:lpstr>Figure 14.2 Blake and Mouton’s Leadership Grid</vt:lpstr>
      <vt:lpstr>Takeaway 2: Leadership Traits and Behaviors</vt:lpstr>
      <vt:lpstr>Takeaway 3: Contingency Approaches to Leadership</vt:lpstr>
      <vt:lpstr>Takeaway 3: Contingency Approaches to Leadership</vt:lpstr>
      <vt:lpstr>Figure 14.3 Predictions on style-situation fit from Fiedler’s contingency leadership model</vt:lpstr>
      <vt:lpstr>Takeaway 3: Contingency Approaches to Leadership</vt:lpstr>
      <vt:lpstr>Figure 14.4 Leadership implications of the Hersey-Blanchard situational leadership model </vt:lpstr>
      <vt:lpstr>Takeaway 3: Contingency Approaches to Leadership</vt:lpstr>
      <vt:lpstr>Takeaway 3: Contingency Approaches to Leadership</vt:lpstr>
      <vt:lpstr>Takeaway 3: Contingency Approaches to Leadership</vt:lpstr>
      <vt:lpstr>Figure 14.5 Contingency relationships in House’s path-goal leadership theory </vt:lpstr>
      <vt:lpstr>Takeaway 3: Contingency Approaches to Leadership</vt:lpstr>
      <vt:lpstr>Takeaway 3: Contingency Approaches to Leadership</vt:lpstr>
      <vt:lpstr>Takeaway 3: Contingency Approaches to Leadership?</vt:lpstr>
      <vt:lpstr>Takeaway 3: Contingency Approaches to Leadership</vt:lpstr>
      <vt:lpstr>Takeaway 3: Contingency Approaches to Leadership</vt:lpstr>
      <vt:lpstr>Figure 14.6 Elements of leader exchange theory </vt:lpstr>
      <vt:lpstr>Takeaway 3: Contingency Approaches to Leadership</vt:lpstr>
      <vt:lpstr>Figure 14.7 Leadership implications of Vroom-Jago leader-participation model </vt:lpstr>
      <vt:lpstr>Takeaway 3: Contingency Approaches to Leadership</vt:lpstr>
      <vt:lpstr>Takeaway 3: Contingency Approaches to Leadership</vt:lpstr>
      <vt:lpstr>Takeaway 3: Contingency Approaches to Leadership</vt:lpstr>
      <vt:lpstr>Takeaway 3: Contingency Approaches to Leadership</vt:lpstr>
      <vt:lpstr>Takeaway 3: Contingency Approaches to Leadership</vt:lpstr>
      <vt:lpstr>Takeaway 4: Personal Leadership Development</vt:lpstr>
      <vt:lpstr>Takeaway 4: Personal Leadership Development?</vt:lpstr>
      <vt:lpstr>Takeaway 4: Personal Leadership Development</vt:lpstr>
      <vt:lpstr>Takeaway 4: Personal Leadership Development</vt:lpstr>
      <vt:lpstr>Takeaway 4: Personal Leadership Development</vt:lpstr>
      <vt:lpstr>Takeaway 4: Personal Leadership Development</vt:lpstr>
      <vt:lpstr>Takeaway 4: Personal Leadership Development</vt:lpstr>
      <vt:lpstr>Takeaway 4: Personal Leadership Development</vt:lpstr>
      <vt:lpstr>Takeaway 4: Personal Leadership Development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Amit Shah</dc:creator>
  <cp:lastModifiedBy>Windows User</cp:lastModifiedBy>
  <cp:revision>105</cp:revision>
  <dcterms:created xsi:type="dcterms:W3CDTF">1998-08-22T22:27:34Z</dcterms:created>
  <dcterms:modified xsi:type="dcterms:W3CDTF">2018-03-15T13:55:40Z</dcterms:modified>
</cp:coreProperties>
</file>