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2" r:id="rId3"/>
    <p:sldId id="267" r:id="rId4"/>
    <p:sldId id="263" r:id="rId5"/>
    <p:sldId id="264" r:id="rId6"/>
    <p:sldId id="260" r:id="rId7"/>
    <p:sldId id="268" r:id="rId8"/>
    <p:sldId id="259" r:id="rId9"/>
    <p:sldId id="256" r:id="rId10"/>
    <p:sldId id="257" r:id="rId11"/>
    <p:sldId id="258" r:id="rId12"/>
    <p:sldId id="265" r:id="rId13"/>
    <p:sldId id="266" r:id="rId14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0CB362E-833C-49AF-8055-4A4322310869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EA8EAF6-2D9A-4C74-B221-9C7082160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333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9387A-3F8A-4E46-9A7D-D9CB6794D599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A4F3B-95F2-4573-BFC4-D3107132F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003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4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3C01-A15F-4BA5-8A99-5F636A2F4D13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C5A-DA6A-D74D-A6E0-26568D39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7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8F04-B6D6-4524-A3F6-98CFC79A8EFD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C5A-DA6A-D74D-A6E0-26568D39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4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75C1-28BA-424B-A9AA-3BD40E8711AC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C5A-DA6A-D74D-A6E0-26568D39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8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63AE-020F-4E85-88FD-64F609DE730A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C5A-DA6A-D74D-A6E0-26568D39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9F82-6C38-4133-970F-90828693C62F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C5A-DA6A-D74D-A6E0-26568D39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3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3087-6A78-45E1-82AB-2E5B71ED0AE1}" type="datetime1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C5A-DA6A-D74D-A6E0-26568D39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DDEF-0802-4E07-BD57-3D7EFE7EA236}" type="datetime1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C5A-DA6A-D74D-A6E0-26568D39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3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DA22-4E33-4790-A3E7-D760BCD61B3D}" type="datetime1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C5A-DA6A-D74D-A6E0-26568D39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1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1B92-A121-484B-A9AD-5DC0F0CADAFF}" type="datetime1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C5A-DA6A-D74D-A6E0-26568D39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3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5FB9-25CC-46BB-A27B-91421B92A712}" type="datetime1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C5A-DA6A-D74D-A6E0-26568D39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2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4EB6-988C-4A02-96F3-894C2EDCA2FB}" type="datetime1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C5A-DA6A-D74D-A6E0-26568D39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2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7D9CC-F8DC-4B04-8C84-4DCF3150E584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AAC5A-DA6A-D74D-A6E0-26568D39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207" y="2130425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Puget Sound Veterans Hope Center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070" y="3886200"/>
            <a:ext cx="6895750" cy="175260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 non-profit organization operated </a:t>
            </a:r>
            <a:r>
              <a:rPr lang="en-US" sz="4000" b="1" dirty="0">
                <a:solidFill>
                  <a:srgbClr val="FF0000"/>
                </a:solidFill>
              </a:rPr>
              <a:t>BY</a:t>
            </a:r>
            <a:r>
              <a:rPr lang="en-US" sz="4000" dirty="0">
                <a:solidFill>
                  <a:srgbClr val="FF0000"/>
                </a:solidFill>
              </a:rPr>
              <a:t> veterans for veterans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260" y="385891"/>
            <a:ext cx="3184294" cy="153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83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Village living roo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031676"/>
            <a:ext cx="8229600" cy="5094488"/>
          </a:xfrm>
        </p:spPr>
      </p:pic>
    </p:spTree>
    <p:extLst>
      <p:ext uri="{BB962C8B-B14F-4D97-AF65-F5344CB8AC3E}">
        <p14:creationId xmlns:p14="http://schemas.microsoft.com/office/powerpoint/2010/main" val="4241164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llage kitch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20340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9631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shared goal	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tiny house community on the Orting Soldiers’ Home for veterans in need</a:t>
            </a:r>
          </a:p>
          <a:p>
            <a:r>
              <a:rPr lang="en-US" dirty="0"/>
              <a:t>Build stable and supportive affordable housing for veterans</a:t>
            </a:r>
          </a:p>
          <a:p>
            <a:r>
              <a:rPr lang="en-US" dirty="0"/>
              <a:t>Help veterans get connected to the benefits they earned by serving our country so that they can be successful in life</a:t>
            </a:r>
          </a:p>
        </p:txBody>
      </p:sp>
    </p:spTree>
    <p:extLst>
      <p:ext uri="{BB962C8B-B14F-4D97-AF65-F5344CB8AC3E}">
        <p14:creationId xmlns:p14="http://schemas.microsoft.com/office/powerpoint/2010/main" val="113256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Contact Information: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Puget Sound Veterans Hope Center</a:t>
            </a:r>
            <a:br>
              <a:rPr lang="en-US" sz="2000" dirty="0"/>
            </a:br>
            <a:r>
              <a:rPr lang="en-US" sz="2000" dirty="0"/>
              <a:t>Maryellen Hill, Program Director</a:t>
            </a:r>
            <a:br>
              <a:rPr lang="en-US" sz="2000" dirty="0"/>
            </a:br>
            <a:r>
              <a:rPr lang="en-US" sz="2000" dirty="0"/>
              <a:t>kmghill@gmail.com</a:t>
            </a:r>
            <a:br>
              <a:rPr lang="en-US" sz="2000" dirty="0"/>
            </a:br>
            <a:r>
              <a:rPr lang="en-US" sz="2000" dirty="0"/>
              <a:t>(253) 230-3631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/>
              <a:t>Panza</a:t>
            </a:r>
            <a:r>
              <a:rPr lang="en-US" sz="2000" dirty="0"/>
              <a:t>/Quixote Village</a:t>
            </a:r>
            <a:br>
              <a:rPr lang="en-US" sz="2000" dirty="0"/>
            </a:br>
            <a:r>
              <a:rPr lang="en-US" sz="2000" dirty="0"/>
              <a:t>Sean </a:t>
            </a:r>
            <a:r>
              <a:rPr lang="en-US" sz="2000" dirty="0" err="1"/>
              <a:t>McGrady</a:t>
            </a:r>
            <a:r>
              <a:rPr lang="en-US" sz="2000" dirty="0"/>
              <a:t>, Executive Director</a:t>
            </a:r>
            <a:br>
              <a:rPr lang="en-US" sz="2000" dirty="0"/>
            </a:br>
            <a:r>
              <a:rPr lang="en-US" sz="2000" dirty="0"/>
              <a:t>symcgrady@gmail.com</a:t>
            </a:r>
            <a:br>
              <a:rPr lang="en-US" sz="2000" dirty="0"/>
            </a:br>
            <a:r>
              <a:rPr lang="en-US" sz="2000" dirty="0"/>
              <a:t>(310) 740-3101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375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Puget Sound Veterans Hope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VHC is a nonprofit 501(c)(3) veterans’ organization.</a:t>
            </a:r>
          </a:p>
          <a:p>
            <a:r>
              <a:rPr lang="en-US"/>
              <a:t>VHC operates </a:t>
            </a:r>
            <a:r>
              <a:rPr lang="en-US" dirty="0"/>
              <a:t>a clean and sober 10 bed sleeping room for veterans in need of immediate shelter at the Tacoma Rescue Mission. </a:t>
            </a:r>
          </a:p>
          <a:p>
            <a:r>
              <a:rPr lang="en-US" dirty="0"/>
              <a:t>We provide services, supplies, referrals and transportation to appointments.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5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Puget Sound Veterans Hope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the veterans we serve urgently need stable housing and time to recover</a:t>
            </a:r>
          </a:p>
          <a:p>
            <a:r>
              <a:rPr lang="en-US" dirty="0"/>
              <a:t>Many have significant disabilities and histories of trauma</a:t>
            </a:r>
          </a:p>
          <a:p>
            <a:r>
              <a:rPr lang="en-US" dirty="0"/>
              <a:t>They need to live in a clean and sober community with strong peer support</a:t>
            </a:r>
          </a:p>
        </p:txBody>
      </p:sp>
    </p:spTree>
    <p:extLst>
      <p:ext uri="{BB962C8B-B14F-4D97-AF65-F5344CB8AC3E}">
        <p14:creationId xmlns:p14="http://schemas.microsoft.com/office/powerpoint/2010/main" val="93506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created a new partnership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Washington State Department of Veterans Affairs</a:t>
            </a:r>
          </a:p>
          <a:p>
            <a:r>
              <a:rPr lang="en-US" dirty="0"/>
              <a:t>Orting Soldiers Home</a:t>
            </a:r>
          </a:p>
          <a:p>
            <a:r>
              <a:rPr lang="en-US" dirty="0"/>
              <a:t>Puget Sound Veterans Hope Center</a:t>
            </a:r>
          </a:p>
          <a:p>
            <a:r>
              <a:rPr lang="en-US" dirty="0" err="1"/>
              <a:t>Panza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3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non-profit in Olympia that grew out of an alliance of faith communities that hosted a tent camp for homeless adults</a:t>
            </a:r>
          </a:p>
          <a:p>
            <a:r>
              <a:rPr lang="en-US" dirty="0"/>
              <a:t>Developer and manager of Quixote Village, a community of 30 tiny houses and a community building with a shared kitchen, showers, laundry, and social and office space</a:t>
            </a:r>
          </a:p>
        </p:txBody>
      </p:sp>
      <p:pic>
        <p:nvPicPr>
          <p:cNvPr id="2050" name="Picture 2" descr="C:\Users\Maryellen\Desktop\panza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05" y="411387"/>
            <a:ext cx="2111370" cy="93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74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497795"/>
              </p:ext>
            </p:extLst>
          </p:nvPr>
        </p:nvGraphicFramePr>
        <p:xfrm>
          <a:off x="457200" y="3756025"/>
          <a:ext cx="8229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3" imgW="6858000" imgH="177800" progId="Word.Document.12">
                  <p:embed/>
                </p:oleObj>
              </mc:Choice>
              <mc:Fallback>
                <p:oleObj name="Document" r:id="rId3" imgW="68580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756025"/>
                        <a:ext cx="8229600" cy="21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98219" y="-449705"/>
            <a:ext cx="11398746" cy="739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2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9280"/>
            <a:ext cx="8229600" cy="5116883"/>
          </a:xfrm>
        </p:spPr>
        <p:txBody>
          <a:bodyPr/>
          <a:lstStyle/>
          <a:p>
            <a:r>
              <a:rPr lang="en-US" dirty="0"/>
              <a:t>Quixote Village opened in 2013.</a:t>
            </a:r>
          </a:p>
          <a:p>
            <a:r>
              <a:rPr lang="en-US" dirty="0"/>
              <a:t>The Village cost significantly less than conventional housing</a:t>
            </a:r>
          </a:p>
          <a:p>
            <a:r>
              <a:rPr lang="en-US" dirty="0"/>
              <a:t>Paid staff manage the facility and help residents get the services and support they need</a:t>
            </a:r>
          </a:p>
          <a:p>
            <a:r>
              <a:rPr lang="en-US" dirty="0"/>
              <a:t>Residents pay 30% of their income in rent and do routine cleaning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299150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llage cott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1666"/>
          <a:stretch>
            <a:fillRect/>
          </a:stretch>
        </p:blipFill>
        <p:spPr>
          <a:xfrm>
            <a:off x="341048" y="986600"/>
            <a:ext cx="8345752" cy="5139564"/>
          </a:xfrm>
        </p:spPr>
      </p:pic>
    </p:spTree>
    <p:extLst>
      <p:ext uri="{BB962C8B-B14F-4D97-AF65-F5344CB8AC3E}">
        <p14:creationId xmlns:p14="http://schemas.microsoft.com/office/powerpoint/2010/main" val="391719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mmunity building exteri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08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7434</TotalTime>
  <Words>276</Words>
  <Application>Microsoft Office PowerPoint</Application>
  <PresentationFormat>On-screen Show (4:3)</PresentationFormat>
  <Paragraphs>28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Document</vt:lpstr>
      <vt:lpstr>Puget Sound Veterans Hope Center</vt:lpstr>
      <vt:lpstr>Puget Sound Veterans Hope Center</vt:lpstr>
      <vt:lpstr>Puget Sound Veterans Hope Center</vt:lpstr>
      <vt:lpstr>We’ve created a new partnership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shared goal s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Severn</dc:creator>
  <cp:lastModifiedBy>Doug Bell</cp:lastModifiedBy>
  <cp:revision>17</cp:revision>
  <cp:lastPrinted>2017-01-11T16:21:13Z</cp:lastPrinted>
  <dcterms:created xsi:type="dcterms:W3CDTF">2016-12-16T15:52:48Z</dcterms:created>
  <dcterms:modified xsi:type="dcterms:W3CDTF">2017-12-04T23:18:58Z</dcterms:modified>
</cp:coreProperties>
</file>