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4" r:id="rId11"/>
    <p:sldId id="266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76" r:id="rId20"/>
    <p:sldId id="275" r:id="rId21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1" autoAdjust="0"/>
    <p:restoredTop sz="78140" autoAdjust="0"/>
  </p:normalViewPr>
  <p:slideViewPr>
    <p:cSldViewPr snapToGrid="0">
      <p:cViewPr varScale="1">
        <p:scale>
          <a:sx n="72" d="100"/>
          <a:sy n="72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0EC1027-0E5A-4C4B-9D18-D701E87B9D9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47AD9F6-E8D5-48DD-87B7-70C5D1A81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2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0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0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64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7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3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69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91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64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27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you do for a living has a large impact on your lifestyle.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Examples:  If you make lots of money and you work all of the time.  How much time do you get to spend with your family?  How much free time do you have?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             If you want a big house, two cars, and a swimming pool but you work at KFC as a cook, what are the chances of getting those things?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25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all of this important? </a:t>
            </a:r>
          </a:p>
          <a:p>
            <a:endParaRPr lang="en-US" dirty="0" smtClean="0"/>
          </a:p>
          <a:p>
            <a:r>
              <a:rPr lang="en-US" dirty="0" smtClean="0"/>
              <a:t>Click </a:t>
            </a:r>
          </a:p>
          <a:p>
            <a:endParaRPr lang="en-US" dirty="0" smtClean="0"/>
          </a:p>
          <a:p>
            <a:r>
              <a:rPr lang="en-US" dirty="0" smtClean="0"/>
              <a:t>Because</a:t>
            </a:r>
            <a:r>
              <a:rPr lang="en-US" baseline="0" dirty="0" smtClean="0"/>
              <a:t> of the big idea.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the Big Idea?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6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work?  Ask the students</a:t>
            </a:r>
            <a:r>
              <a:rPr lang="en-US" baseline="0" dirty="0" smtClean="0"/>
              <a:t> to answer the question.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cleaning your room 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racking leaves 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you have to be paid for it to be 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volunteering be work?</a:t>
            </a:r>
          </a:p>
          <a:p>
            <a:endParaRPr lang="en-US" dirty="0" smtClean="0"/>
          </a:p>
          <a:p>
            <a:r>
              <a:rPr lang="en-US" dirty="0" smtClean="0"/>
              <a:t>So then what is</a:t>
            </a:r>
            <a:r>
              <a:rPr lang="en-US" baseline="0" dirty="0" smtClean="0"/>
              <a:t>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5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be digging a hole.</a:t>
            </a:r>
          </a:p>
          <a:p>
            <a:endParaRPr lang="en-US" dirty="0" smtClean="0"/>
          </a:p>
          <a:p>
            <a:r>
              <a:rPr lang="en-US" dirty="0" smtClean="0"/>
              <a:t>Welding something.</a:t>
            </a:r>
          </a:p>
          <a:p>
            <a:endParaRPr lang="en-US" dirty="0" smtClean="0"/>
          </a:p>
          <a:p>
            <a:r>
              <a:rPr lang="en-US" dirty="0" smtClean="0"/>
              <a:t>Racking leaves.</a:t>
            </a:r>
          </a:p>
          <a:p>
            <a:endParaRPr lang="en-US" dirty="0" smtClean="0"/>
          </a:p>
          <a:p>
            <a:r>
              <a:rPr lang="en-US" dirty="0" smtClean="0"/>
              <a:t>Using</a:t>
            </a:r>
            <a:r>
              <a:rPr lang="en-US" baseline="0" dirty="0" smtClean="0"/>
              <a:t> a cash register.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Baking bread.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Repairing a car.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activity that is useful.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it have to be useful to just you or can it be useful to anyone?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it matter who its useful too?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When we talk about work in the sense of a career the question is: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extremely important question</a:t>
            </a:r>
            <a:r>
              <a:rPr lang="en-US" baseline="0" dirty="0" smtClean="0"/>
              <a:t> because with a full time job you could spend more than 2000 hours a year at work.</a:t>
            </a:r>
          </a:p>
          <a:p>
            <a:r>
              <a:rPr lang="en-US" baseline="0" dirty="0" smtClean="0"/>
              <a:t>Imagine spending 2000 hours a year working at something that you hate or not that good at?  How long would you last?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can I find what kind of work might be right for me?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those ways is: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</a:t>
            </a:r>
          </a:p>
          <a:p>
            <a:endParaRPr lang="en-US" dirty="0" smtClean="0"/>
          </a:p>
          <a:p>
            <a:r>
              <a:rPr lang="en-US" dirty="0" smtClean="0"/>
              <a:t>How can I identify</a:t>
            </a:r>
            <a:r>
              <a:rPr lang="en-US" baseline="0" dirty="0" smtClean="0"/>
              <a:t> my skills and interests when I don’t know what they are?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0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even be</a:t>
            </a:r>
            <a:r>
              <a:rPr lang="en-US" baseline="0" dirty="0" smtClean="0"/>
              <a:t> a subject at school like Math or Science.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some other interests?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kinds of skills.</a:t>
            </a:r>
          </a:p>
          <a:p>
            <a:endParaRPr lang="en-US" dirty="0" smtClean="0"/>
          </a:p>
          <a:p>
            <a:r>
              <a:rPr lang="en-US" dirty="0" smtClean="0"/>
              <a:t>Regular Skills and Transferable skills.</a:t>
            </a:r>
          </a:p>
          <a:p>
            <a:endParaRPr lang="en-US" dirty="0" smtClean="0"/>
          </a:p>
          <a:p>
            <a:r>
              <a:rPr lang="en-US" dirty="0" smtClean="0"/>
              <a:t>Skills come from your knowledge and experience.</a:t>
            </a:r>
          </a:p>
          <a:p>
            <a:endParaRPr lang="en-US" dirty="0" smtClean="0"/>
          </a:p>
          <a:p>
            <a:r>
              <a:rPr lang="en-US" dirty="0" smtClean="0"/>
              <a:t>What are some other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7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think of any</a:t>
            </a:r>
            <a:r>
              <a:rPr lang="en-US" baseline="0" dirty="0" smtClean="0"/>
              <a:t> other transferable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8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D9F6-E8D5-48DD-87B7-70C5D1A811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and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 Branch Career Based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#1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3" y="1653118"/>
            <a:ext cx="8235818" cy="4330239"/>
          </a:xfrm>
        </p:spPr>
      </p:pic>
      <p:pic>
        <p:nvPicPr>
          <p:cNvPr id="5" name="Homer - Woohoo!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9734" y="53810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Gothic Std B"/>
              </a:rPr>
              <a:t>You and WOrk</a:t>
            </a:r>
            <a:endParaRPr lang="en-US" dirty="0">
              <a:latin typeface="Adobe Gothic Std 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dobe Gothic Std B"/>
              </a:rPr>
              <a:t>West Branch Career Based Intervention</a:t>
            </a:r>
            <a:endParaRPr lang="en-US" dirty="0"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18158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4373"/>
            <a:ext cx="82448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dobe Gothic Std B"/>
              </a:rPr>
              <a:t>What will YOU learn today?</a:t>
            </a:r>
            <a:endParaRPr lang="en-US" b="1" dirty="0">
              <a:latin typeface="Adobe Gothic Std 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3915" y="1850570"/>
            <a:ext cx="11234056" cy="352697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4000" i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dobe Gothic Std B"/>
              </a:rPr>
              <a:t>The four reasons why people work</a:t>
            </a:r>
            <a:r>
              <a:rPr lang="en-US" sz="3600" dirty="0" smtClean="0">
                <a:latin typeface="Adobe Gothic Std B"/>
              </a:rPr>
              <a:t>.</a:t>
            </a:r>
            <a:endParaRPr lang="en-US" sz="3600" dirty="0">
              <a:latin typeface="Adobe Gothic Std B"/>
            </a:endParaRPr>
          </a:p>
          <a:p>
            <a:pPr marL="0" indent="0" algn="ctr">
              <a:buNone/>
            </a:pPr>
            <a:r>
              <a:rPr lang="en-US" sz="3600" dirty="0">
                <a:latin typeface="Adobe Gothic Std B"/>
              </a:rPr>
              <a:t>The difference between </a:t>
            </a:r>
            <a:r>
              <a:rPr lang="en-US" sz="4300" b="1" dirty="0">
                <a:latin typeface="Adobe Gothic Std B"/>
              </a:rPr>
              <a:t>jobs</a:t>
            </a:r>
            <a:r>
              <a:rPr lang="en-US" sz="3600" b="1" dirty="0">
                <a:latin typeface="Adobe Gothic Std B"/>
              </a:rPr>
              <a:t>, </a:t>
            </a:r>
            <a:r>
              <a:rPr lang="en-US" sz="4300" b="1" dirty="0">
                <a:latin typeface="Adobe Gothic Std B"/>
              </a:rPr>
              <a:t>occupations</a:t>
            </a:r>
            <a:r>
              <a:rPr lang="en-US" sz="3600" b="1" dirty="0">
                <a:latin typeface="Adobe Gothic Std B"/>
              </a:rPr>
              <a:t>,</a:t>
            </a:r>
            <a:r>
              <a:rPr lang="en-US" sz="3600" dirty="0">
                <a:latin typeface="Adobe Gothic Std B"/>
              </a:rPr>
              <a:t> and </a:t>
            </a:r>
            <a:r>
              <a:rPr lang="en-US" sz="4300" b="1" dirty="0">
                <a:latin typeface="Adobe Gothic Std B"/>
              </a:rPr>
              <a:t>careers</a:t>
            </a:r>
            <a:r>
              <a:rPr lang="en-US" sz="3600" dirty="0" smtClean="0">
                <a:latin typeface="Adobe Gothic Std B"/>
              </a:rPr>
              <a:t>.</a:t>
            </a:r>
          </a:p>
          <a:p>
            <a:pPr marL="0" indent="0" algn="ctr">
              <a:buNone/>
            </a:pPr>
            <a:r>
              <a:rPr lang="en-US" sz="3600" dirty="0" smtClean="0">
                <a:latin typeface="Adobe Gothic Std B"/>
              </a:rPr>
              <a:t>Explain how </a:t>
            </a:r>
            <a:r>
              <a:rPr lang="en-US" sz="4300" b="1" dirty="0" smtClean="0">
                <a:latin typeface="Adobe Gothic Std B"/>
              </a:rPr>
              <a:t>work life </a:t>
            </a:r>
            <a:r>
              <a:rPr lang="en-US" sz="3600" dirty="0" smtClean="0">
                <a:latin typeface="Adobe Gothic Std B"/>
              </a:rPr>
              <a:t>affects </a:t>
            </a:r>
            <a:r>
              <a:rPr lang="en-US" sz="4300" b="1" dirty="0" smtClean="0">
                <a:latin typeface="Adobe Gothic Std B"/>
              </a:rPr>
              <a:t>lifestyle</a:t>
            </a:r>
            <a:r>
              <a:rPr lang="en-US" sz="4300" dirty="0" smtClean="0">
                <a:latin typeface="Adobe Gothic Std B"/>
              </a:rPr>
              <a:t>.</a:t>
            </a:r>
            <a:endParaRPr lang="en-US" sz="4300" dirty="0"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38410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dobe Gothic Std B" panose="020B0800000000000000"/>
              </a:rPr>
              <a:t>Lets review</a:t>
            </a:r>
            <a:endParaRPr lang="en-US" dirty="0">
              <a:latin typeface="+mn-lt"/>
              <a:ea typeface="Adobe Gothic Std B" panose="020B0800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2485" y="2030739"/>
            <a:ext cx="3777343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What is work?</a:t>
            </a:r>
          </a:p>
          <a:p>
            <a:pPr marL="0" indent="0">
              <a:buNone/>
            </a:pPr>
            <a:r>
              <a:rPr lang="en-US" sz="2400" dirty="0" smtClean="0"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What are interests?</a:t>
            </a:r>
          </a:p>
          <a:p>
            <a:pPr marL="0" indent="0">
              <a:buNone/>
            </a:pPr>
            <a:r>
              <a:rPr lang="en-US" sz="2400" dirty="0" smtClean="0"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What are skills?</a:t>
            </a:r>
          </a:p>
          <a:p>
            <a:pPr marL="0" indent="0">
              <a:buNone/>
            </a:pPr>
            <a:r>
              <a:rPr lang="en-US" sz="2400" dirty="0" smtClean="0"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What are transferable skills?</a:t>
            </a:r>
            <a:endParaRPr lang="en-US" sz="2400" dirty="0">
              <a:latin typeface="Franklin Gothic Medium" panose="020B0603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1023" y="2391763"/>
            <a:ext cx="4386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ANY ACTIVITY THAT IS USEFUL.</a:t>
            </a:r>
            <a:endParaRPr lang="en-US" sz="2400" dirty="0">
              <a:solidFill>
                <a:srgbClr val="002060"/>
              </a:solidFill>
              <a:latin typeface="Franklin Gothic Medium" panose="020B0603020102020204" pitchFamily="34" charset="0"/>
              <a:ea typeface="Adobe Gothic Std B" panose="020B0800000000000000" pitchFamily="34" charset="-128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SUBJECTS OR ACTIVITIES THAT YOU LIKE.</a:t>
            </a:r>
            <a:endParaRPr lang="en-US" sz="2400" dirty="0">
              <a:solidFill>
                <a:srgbClr val="002060"/>
              </a:solidFill>
              <a:latin typeface="Franklin Gothic Medium" panose="020B0603020102020204" pitchFamily="34" charset="0"/>
              <a:ea typeface="Adobe Gothic Std B" panose="020B0800000000000000" pitchFamily="34" charset="-128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WHAT YOU CAN DO.</a:t>
            </a:r>
            <a:endParaRPr lang="en-US" sz="2400" dirty="0">
              <a:solidFill>
                <a:srgbClr val="002060"/>
              </a:solidFill>
              <a:latin typeface="Franklin Gothic Medium" panose="020B0603020102020204" pitchFamily="34" charset="0"/>
              <a:ea typeface="Adobe Gothic Std B" panose="020B0800000000000000" pitchFamily="34" charset="-128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SKILLS THAT YOU CAN USE IN MANY DIFFERENT SITUATIONS AND ACTIVITIES.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548" y="5698435"/>
            <a:ext cx="781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374" y="5144437"/>
            <a:ext cx="993913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cap="all" dirty="0">
                <a:latin typeface="Franklin Gothic Demi Cond" panose="020B0706030402020204" pitchFamily="34" charset="0"/>
                <a:ea typeface="+mj-ea"/>
                <a:cs typeface="+mj-cs"/>
              </a:rPr>
              <a:t>Jobs, Occupations, and Careers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8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Demi Cond" panose="020B0706030402020204" pitchFamily="34" charset="0"/>
              </a:rPr>
              <a:t>What is a Job?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445156"/>
            <a:ext cx="5688496" cy="2703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Franklin Gothic Demi Cond" panose="020B0706030402020204" pitchFamily="34" charset="0"/>
              </a:rPr>
              <a:t>A </a:t>
            </a:r>
            <a:r>
              <a:rPr lang="en-US" sz="7200" dirty="0" smtClean="0">
                <a:latin typeface="Franklin Gothic Medium" panose="020B0603020102020204" pitchFamily="34" charset="0"/>
              </a:rPr>
              <a:t>Job</a:t>
            </a:r>
            <a:r>
              <a:rPr lang="en-US" sz="4400" dirty="0" smtClean="0">
                <a:latin typeface="Franklin Gothic Demi Cond" panose="020B0706030402020204" pitchFamily="34" charset="0"/>
              </a:rPr>
              <a:t> is work that you do for money.</a:t>
            </a:r>
          </a:p>
          <a:p>
            <a:pPr marL="0" indent="0">
              <a:buNone/>
            </a:pPr>
            <a:endParaRPr lang="en-US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9" y="2445156"/>
            <a:ext cx="4055166" cy="2703444"/>
          </a:xfrm>
          <a:prstGeom prst="rect">
            <a:avLst/>
          </a:prstGeom>
        </p:spPr>
      </p:pic>
      <p:pic>
        <p:nvPicPr>
          <p:cNvPr id="5" name="Cha_Ching_Register-Muska666-1732622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7958" y="4837042"/>
            <a:ext cx="311557" cy="3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Medium" panose="020B0603020102020204" pitchFamily="34" charset="0"/>
              </a:rPr>
              <a:t>What is an occupation?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394857"/>
            <a:ext cx="10394707" cy="171698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Franklin Gothic Medium" panose="020B0603020102020204" pitchFamily="34" charset="0"/>
              </a:rPr>
              <a:t>An </a:t>
            </a:r>
            <a:r>
              <a:rPr lang="en-US" sz="7200" dirty="0" smtClean="0">
                <a:latin typeface="Franklin Gothic Medium" panose="020B0603020102020204" pitchFamily="34" charset="0"/>
              </a:rPr>
              <a:t>Occupation</a:t>
            </a:r>
            <a:r>
              <a:rPr lang="en-US" sz="4400" dirty="0" smtClean="0">
                <a:latin typeface="Franklin Gothic Medium" panose="020B0603020102020204" pitchFamily="34" charset="0"/>
              </a:rPr>
              <a:t> Is the type of work you do for a living. </a:t>
            </a:r>
            <a:endParaRPr lang="en-US" sz="4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Medium" panose="020B0603020102020204" pitchFamily="34" charset="0"/>
              </a:rPr>
              <a:t>What is a career?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Franklin Gothic Medium" panose="020B0603020102020204" pitchFamily="34" charset="0"/>
              </a:rPr>
              <a:t>A </a:t>
            </a:r>
            <a:r>
              <a:rPr lang="en-US" sz="7200" dirty="0" smtClean="0">
                <a:latin typeface="Franklin Gothic Medium" panose="020B0603020102020204" pitchFamily="34" charset="0"/>
              </a:rPr>
              <a:t>career</a:t>
            </a:r>
            <a:r>
              <a:rPr lang="en-US" sz="4400" dirty="0" smtClean="0">
                <a:latin typeface="Franklin Gothic Medium" panose="020B0603020102020204" pitchFamily="34" charset="0"/>
              </a:rPr>
              <a:t> is a series of related jobs or occupations throughout your working lifetime.</a:t>
            </a:r>
            <a:endParaRPr lang="en-US" sz="4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Medium" panose="020B0603020102020204" pitchFamily="34" charset="0"/>
              </a:rPr>
              <a:t>Example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59086" y="1959429"/>
            <a:ext cx="2253343" cy="21632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2088578"/>
            <a:ext cx="428625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1959429"/>
            <a:ext cx="2779616" cy="2077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7" y="1695388"/>
            <a:ext cx="3329667" cy="2341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300" y="4429789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 panose="020B0603020102020204" pitchFamily="34" charset="0"/>
              </a:rPr>
              <a:t>Job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354" y="4483874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Medium" panose="020B0603020102020204" pitchFamily="34" charset="0"/>
              </a:rPr>
              <a:t>Occupation</a:t>
            </a:r>
            <a:endParaRPr lang="en-US" sz="3200" dirty="0">
              <a:latin typeface="Franklin Gothic Medium" panose="020B06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1565" y="4429789"/>
            <a:ext cx="192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Franklin Gothic Medium" panose="020B0603020102020204" pitchFamily="34" charset="0"/>
              </a:rPr>
              <a:t>Career</a:t>
            </a:r>
            <a:endParaRPr lang="en-US" sz="4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Medium" panose="020B0603020102020204" pitchFamily="34" charset="0"/>
              </a:rPr>
              <a:t>What is Lifestyle?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Franklin Gothic Medium" panose="020B0603020102020204" pitchFamily="34" charset="0"/>
              </a:rPr>
              <a:t>Lifestyle is the way you use your time, energy, and your money.</a:t>
            </a:r>
            <a:endParaRPr lang="en-US" sz="4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Medium" panose="020B0603020102020204" pitchFamily="34" charset="0"/>
              </a:rPr>
              <a:t>Review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3289852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ranklin Gothic Medium" panose="020B0603020102020204" pitchFamily="34" charset="0"/>
              </a:rPr>
              <a:t>What is a job?</a:t>
            </a:r>
          </a:p>
          <a:p>
            <a:pPr marL="0" indent="0">
              <a:buNone/>
            </a:pPr>
            <a:r>
              <a:rPr lang="en-US" dirty="0" smtClean="0">
                <a:latin typeface="Franklin Gothic Medium" panose="020B0603020102020204" pitchFamily="34" charset="0"/>
              </a:rPr>
              <a:t>What is an occupation?</a:t>
            </a:r>
          </a:p>
          <a:p>
            <a:pPr marL="0" indent="0">
              <a:buNone/>
            </a:pPr>
            <a:r>
              <a:rPr lang="en-US" dirty="0" smtClean="0">
                <a:latin typeface="Franklin Gothic Medium" panose="020B0603020102020204" pitchFamily="34" charset="0"/>
              </a:rPr>
              <a:t>What is a career?</a:t>
            </a:r>
          </a:p>
          <a:p>
            <a:pPr marL="0" indent="0">
              <a:buNone/>
            </a:pPr>
            <a:r>
              <a:rPr lang="en-US" dirty="0" smtClean="0">
                <a:latin typeface="Franklin Gothic Medium" panose="020B0603020102020204" pitchFamily="34" charset="0"/>
              </a:rPr>
              <a:t>What is lifestyle?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2086" y="2709737"/>
            <a:ext cx="71008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anose="020B0603020102020204" pitchFamily="34" charset="0"/>
              </a:rPr>
              <a:t>WORK THAT YOU DO FOR MONEY.</a:t>
            </a:r>
          </a:p>
          <a:p>
            <a:endParaRPr lang="en-US" sz="2000" dirty="0" smtClean="0">
              <a:latin typeface="Franklin Gothic Medium" panose="020B0603020102020204" pitchFamily="34" charset="0"/>
            </a:endParaRPr>
          </a:p>
          <a:p>
            <a:r>
              <a:rPr lang="en-US" sz="2000" dirty="0" smtClean="0">
                <a:latin typeface="Franklin Gothic Medium" panose="020B0603020102020204" pitchFamily="34" charset="0"/>
              </a:rPr>
              <a:t>THE TYPE OF WORK YOU DO FOR A LIVING.</a:t>
            </a:r>
          </a:p>
          <a:p>
            <a:endParaRPr lang="en-US" sz="2000" dirty="0" smtClean="0">
              <a:latin typeface="Franklin Gothic Medium" panose="020B0603020102020204" pitchFamily="34" charset="0"/>
            </a:endParaRPr>
          </a:p>
          <a:p>
            <a:r>
              <a:rPr lang="en-US" sz="2000" dirty="0" smtClean="0">
                <a:latin typeface="Franklin Gothic Medium" panose="020B0603020102020204" pitchFamily="34" charset="0"/>
              </a:rPr>
              <a:t>A SERIES OF RELATED JOBS OR OCCUPATIONS THROUGHOUT</a:t>
            </a:r>
          </a:p>
          <a:p>
            <a:r>
              <a:rPr lang="en-US" sz="2000" dirty="0" smtClean="0">
                <a:latin typeface="Franklin Gothic Medium" panose="020B0603020102020204" pitchFamily="34" charset="0"/>
              </a:rPr>
              <a:t>YOUR WORKING LIFETIME.</a:t>
            </a:r>
          </a:p>
          <a:p>
            <a:endParaRPr lang="en-US" sz="2000" dirty="0" smtClean="0">
              <a:latin typeface="Franklin Gothic Medium" panose="020B0603020102020204" pitchFamily="34" charset="0"/>
            </a:endParaRPr>
          </a:p>
          <a:p>
            <a:r>
              <a:rPr lang="en-US" sz="2000" dirty="0" smtClean="0">
                <a:latin typeface="Franklin Gothic Medium" panose="020B0603020102020204" pitchFamily="34" charset="0"/>
              </a:rPr>
              <a:t>THE WAY YOU USE YOUR TIME, ENERGY, MONEY.</a:t>
            </a:r>
            <a:endParaRPr lang="en-US" sz="2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will learn in this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 will be able to define a job, an occupation, and a career.</a:t>
            </a:r>
          </a:p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 will be able to describe how your skills, interests, and desired lifestyle can have a major impact on your plans for a career</a:t>
            </a:r>
          </a:p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 will be able to explain how work life affects your lifestyle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2652" y="5208104"/>
            <a:ext cx="550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Big Idea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05070" y="1936158"/>
            <a:ext cx="996894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Choosing the right career is one of the most important decisions you will ever make!</a:t>
            </a:r>
            <a:endParaRPr lang="en-US" sz="7200" dirty="0"/>
          </a:p>
        </p:txBody>
      </p:sp>
      <p:pic>
        <p:nvPicPr>
          <p:cNvPr id="6" name="Ta Da-SoundBible.com-18841706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3705" y="41983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dobe Gothic Std B"/>
              </a:rPr>
              <a:t>Activity #2</a:t>
            </a:r>
            <a:endParaRPr lang="en-US" dirty="0">
              <a:latin typeface="Adobe Gothic Std B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30" y="1776868"/>
            <a:ext cx="3829275" cy="3829275"/>
          </a:xfrm>
        </p:spPr>
      </p:pic>
      <p:pic>
        <p:nvPicPr>
          <p:cNvPr id="5" name="Cheering-SoundBible.com-1115515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7811" y="51187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Work?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92" y="206375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19135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 is any Activity that is useful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7" y="1759185"/>
            <a:ext cx="2503415" cy="1962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46" y="1756188"/>
            <a:ext cx="2587218" cy="2004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1756188"/>
            <a:ext cx="1965960" cy="1965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3873304"/>
            <a:ext cx="3717290" cy="1844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82" y="3908680"/>
            <a:ext cx="3004346" cy="2002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3" y="3908680"/>
            <a:ext cx="3219670" cy="19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dirty="0">
                <a:solidFill>
                  <a:srgbClr val="B80E0F"/>
                </a:solidFill>
              </a:rPr>
              <a:t>What kind of work is right for me?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1548392"/>
            <a:ext cx="5303519" cy="44962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4593624"/>
            <a:ext cx="10864014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are interests?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4876800" cy="3165296"/>
          </a:xfrm>
        </p:spPr>
        <p:txBody>
          <a:bodyPr/>
          <a:lstStyle/>
          <a:p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Interests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are subjects or activities that you like. </a:t>
            </a:r>
          </a:p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They could be music, sports, or computers.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2" y="1616215"/>
            <a:ext cx="1941468" cy="2346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1" y="4563016"/>
            <a:ext cx="2453639" cy="1753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95" y="1860329"/>
            <a:ext cx="2856288" cy="18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B80E0F"/>
                </a:solidFill>
              </a:rPr>
              <a:t>What are skills?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6185" y="1987196"/>
            <a:ext cx="4584895" cy="356954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Skills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are what you can do.</a:t>
            </a:r>
          </a:p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Some skills you may have are drive a car, make change, care for an animal. 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1837765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77" y="1704164"/>
            <a:ext cx="2727960" cy="204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46" y="4075523"/>
            <a:ext cx="2981834" cy="19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B80E0F"/>
                </a:solidFill>
              </a:rPr>
              <a:t>What are Transferable skills?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4632960" cy="3311189"/>
          </a:xfrm>
        </p:spPr>
        <p:txBody>
          <a:bodyPr/>
          <a:lstStyle/>
          <a:p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Transferable skills 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are skills you can use in many different situations and activities.</a:t>
            </a:r>
          </a:p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Some examples are writing, getting along with people, organizing, and making good decisions.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94" y="1837765"/>
            <a:ext cx="2763377" cy="168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38" y="1865397"/>
            <a:ext cx="1767352" cy="260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91" y="3718990"/>
            <a:ext cx="3751580" cy="2735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32" y="4620762"/>
            <a:ext cx="2444658" cy="18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2485" y="2030739"/>
            <a:ext cx="3777343" cy="3311189"/>
          </a:xfrm>
        </p:spPr>
        <p:txBody>
          <a:bodyPr/>
          <a:lstStyle/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is work?</a:t>
            </a:r>
          </a:p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are interests?</a:t>
            </a:r>
          </a:p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are skills?</a:t>
            </a:r>
          </a:p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are transferable skills?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6338" y="2510384"/>
            <a:ext cx="43869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Any activity that is useful</a:t>
            </a:r>
          </a:p>
          <a:p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Subjects or activities that you like</a:t>
            </a:r>
          </a:p>
          <a:p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you can do</a:t>
            </a:r>
          </a:p>
          <a:p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Skills that you can use in many different situations and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851</TotalTime>
  <Words>856</Words>
  <Application>Microsoft Office PowerPoint</Application>
  <PresentationFormat>Widescreen</PresentationFormat>
  <Paragraphs>164</Paragraphs>
  <Slides>20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Comic Sans MS</vt:lpstr>
      <vt:lpstr>Franklin Gothic Demi Cond</vt:lpstr>
      <vt:lpstr>Franklin Gothic Medium</vt:lpstr>
      <vt:lpstr>Impact</vt:lpstr>
      <vt:lpstr>Main Event</vt:lpstr>
      <vt:lpstr>You and WOrk</vt:lpstr>
      <vt:lpstr>What you will learn in this unit</vt:lpstr>
      <vt:lpstr>What is Work?</vt:lpstr>
      <vt:lpstr>Work is any Activity that is useful</vt:lpstr>
      <vt:lpstr>What kind of work is right for me?</vt:lpstr>
      <vt:lpstr>What are interests?</vt:lpstr>
      <vt:lpstr>What are skills?</vt:lpstr>
      <vt:lpstr>What are Transferable skills?</vt:lpstr>
      <vt:lpstr>Lets review</vt:lpstr>
      <vt:lpstr>Activity #1</vt:lpstr>
      <vt:lpstr>You and WOrk</vt:lpstr>
      <vt:lpstr>What will YOU learn today?</vt:lpstr>
      <vt:lpstr>Lets review</vt:lpstr>
      <vt:lpstr>What is a Job?</vt:lpstr>
      <vt:lpstr>What is an occupation?</vt:lpstr>
      <vt:lpstr>What is a career?</vt:lpstr>
      <vt:lpstr>Example</vt:lpstr>
      <vt:lpstr>What is Lifestyle?</vt:lpstr>
      <vt:lpstr>Review</vt:lpstr>
      <vt:lpstr>Activity #2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and WOrk</dc:title>
  <dc:creator>Scott Davis</dc:creator>
  <cp:lastModifiedBy>Scott Davis</cp:lastModifiedBy>
  <cp:revision>30</cp:revision>
  <cp:lastPrinted>2015-11-13T12:34:27Z</cp:lastPrinted>
  <dcterms:created xsi:type="dcterms:W3CDTF">2015-11-10T13:09:45Z</dcterms:created>
  <dcterms:modified xsi:type="dcterms:W3CDTF">2015-11-13T15:05:42Z</dcterms:modified>
</cp:coreProperties>
</file>