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330124"/>
          </a:xfrm>
        </p:spPr>
        <p:txBody>
          <a:bodyPr/>
          <a:lstStyle/>
          <a:p>
            <a:pPr algn="ctr"/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4421080"/>
            <a:ext cx="3013968" cy="126062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By: </a:t>
            </a:r>
            <a:r>
              <a:rPr lang="en-US" sz="2800" b="1" dirty="0" smtClean="0">
                <a:latin typeface="French Script MT" panose="03020402040607040605" pitchFamily="66" charset="0"/>
              </a:rPr>
              <a:t>Sujay Kamalasanan</a:t>
            </a:r>
            <a:endParaRPr lang="en-US" sz="2800" b="1" dirty="0">
              <a:latin typeface="French Script MT" panose="03020402040607040605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4475"/>
            <a:ext cx="28575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446" y="931386"/>
            <a:ext cx="819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Place Of Worship</a:t>
            </a:r>
            <a:endParaRPr lang="en-US"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53" y="1762383"/>
            <a:ext cx="6091284" cy="45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929" y="908354"/>
            <a:ext cx="818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The Spread Of Buddhism</a:t>
            </a:r>
            <a:endParaRPr lang="en-US" sz="4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62" y="1842998"/>
            <a:ext cx="7161515" cy="42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Beginning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Siddhartha Gautama </a:t>
            </a:r>
            <a:r>
              <a:rPr lang="en-US" dirty="0" smtClean="0"/>
              <a:t>was the founder of Buddhism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He was born in 563 B.C.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Being a prince he wondered why people were suffering in life.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At the age of 30 he left home in search of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765829"/>
          </a:xfrm>
        </p:spPr>
        <p:txBody>
          <a:bodyPr>
            <a:normAutofit/>
          </a:bodyPr>
          <a:lstStyle/>
          <a:p>
            <a:r>
              <a:rPr lang="en-US" dirty="0"/>
              <a:t>He spent a total of 6 years trying to find his </a:t>
            </a:r>
            <a:r>
              <a:rPr lang="en-US" dirty="0" smtClean="0"/>
              <a:t>answers by fasting and meditation.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And he concluded three answers:</a:t>
            </a:r>
          </a:p>
          <a:p>
            <a:pPr marL="68580" indent="0">
              <a:buNone/>
            </a:pPr>
            <a:r>
              <a:rPr lang="en-US" dirty="0" smtClean="0"/>
              <a:t>1. Wanting what we like, but do not have.</a:t>
            </a:r>
          </a:p>
          <a:p>
            <a:pPr marL="525780" indent="-457200">
              <a:buAutoNum type="arabicPeriod"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2. Wanting to keep what we like &amp; already have.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3  Not having what we dislike ,but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Buddhism 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3505199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Siddhartha gained many followers, kings &amp; merchants.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 They were the first Buddhists.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 Like Hinduism, he believed that people should act morally &amp; treat each others well.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88648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838200"/>
          </a:xfrm>
        </p:spPr>
        <p:txBody>
          <a:bodyPr/>
          <a:lstStyle/>
          <a:p>
            <a:pPr algn="ctr"/>
            <a:r>
              <a:rPr lang="en-US" dirty="0" smtClean="0"/>
              <a:t>The Four Noble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4343400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AutoNum type="arabicPeriod"/>
            </a:pPr>
            <a:r>
              <a:rPr lang="en-US" dirty="0" smtClean="0"/>
              <a:t>Suffering and unhappiness are a part of human life. No one can escape sorrow.</a:t>
            </a:r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Suffering comes from our desires for pleasure and material goods. People cause their own misery because they want things they cant have.</a:t>
            </a:r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People can overcome ignorance and desire by following an 8 fold path that leads to wisdom, enlightment, and salvation.</a:t>
            </a:r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People can overcome desire, ignorance, and reach nirvana, dharma. Reaching nirvana is like Dharma.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Eightfold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876800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Believe in the nature of existence as suffering and in the 4 noble truths.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Incline toward goodness and kindness.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Avoid lies and gossip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Don’t steal or harm others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Reject work that harms others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Prevent evil and do good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Control your feelings and do good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Practice proper meditation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Buddhism v/s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086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Rejected ideas in the Vedas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Didn’t believe Brahmins or their rituals 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It does believe in reincarnation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337667" cy="26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127" y="908354"/>
            <a:ext cx="80481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Place Of Worship</a:t>
            </a:r>
          </a:p>
          <a:p>
            <a:pPr algn="ctr"/>
            <a:endParaRPr lang="en-US" sz="1200" u="sng" dirty="0"/>
          </a:p>
          <a:p>
            <a:pPr algn="ctr"/>
            <a:endParaRPr lang="en-US" sz="1200" u="sng" dirty="0" smtClean="0"/>
          </a:p>
          <a:p>
            <a:endParaRPr lang="en-US" sz="13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2127" y="1608545"/>
            <a:ext cx="8048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Buddhists also pray at temples like Hindus do.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55" y="2497399"/>
            <a:ext cx="7409667" cy="3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478" y="827740"/>
            <a:ext cx="818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Place Of Worship</a:t>
            </a:r>
            <a:endParaRPr lang="en-US" sz="4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203" y="1748596"/>
            <a:ext cx="6194932" cy="45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198</TotalTime>
  <Words>328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French Script MT</vt:lpstr>
      <vt:lpstr>Wingdings 2</vt:lpstr>
      <vt:lpstr>Austin</vt:lpstr>
      <vt:lpstr>Buddhism</vt:lpstr>
      <vt:lpstr>Beginning of Buddhism</vt:lpstr>
      <vt:lpstr>PowerPoint Presentation</vt:lpstr>
      <vt:lpstr>Buddhism Forming</vt:lpstr>
      <vt:lpstr>The Four Noble Truths</vt:lpstr>
      <vt:lpstr> Eightfold path</vt:lpstr>
      <vt:lpstr>Buddhism v/s Hinduism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Sujay</dc:creator>
  <cp:lastModifiedBy>Surekha Prasad</cp:lastModifiedBy>
  <cp:revision>37</cp:revision>
  <dcterms:created xsi:type="dcterms:W3CDTF">2006-08-16T00:00:00Z</dcterms:created>
  <dcterms:modified xsi:type="dcterms:W3CDTF">2015-04-19T12:43:44Z</dcterms:modified>
</cp:coreProperties>
</file>