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12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424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250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118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663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561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747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420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140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659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094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082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29250-0C00-4281-BB06-7E05C65AA2E2}" type="datetimeFigureOut">
              <a:rPr lang="en-CA" smtClean="0"/>
              <a:t>2015-05-03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231D5-84AF-4F55-A448-EBCEEA67CF5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002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winriverssoccer.ca/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800600"/>
            <a:ext cx="6235080" cy="566738"/>
          </a:xfrm>
        </p:spPr>
        <p:txBody>
          <a:bodyPr>
            <a:noAutofit/>
          </a:bodyPr>
          <a:lstStyle/>
          <a:p>
            <a:r>
              <a:rPr lang="en-CA" sz="1600" dirty="0" smtClean="0"/>
              <a:t>Instructions: </a:t>
            </a:r>
            <a:br>
              <a:rPr lang="en-CA" sz="1600" dirty="0" smtClean="0"/>
            </a:br>
            <a:endParaRPr lang="en-CA" sz="1600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616" y="5367338"/>
            <a:ext cx="6163072" cy="804862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CA" dirty="0"/>
              <a:t>access the </a:t>
            </a:r>
            <a:r>
              <a:rPr lang="en-CA" dirty="0">
                <a:hlinkClick r:id="rId2"/>
              </a:rPr>
              <a:t>www.twinriverssoccer.ca</a:t>
            </a:r>
            <a:r>
              <a:rPr lang="en-CA" dirty="0"/>
              <a:t> site, then sign-in or sign-up</a:t>
            </a:r>
            <a:endParaRPr lang="en-CA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CA" dirty="0" smtClean="0"/>
              <a:t>If you are signing-up please use an email address that is </a:t>
            </a:r>
            <a:r>
              <a:rPr lang="en-CA" b="1" dirty="0" smtClean="0"/>
              <a:t>not the same email address</a:t>
            </a:r>
            <a:r>
              <a:rPr lang="en-CA" dirty="0" smtClean="0"/>
              <a:t> you would have used to sign up to be a player…  the system does not allow you to have the same email for a player and an official</a:t>
            </a:r>
            <a:endParaRPr lang="en-CA" dirty="0"/>
          </a:p>
        </p:txBody>
      </p:sp>
      <p:pic>
        <p:nvPicPr>
          <p:cNvPr id="5" name="Content Placeholder 3"/>
          <p:cNvPicPr>
            <a:picLocks noGrp="1"/>
          </p:cNvPicPr>
          <p:nvPr>
            <p:ph type="pic" idx="1"/>
          </p:nvPr>
        </p:nvPicPr>
        <p:blipFill>
          <a:blip r:embed="rId3"/>
          <a:srcRect l="12518" r="12518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0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8" r="12518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043608" y="3933056"/>
            <a:ext cx="6984776" cy="2311152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CA" sz="1600" dirty="0" smtClean="0">
                <a:solidFill>
                  <a:srgbClr val="FF0000"/>
                </a:solidFill>
              </a:rPr>
              <a:t>click on the gear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CA" sz="1400" dirty="0" smtClean="0">
                <a:solidFill>
                  <a:srgbClr val="FF0000"/>
                </a:solidFill>
              </a:rPr>
              <a:t>complete the </a:t>
            </a:r>
            <a:r>
              <a:rPr lang="en-CA" sz="1400" b="1" dirty="0" smtClean="0">
                <a:solidFill>
                  <a:srgbClr val="FF0000"/>
                </a:solidFill>
              </a:rPr>
              <a:t>profile form </a:t>
            </a:r>
            <a:r>
              <a:rPr lang="en-CA" sz="1400" dirty="0" smtClean="0">
                <a:solidFill>
                  <a:srgbClr val="FF0000"/>
                </a:solidFill>
              </a:rPr>
              <a:t>(be sure to click ‘save”), then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CA" sz="1400" dirty="0">
                <a:solidFill>
                  <a:srgbClr val="FF0000"/>
                </a:solidFill>
              </a:rPr>
              <a:t>c</a:t>
            </a:r>
            <a:r>
              <a:rPr lang="en-CA" sz="1400" dirty="0" smtClean="0">
                <a:solidFill>
                  <a:srgbClr val="FF0000"/>
                </a:solidFill>
              </a:rPr>
              <a:t>omplete the </a:t>
            </a:r>
            <a:r>
              <a:rPr lang="en-CA" sz="1400" b="1" dirty="0" smtClean="0">
                <a:solidFill>
                  <a:srgbClr val="FF0000"/>
                </a:solidFill>
              </a:rPr>
              <a:t>volunteer form </a:t>
            </a:r>
            <a:r>
              <a:rPr lang="en-CA" sz="1400" dirty="0" smtClean="0">
                <a:solidFill>
                  <a:srgbClr val="FF0000"/>
                </a:solidFill>
              </a:rPr>
              <a:t>(be sure to click on ‘submit’)</a:t>
            </a:r>
            <a:endParaRPr lang="en-CA" sz="14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CA" dirty="0" smtClean="0">
                <a:solidFill>
                  <a:srgbClr val="FF0000"/>
                </a:solidFill>
              </a:rPr>
              <a:t>Please use the email address you provided on your Ayr Soccer application form (your game assignments will be mailed to that address)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CA" dirty="0" smtClean="0">
                <a:solidFill>
                  <a:srgbClr val="FF0000"/>
                </a:solidFill>
              </a:rPr>
              <a:t>Be </a:t>
            </a:r>
            <a:r>
              <a:rPr lang="en-CA" smtClean="0">
                <a:solidFill>
                  <a:srgbClr val="FF0000"/>
                </a:solidFill>
              </a:rPr>
              <a:t>sure to </a:t>
            </a:r>
            <a:r>
              <a:rPr lang="en-CA" dirty="0" smtClean="0">
                <a:solidFill>
                  <a:srgbClr val="FF0000"/>
                </a:solidFill>
              </a:rPr>
              <a:t>officially log out but clicking on ‘</a:t>
            </a:r>
            <a:r>
              <a:rPr lang="en-CA" smtClean="0">
                <a:solidFill>
                  <a:srgbClr val="FF0000"/>
                </a:solidFill>
              </a:rPr>
              <a:t>sign out’</a:t>
            </a:r>
            <a:endParaRPr lang="en-CA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CA" sz="1800" dirty="0" smtClean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71800" y="1700808"/>
            <a:ext cx="3958505" cy="252028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638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123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Instructions: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Trina Martin</dc:creator>
  <cp:lastModifiedBy>Trina Martin</cp:lastModifiedBy>
  <cp:revision>6</cp:revision>
  <dcterms:created xsi:type="dcterms:W3CDTF">2015-05-03T20:24:50Z</dcterms:created>
  <dcterms:modified xsi:type="dcterms:W3CDTF">2015-05-03T21:31:12Z</dcterms:modified>
</cp:coreProperties>
</file>