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22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23.xml" ContentType="application/vnd.openxmlformats-officedocument.presentationml.tags+xml"/>
  <Override PartName="/ppt/ink/ink19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29.xml" ContentType="application/vnd.openxmlformats-officedocument.presentationml.tags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30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tags/tag37.xml" ContentType="application/vnd.openxmlformats-officedocument.presentationml.tags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38.xml" ContentType="application/vnd.openxmlformats-officedocument.presentationml.tags+xml"/>
  <Override PartName="/ppt/ink/ink61.xml" ContentType="application/inkml+xml"/>
  <Override PartName="/ppt/ink/ink62.xml" ContentType="application/inkml+xml"/>
  <Override PartName="/ppt/ink/ink63.xml" ContentType="application/inkml+xml"/>
  <Override PartName="/ppt/tags/tag39.xml" ContentType="application/vnd.openxmlformats-officedocument.presentationml.tags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92" r:id="rId31"/>
    <p:sldId id="293" r:id="rId32"/>
    <p:sldId id="295" r:id="rId33"/>
    <p:sldId id="298" r:id="rId34"/>
    <p:sldId id="296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09" r:id="rId46"/>
  </p:sldIdLst>
  <p:sldSz cx="9144000" cy="6858000" type="screen4x3"/>
  <p:notesSz cx="9236075" cy="7010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>
      <p:cViewPr>
        <p:scale>
          <a:sx n="80" d="100"/>
          <a:sy n="80" d="100"/>
        </p:scale>
        <p:origin x="-18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5091C-1DFA-494E-ADFD-0F9FBB48404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1C25C-52B6-46F7-904B-0FB9C786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30T21:10:43.665"/>
    </inkml:context>
    <inkml:brush xml:id="br0">
      <inkml:brushProperty name="width" value="0.00882" units="cm"/>
      <inkml:brushProperty name="height" value="0.00882" units="cm"/>
      <inkml:brushProperty name="color" value="#C32D2E"/>
      <inkml:brushProperty name="fitToCurve" value="1"/>
    </inkml:brush>
  </inkml:definitions>
  <inkml:traceGroup>
    <inkml:annotationXML>
      <emma:emma xmlns:emma="http://www.w3.org/2003/04/emma" version="1.0">
        <emma:interpretation id="{D9E9ED8C-755A-4406-B9B0-8752A1B0A75E}" emma:medium="tactile" emma:mode="ink">
          <msink:context xmlns:msink="http://schemas.microsoft.com/ink/2010/main" type="writingRegion" rotatedBoundingBox="15157,15467 8538,15436 8543,14490 15162,14521"/>
        </emma:interpretation>
      </emma:emma>
    </inkml:annotationXML>
    <inkml:traceGroup>
      <inkml:annotationXML>
        <emma:emma xmlns:emma="http://www.w3.org/2003/04/emma" version="1.0">
          <emma:interpretation id="{C279E0EE-6376-4F94-AE26-FBD57C09FFCE}" emma:medium="tactile" emma:mode="ink">
            <msink:context xmlns:msink="http://schemas.microsoft.com/ink/2010/main" type="paragraph" rotatedBoundingBox="15157,15467 8538,15436 8543,14490 15162,14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AC35C-2FCC-4382-B458-2764AD7C5F74}" emma:medium="tactile" emma:mode="ink">
              <msink:context xmlns:msink="http://schemas.microsoft.com/ink/2010/main" type="line" rotatedBoundingBox="15157,15467 8538,15436 8543,14490 15162,14521"/>
            </emma:interpretation>
          </emma:emma>
        </inkml:annotationXML>
        <inkml:traceGroup>
          <inkml:annotationXML>
            <emma:emma xmlns:emma="http://www.w3.org/2003/04/emma" version="1.0">
              <emma:interpretation id="{C8572E9F-1042-4B46-A703-65955810C2B1}" emma:medium="tactile" emma:mode="ink">
                <msink:context xmlns:msink="http://schemas.microsoft.com/ink/2010/main" type="inkWord" rotatedBoundingBox="8502,14563 9402,14472 9493,15374 8593,15466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fate</emma:literal>
                </emma:interpretation>
                <emma:interpretation id="interp4" emma:lang="en-US" emma:confidence="0">
                  <emma:literal>¥0</emma:literal>
                </emma:interpretation>
              </emma:one-of>
            </emma:emma>
          </inkml:annotationXML>
          <inkml:trace contextRef="#ctx0" brushRef="#br0">-2 55 61,'0'0'32,"0"12"-1,0-12-4,0 0-13,0 0-4,0 0-4,0 0-1,11 5-1,-11-5-1,0 0 1,0 0-1,0 0 0,0 0-1,13 13 1,-13-13-2,0 0 1,7 14-1,-7-14 0,0 0 0,9 14 0,-9-14-1,0 0 1,9 13-1,-9-13 0,0 0 1,13 15-1,-13-15 1,9 13-1,-9-13 0,11 17 0,-11-17 1,10 15-1,-10-15 0,12 16 0,-12-16 0,0 0 1,15 14-1,-15-14 0,12 3 0,-12-3 0,13 2 1,-13-2-1,15-3 0,-15 3 0,18-4 0,-18 4 0,18-2 0,-18 2 0,18-3 1,-18 3-1,20-4 0,-20 4 0,18-6 0,-18 6 0,19-6 0,-19 6 0,18-7 0,-18 7 0,17-6 0,-17 6 0,15-4 0,-15 4 0,16-5 0,-16 5 0,14-5 0,-14 5 0,15-9 0,-15 9 0,18-12 0,-18 12 0,17-13 0,-17 13 0,14-12 0,-14 12 0,10-12 1,-10 12-1,0 0 0,11-14 0,-11 14 0,6-12 0,-6 12 0,9-16 0,-9 16 0,9-18 0,-9 18 0,9-19 0,-9 19-1,8-15 1,-8 15 0,0 0 0,0 0 0,0 0 0,0 0 0,12-2 0,-12 2 0,0 0 0,0 0-1,0 0 1,0 0 0,0 0-1,0 0 0,0 0-3,0 0-2,0 0-8,0 0-23,0 0 1,0 0 0,-6-12 0</inkml:trace>
          <inkml:trace contextRef="#ctx0" brushRef="#br0" timeOffset="826.8013">411-24 66,'-8'13'35,"8"-13"-1,0 0 1,0 0-17,0 0-9,0 0-2,19-7-2,-19 7-1,0 0-1,16-6 1,-16 6-2,12-1 0,-12 1 0,11 2 0,-11-2-1,13 4 0,-13-4 0,14 4 0,-14-4-1,14 3 1,-14-3-1,13 1 0,-13-1 0,12 2 0,-12-2 0,0 0 0,13 7 0,-13-7 0,0 0 1,0 0-1,7 11 0,-7-11 0,0 0 0,0 0 0,0 0 0,0 0 0,0 0 0,0 0 0,0 0 0,0 0 0,0 0 0,0 0 0,0 0 0,0 0 0,4 12 0,-4-12 0,-2 11 0,2-11 0,-4 17 0,1-5 0,3-12 0,-5 23 0,2-9 1,1 0-1,-2 0 0,0-1 0,0 0 0,4-13 0,-5 20 0,5-20 0,0 0 0,-6 13 0,6-13 1,0 0-1,0 0 0,0 0 0,0-13 0,0 13-1,0 0-2,0 0-4,-2-26-16,2 26-16,0 0 1,7-11 0,-7 11-1</inkml:trace>
          <inkml:trace contextRef="#ctx0" brushRef="#br0" timeOffset="2371.2041">706 432 53,'0'0'33,"-12"0"-1,12 0 1,0 0-17,0 0-6,0 0-2,0 0-3,0 0 0,-13-13-2,13 13 0,0 0-1,0 0 1,-14 8-2,14-8-1,-12 10 1,12-10-2,-11 13 1,11-13-1,-14 13 2,14-13-3,-16 10 2,16-10 0,-14 14 0,14-14 0,-15 17 0,15-17 0,-14 18 0,14-18 0,-12 19 0,12-19 0,-10 17 0,10-17 0,-9 15 0,9-15 0,-7 15 0,7-15 1,-5 16-1,5-16 0,-4 15 0,4-15 0,-2 17 0,2-17 0,-2 15 0,2-15 0,0 17 0,0-17 0,0 17 0,0-17 1,2 17-1,-2-17 1,1 17 0,-1-17-1,1 17 1,-1-17 0,3 16 0,-3-16-1,4 17 1,-4-17 0,5 12-1,-5-12 1,0 0 0,0 0-1,9 11 1,-9-11 0,0 0-1,0 0 0,0 0 0,0 0 1,11 8-1,-11-8 0,0 0 0,0 0 0,0 0 0,0 0 0,0 0-1,0 0-2,4 11-1,-4-11-6,0 0-27,-1-12 0,1 12 1,-5-13-2</inkml:trace>
          <inkml:trace contextRef="#ctx0" brushRef="#br0" timeOffset="3182.4056">419 822 50,'0'0'33,"0"0"1,0 0 0,0 0-11,15-2-12,-15 2-3,0 0-1,0 0-3,19 5 1,-19-5-1,12 7-1,-12-7 0,13 6-1,-13-6 0,17 7 0,-17-7-1,18 5 0,-18-5 0,19 5-1,-19-5 1,18 6-1,-18-6 0,14 5 1,-14-5-1,13 3 0,-13-3 0,12 1 0,-12-1 1,0 0-1,12-2 0,-12 2 0,0 0 0,0 0 0,12-5 0,-12 5 0,0 0 0,0 0 1,6-13-1,-6 13 0,4-13 0,-4 13 0,7-13 0,-7 13 0,6-18 0,-6 18 0,10-20 0,-10 20 0,13-23 0,-6 11 0,-2-2 0,-5 14 0,10-22 0,-10 22-1,7-16 1,-7 16 0,0 0 0,0 0 0,0 0 0,0 0-1,0 0-2,0 0-3,0 0-11,0 0-22,0 0 0,-15-2 1,15 2-1</inkml:trace>
          <inkml:trace contextRef="#ctx0" brushRef="#br0" timeOffset="5350.8094">-190 435 64,'0'0'34,"0"0"0,0 0-1,-14-9-15,14 9-8,0 0-3,13 14-2,-13-14-1,5 15 0,-5-15-1,4 26-1,-3-10 0,1 6-1,-2 0 0,3 1 0,-3-2-1,1-1 1,1-3-1,-1-3 0,-1-14 0,0 0 0,0 0 0,0 0 0,8-16 0,-8 0-1,1-2 1,0-4 0,-1 2-1,-1-1 1,1 3-1,0 3 1,-1 1-1,1 1 1,0 13 0,-3-18 0,3 18 0,0-13 0,0 13 0,-1-11 1,1 11 0,0 0 0,2-13-1,-2 13 1,0 0-1,0 0 2,17-4-1,-17 4-1,17 1 1,-17-1 0,22 5 0,-10-3-1,3-2 1,0 1 1,1-2-1,-1 1 0,-1-3-1,3 2 1,-6-4 0,2 5 1,-1 0-2,-12 0 1,15 10-1,-15-10 0,11 13 0,-11-13-1,6 14 1,-6-14-1,0 0 0,0 0-1,0 0-1,0 0-4,0 0-20,-2-13-12,2 13 0,-9-17-1,9 17 1</inkml:trace>
          <inkml:trace contextRef="#ctx0" brushRef="#br0" timeOffset="4321.2076">21 860 63,'0'0'33,"0"0"0,0 0 0,18 1-20,-19-13-6,1 12-1,10-20-2,-10 20 0,9-21-1,-9 21-1,8-22 0,-8 22-1,6-22 1,-6 22-1,5-21-1,-5 21 1,2-23 0,-1 11-1,-2-1 1,-1 0-1,1 1 0,-2 1 1,0-1-1,3 12 0,-7-20 1,7 20-1,-9-17 0,9 17 0,-10-14 1,10 14-1,-12-11 0,12 11 0,-14-12 0,14 12 0,-17-10 0,17 10 0,-22-10 0,22 10 0,-21-11 0,9 6 0,0 1 0,0-1 0,0 1 0,12 4 0,-21-10 0,21 10 0,-20-9 0,20 9 0,-16-9 0,16 9 1,-11-7-1,11 7 0,0 0 0,-14-4 1,14 4-1,0 0 1,0 0-1,0 0 1,-12 9 0,12-9-1,0 0 1,0 0 0,0 0-1,0 0 1,0 0-1,0 0 0,0 0 0,0 0 0,0 0-2,0 0-3,15 6-10,-15-6-22,0 0 0,0 0 1,12-8-3</inkml:trace>
        </inkml:traceGroup>
        <inkml:traceGroup>
          <inkml:annotationXML>
            <emma:emma xmlns:emma="http://www.w3.org/2003/04/emma" version="1.0">
              <emma:interpretation id="{A6F46FBD-86C7-44C2-9981-4015826431C6}" emma:medium="tactile" emma:mode="ink">
                <msink:context xmlns:msink="http://schemas.microsoft.com/ink/2010/main" type="inkWord" rotatedBoundingBox="14579,14293 15252,15040 14578,15647 13905,14901"/>
              </emma:interpretation>
              <emma:one-of disjunction-type="recognition" id="oneOf1">
                <emma:interpretation id="interp5" emma:lang="en-US" emma:confidence="0">
                  <emma:literal>Tia,</emma:literal>
                </emma:interpretation>
                <emma:interpretation id="interp6" emma:lang="en-US" emma:confidence="0">
                  <emma:literal>Nia,</emma:literal>
                </emma:interpretation>
                <emma:interpretation id="interp7" emma:lang="en-US" emma:confidence="0">
                  <emma:literal>I:</emma:literal>
                </emma:interpretation>
                <emma:interpretation id="interp8" emma:lang="en-US" emma:confidence="0">
                  <emma:literal>Fid,</emma:literal>
                </emma:interpretation>
                <emma:interpretation id="interp9" emma:lang="en-US" emma:confidence="0">
                  <emma:literal>a:</emma:literal>
                </emma:interpretation>
              </emma:one-of>
            </emma:emma>
          </inkml:annotationXML>
          <inkml:trace contextRef="#ctx0" brushRef="#br0" timeOffset="11076.0195">6086 111 65,'0'0'32,"0"0"-1,0 0-1,0 0-16,0 0-6,0 0-3,0 0-1,-5-12-1,5 12 0,0 0 0,0 0 0,0 0-1,0 0 1,0 0-1,0 0 0,0 0-1,0 0 1,0 0-1,0 0 0,0 0 0,0 0 1,0 0-1,4 13 0,-4-13 0,-4 13 0,4-13 0,-5 15 0,5-15-1,-6 17 1,6-17-1,-5 18 0,5-18 0,-6 19 1,6-19-1,-5 18 0,5-18 0,-4 20 0,4-20 1,-3 18-1,3-18 0,-1 17 0,1-17 0,1 14 1,-1-14-1,3 14 0,-3-14 0,4 15 1,-4-15-1,3 18 0,-3-18 0,7 20 1,-7-20-1,6 20 0,-6-20 1,13 18-1,-13-18 0,18 15 1,-18-15-1,22 12 1,-10-7-1,2 1 0,-1 0 1,-2 1-2,2-2 1,-1-2-1,-1 2 2,1-4-2,0-1 1,-1-1 1,-11 1-1,21-6 1,-21 6 0,19-5 0,-19 5-1,14-3 2,-14 3-2,0 0-2,13 14 2,-13-14-1,5 14 1,-5-14-2,0 0 1,-1 12-3,1-12 0,0 0-4,0 0-10,0 0-19,-7-14 0,1-2 0,6 16 0</inkml:trace>
          <inkml:trace contextRef="#ctx0" brushRef="#br0" timeOffset="11824.8208">6269 300 78,'0'0'38,"-12"9"-3,12-9 3,0 0-17,0 0-12,0 0-3,10 14-3,-10-14 0,13 7-1,-13-7 0,16 7-1,-16-7 0,18 9 0,-18-9 1,18 11-2,-18-11 1,18 10 0,-18-10 0,18 11-1,-18-11 1,15 11-1,-15-11 0,13 11 0,-13-11 0,0 0 0,13 10 0,-13-10 0,0 0 0,6 12 1,-6-12-1,0 0 0,0 0-1,0 0 1,0 14 1,0-14-3,0 0 2,-6 12-1,6-12 1,-8 11-1,8-11 1,-11 14-1,11-14 0,-15 14 1,15-14 0,-15 16 0,15-16 0,-17 15 0,17-15 0,-14 10 0,14-10 1,-12 7-1,12-7 0,0 0 0,-11 5 0,11-5 0,0 0 0,0 0 0,0 0 0,0 0 0,0 0-1,0 0-2,0 0-3,-7-12-8,7 12-24,0 0 0,0 0-1,0 0 1</inkml:trace>
          <inkml:trace contextRef="#ctx0" brushRef="#br0" timeOffset="12667.2223">6126 863 73,'0'0'34,"0"0"-1,4-17-1,-4 17-18,3-13-5,-3 13-2,4-15-3,-4 15 0,-1-17-1,1 17 0,-9-14 0,9 14-1,-12-10 0,12 10-1,-15-9 0,15 9 0,-15-7-1,15 7 0,-18-6 0,18 6 0,-21-5 0,9 4 0,-1-2 0,-1 2 0,-1-1 0,-2 2 0,0 0-1,-2 0 1,0 2 0,-1 0 0,0 2 0,1-1-1,-2 2 1,2 1 0,-1 2 0,2 0 0,2 2 0,0 0 0,3 0-1,0 3 1,4 1 1,0-2-1,3 1 0,2-2 0,4-11 1,-6 19-1,6-19 0,-5 16 1,5-16-1,0 0 0,0 0 1,-2 11-1,2-11 0,0 0 0,0 0-1,0 0 0,0 0-3,2-16-5,-2 16-27,0 0-2,0 0 1,7-17 0</inkml:trace>
          <inkml:trace contextRef="#ctx0" brushRef="#br0" timeOffset="13260.0233">5670 673 80,'-6'13'36,"6"-13"-1,-6 16 1,6-16-22,-6 18-7,6-18-3,-1 22-2,1-10 0,1 3 0,-2-1-1,1 4 0,-3-2 0,2 0 1,0 2-1,1 0 0,-2-3-1,4-2 1,-1-1 0,-1-12-1,5 16 1,-5-16-1,0 0 0,10 12 1,-10-12-1,0 0 0,12 5 1,-12-5-1,0 0 1,13 1-1,-13-1 1,0 0-1,18-3 1,-18 3 0,18-8-1,-4 3 1,0 0-1,3-3 1,0 1-1,-1 1 0,0-2 0,-2 3 0,-2 0-1,-12 5-2,16-5-2,-17-8-9,1 13-23,0 0-2,0 0 2,3-20-2</inkml:trace>
          <inkml:trace contextRef="#ctx0" brushRef="#br0" timeOffset="14929.2263">5577 43 43,'0'0'29,"0"0"1,-12 15 0,12 0-10,-12-11-8,13 13-3,-1-17-2,-11 27-2,2-16-1,3 7 0,-1-4-2,2 2 1,5-16-1,-12 20-1,12-20 0,0 0 0,0 0 0,0 0-1,0 0 1,-1-14-1,6 0 1,1-3-1,1 1 0,-1-2 0,1 1 1,-2 2-1,-1-1 0,1 5 0,-3-1 1,-2 12 0,8-18 0,-8 18 1,7-14-1,-7 14 1,10-11-1,-10 11 1,13-8 0,-13 8 0,16-2 0,-4 4-1,-12-2 1,22 8 0,-22-8 0,20 13 0,-20-13 0,21 16-1,-21-16 0,17 18 0,-17-18 0,14 10 0,-14-10 0,13 7 0,-13-7 0,0 0-1,14 0 1,-14 0-1,0 0 0,0 0 0,0 0 0,0 0-2,0 0-4,0 0-23,0 0-10,0 0 1,0 0-1,-17 5-1</inkml:trace>
          <inkml:trace contextRef="#ctx0" brushRef="#br0" timeOffset="14289.6251">5396 408 53,'2'15'30,"-2"-15"5,7 14-3,-7-14-8,18 7-11,-18-7-4,19 1-2,-7-6-2,5 4 1,-2-7-2,4 3 0,-3-4-1,0 0-1,0-3 0,-2 2 0,-4-2-1,1 0-1,-2 0 1,-3 1-1,1-2 0,-4 0 1,1-1-1,0 0 0,-1 0 0,-1-2 0,0 0 0,-1-2-1,-2 1 1,1 0 0,0 1 0,-3 0 0,2 2 0,1 0 0,-2 1 0,2 13-1,-1-20 1,1 20 0,-2-17 0,2 17 0,-2-11 0,2 11 0,0 0 0,0 0 0,0 0 0,0 0 0,0 0 0,0 0 0,0 0 0,0 0 0,0 0 0,0 0 0,-1 11 0,1-11 0,0 0 0,0 0 0,0 14-1,0-14-2,0 0-4,0 0-9,0 0-21,-13 8 0,13-8 1,0 0-2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6:43.470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EB895F44-B152-4DAA-A40D-ED0B4E2CB965}" emma:medium="tactile" emma:mode="ink">
          <msink:context xmlns:msink="http://schemas.microsoft.com/ink/2010/main" type="inkDrawing" rotatedBoundingBox="4731,12604 6408,12258 6496,12681 4819,13026" semanticType="callout" shapeName="Other">
            <msink:sourceLink direction="to" ref="{5E7B80E0-D04D-46CF-B24B-1CA380B4F9B2}"/>
            <msink:sourceLink direction="from" ref="{5E7B80E0-D04D-46CF-B24B-1CA380B4F9B2}"/>
          </msink:context>
        </emma:interpretation>
      </emma:emma>
    </inkml:annotationXML>
    <inkml:trace contextRef="#ctx0" brushRef="#br0">9 722 31,'0'0'23,"0"0"0,0 0-1,-9 17-4,9-17-2,0 0-3,0 0-2,0 0-2,0 0 0,0 0-1,0 0-1,0 0-1,0 0 0,0 0-1,5-15 0,-5 15-1,0 0 0,0 0-1,0 0-1,0 0 0,0 0 0,0 0-1,0 0 0,16-14 0,-16 14 0,0 0-1,9-21 1,-9 21-1,9-20 1,-9 20 0,8-19-1,-8 19 1,13-23-1,-13 23 1,17-25-1,-17 25 1,29-28-1,-12 12 0,5-3 1,2 0-1,1 0 1,5-3-1,0 0 1,2-1 0,0 2-1,-2 0 1,0-1-1,0 3 1,-2 0-1,0 1 0,2 1 1,-3 1-1,1 0 0,-2 0 0,1 0 0,5 2 0,-2 2 0,0-2 1,0 0-1,-2 3 0,4-1 0,-4 2 0,2-1 0,-4 2 0,1 0 0,1 2 0,-1 2 0,3-4 1,-4 6-1,4-1 0,-4 1 0,4 1 0,-3 2 0,-2 0 0,-1 0 0,-4 7 0,3-3 0,-6 4 1,5-2-1,-7 4 0,5 1 1,3 1-1,-4 0 1,4-3-1,-3 5 0,3-2 0,-2 3 1,0-1-1,-2-2 0,-1 2 1,0 0-1,-2-2 2,-1-1-2,-15-11 0,25 17 0,-25-17 0,21 13 0,-21-13 0,18 7 0,-18-7 0,0 0 0,19 9 0,-19-9 0,0 0 0,0 0 0,0 0 0,0 0 0,0 0 0,0 0 0,0 0 0,0 0 0,0 0 0,0 0 0,0 0 0,0 0 0,0 0 0,0 0 0,0 0 0,0 0 0,0 0 0,0 0 0,0 0 0,0 0 0,0 0 0,0 0 0,0 0 0,0 0 0,0 0 0,2-18 0,-2 18 0,-2-16 0,2 16 0,0-23 0,0 23 0,0-31 0,0 11 0,0-2 0,0-3 0,-1-3 0,1 0 0,0 1 0,-2 3 0,2 1 0,-2 4 0,2 19 0,-3-23 0,3 23 0,0 0 0,0 0 0,0 0 0,0 0 0,0 0 0,0 0 0,0 0 0,0 0 0,0 0 0,0 0 0,-4 19 0,4-19 0,0 21 0,0-21 0,2 26 0,-2-26 0,2 25 0,-2-25 0,3 28 0,-1-12 0,-2-16 0,3 30 0,-3-30 0,6 30 0,-3-14 0,-1 1 0,-2-17 0,5 27 0,-5-27 0,4 24 0,-4-24 0,5 19 0,-5-19 0,0 0 0,4 16 0,-4-16 0,0 0 0,0 0 0,0 0 0,0 0 0,1 18 0,-1-18 0,0 0 0,0 0 0,0 0 0,0 0 0,0 0 0,0 0 0,0 0 0,0 0 0,-19 14 0,19-14 0,0 0 0,-18 0 0,18 0 0,-21 2 0,21-2 0,-28 5 0,12-2 0,-5 3 0,1 1 0,-1 0 0,-2-2 0,-1 0 0,1-1 0,-2-2 0,2-1 0,0 1 0,2-2 0,0-2 0,1 2 0,4 0 0,16 0 0,-24 0 0,24 0 0,-16 0 0,16 0 0,0 0 0,0 0 0,0 0 0,0 0 0,0 0 0,0 0 0,0 0 0,0 0 0,0 0 0,0 0-6,21 2-24,-21-2-9,0 0-3,0 0 1,16-17-2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6:49.133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79F98562-E5F5-494E-ACC2-59E250395299}" emma:medium="tactile" emma:mode="ink">
          <msink:context xmlns:msink="http://schemas.microsoft.com/ink/2010/main" type="inkDrawing" rotatedBoundingBox="7825,13300 9884,12976 9983,13606 7924,13930" semanticType="callout" shapeName="Other">
            <msink:sourceLink direction="to" ref="{D0F4DBB9-D524-4C47-B2AA-D408EE5A57AA}"/>
            <msink:sourceLink direction="from" ref="{5E7B80E0-D04D-46CF-B24B-1CA380B4F9B2}"/>
          </msink:context>
        </emma:interpretation>
      </emma:emma>
    </inkml:annotationXML>
    <inkml:trace contextRef="#ctx0" brushRef="#br0">18 147 93,'0'0'35,"0"0"0,0 0 1,-18-16-28,18 16-3,0 0-1,16 0-1,-16 0 0,0 0 0,0 0-1,19 2 1,-19-2 0,0 0-1,14 19-1,-14-19 0,11 23 1,-11-23-2,12 30 1,-3-15 0,-2 1-1,2 0 0,2 0 0,-1 7 1,3-7-1,-1 6 0,2 1 1,-2 0-2,3 0 1,0 0-1,1 1 2,2-4-2,0 1 1,1-4 0,4 1 0,2-4 0,3 0 0,0 0 1,2-3-1,4-1 0,1-3 1,4 0-1,0 0 0,1-1 0,-1-3 0,3 1 0,1-1 1,-3-3-1,-1 0 0,-2 2 0,0-2 0,-1-2 0,-1 2 0,4-3 0,-2-1 0,2 1 0,-2-3 0,0-1 0,-2-2 0,1-1 0,-3-1 0,-3 1 0,-2-1 0,2 1 0,-3-3 0,1 3 0,-1-2 1,1-1-1,0-3 0,0-1 1,2-2-1,-2-2 1,1-1-1,1 1 1,-2-2-1,2 2 1,0 4-1,-2-1 0,-1-1 0,-1 1 0,-1 1 0,0-1 0,-2 2 0,-4-3 0,-1 2 0,-1 1 0,-3-2 0,-14 18 0,25-28 0,-25 28 0,18-26 0,-18 26 0,10-20 0,-10 20 0,0 0 0,9-19 1,-9 19-1,0 0 0,0 0 0,0 0 0,0 0 0,0 0-1,-3-16 1,3 16 0,0 0 0,0 0 0,-16 4 0,16-4 0,0 0 0,-21 10 0,21-10 0,-20 11 0,20-11 0,-26 14 0,26-14 1,-29 16-1,12-6-1,-3 1 1,1 3 0,-2 0 1,0 0-2,-1-2 1,-1 1 0,4-3 0,0-1 0,19-9 1,-25 10-2,25-10 1,-16 4 0,16-4 1,0 0-1,0 0 0,12-18 0,-12 18 0,23-17 0,-7 4 0,4-1 0,1 0-1,4 2 1,-1-2 0,1 2 0,0-2 0,-1 1 0,-1 3 0,-3-1 0,-1 2 0,-1 1 0,-18 8 0,28-13 0,-28 13 0,21-8 0,-21 8 0,18-4 0,-18 4 0,0 0 0,19 4 0,-19-4 0,0 0-1,22 15 2,-22-15-1,14 18 0,-14-18 0,12 25 0,-12-25 1,11 29-1,-8-11 1,1 1-1,-1 1 0,-1-1 1,1 2-1,1-2 1,0 1-1,-1-3 2,1 1-2,-4-18 0,7 28 0,-7-28 0,7 23 0,-7-23 0,0 0 0,3 16 0,-3-16 0,0 0 0,0 0 0,0 0 0,0 0 0,7-16 0,-7 16 0,4-18 0,-4 18-4,0 0-13,-4-26-24,4 26-1,-5-23 1,5 23-1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8:24.715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53442ED1-9C14-47F4-B49C-5AC5C8940C5E}" emma:medium="tactile" emma:mode="ink">
          <msink:context xmlns:msink="http://schemas.microsoft.com/ink/2010/main" type="inkDrawing"/>
        </emma:interpretation>
      </emma:emma>
    </inkml:annotationXML>
    <inkml:trace contextRef="#ctx0" brushRef="#br0">309 353 74,'0'0'32,"0"0"0,0 0-7,0 0-13,0 0-5,0 0-2,0 0-1,0 0 0,0 0 0,0 0 0,4-15-1,-4 15 0,0 0-1,4-11 0,-4 11 0,0-12-1,0 12 0,-3-12 0,3 12 0,0 0 0,-8-14 0,8 14-1,-6-14 1,6 14-1,-5-18 1,5 18-1,-8-21 0,7 8 1,1 13-1,-8-22 0,8 22 1,-12-19-1,12 19 1,-15-17-1,15 17 0,-22-18 1,10 8-1,12 10 0,-20-19 0,20 19 0,-19-20 1,19 20-1,-17-15 0,17 15 1,-16-11-1,16 11 0,-14-7 0,14 7 0,-14-4 1,14 4-1,-14-4 0,14 4 0,-14-2 0,14 2 0,-13-4 0,13 4 0,-13-2 0,13 2 0,0 0 0,-14 2 0,14-2 0,0 0 1,-16 10-1,16-10 0,-11 12 0,11-12 0,-12 10 0,12-10 1,0 0-1,-11 12 0,11-12 0,0 0 0,0 0 1,0 0-1,0-13 0,0 13 1,0 0-1,6-17 0,-6 17 0,0 0 1,0 0-1,0 0 0,0 0 0,0 0 0,0 0 0,0 0 0,0 0 0,0 0 0,4-11 0,-4 11 0,0 0 0,0 0 1,0 0-1,0 0 0,0 0 0,0 0 0,0 0 0,0 0 0,1-12 0,-1 12 0,0 0 0,0 0 0,0 0 0,0 0 0,0 0 0,0 0 0,0 0 1,0 0-1,0 0 0,0 0 0,0 0 0,0 0 0,0 0 0,0 0 0,0 0 0,0 0 0,0 0 0,12 14 0,-12-14 0,13 12 0,-13-12 0,16 16 0,-16-16 1,22 26-1,-11-11 0,1 3 0,-1-2 0,-2 3 1,0-4-1,-3-1 0,1-2 0,-7-12 1,6 14-1,-6-14 0,0 0 1,0 0-1,0 0 0,0 0 0,0 0 0,6-14 0,-6 14 0,-6-14 0,6 14 0,-9-17 0,9 17-1,-13-16 1,13 16-1,-15-17 1,15 17-1,-16-17 0,16 17 0,-14-15 1,14 15-1,-11-16 0,11 16 1,-8-12 0,8 12 0,-8-12 0,8 12 0,0 0 0,-6-15 0,6 15 0,-3-12 0,3 12 0,0 0 0,1-11 0,-1 11 0,0 0 0,0 0 0,13-8 1,-13 8-1,16-1 1,-16 1 0,22 0-1,-10-2 1,5 4-1,-1-2 1,0 0-1,1-2 1,1 2-1,-2-1 0,0 0 1,-2-2-1,-1 1 0,0-1 0,-13 3 0,17-5 0,-17 5 0,0 0 0,13-4 0,-13 4 0,0 0 0,0 0 0,0 0-2,0 0-2,0 0-7,0 0-28,0 0 0,0 0-1,-5-15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40:01.154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2D53E645-ABAE-460C-8246-455EB3A006F7}" emma:medium="tactile" emma:mode="ink">
          <msink:context xmlns:msink="http://schemas.microsoft.com/ink/2010/main" type="writingRegion" rotatedBoundingBox="18615,15886 16846,16110 16778,15577 18547,15353"/>
        </emma:interpretation>
      </emma:emma>
    </inkml:annotationXML>
    <inkml:traceGroup>
      <inkml:annotationXML>
        <emma:emma xmlns:emma="http://www.w3.org/2003/04/emma" version="1.0">
          <emma:interpretation id="{4E6A2F87-9ABE-42DA-801A-69D624883D3B}" emma:medium="tactile" emma:mode="ink">
            <msink:context xmlns:msink="http://schemas.microsoft.com/ink/2010/main" type="paragraph" rotatedBoundingBox="18615,15886 16846,16110 16778,15577 18547,15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44DBF1-E39C-42C6-A98F-518D8F236AC0}" emma:medium="tactile" emma:mode="ink">
              <msink:context xmlns:msink="http://schemas.microsoft.com/ink/2010/main" type="line" rotatedBoundingBox="18615,15886 16846,16110 16778,15577 18547,15353"/>
            </emma:interpretation>
          </emma:emma>
        </inkml:annotationXML>
        <inkml:traceGroup>
          <inkml:annotationXML>
            <emma:emma xmlns:emma="http://www.w3.org/2003/04/emma" version="1.0">
              <emma:interpretation id="{34CA3C2B-0C93-48F0-A703-7D4C73208E9C}" emma:medium="tactile" emma:mode="ink">
                <msink:context xmlns:msink="http://schemas.microsoft.com/ink/2010/main" type="inkWord" rotatedBoundingBox="17585,16017 16846,16110 16779,15585 17519,15491"/>
              </emma:interpretation>
              <emma:one-of disjunction-type="recognition" id="oneOf0">
                <emma:interpretation id="interp0" emma:lang="en-US" emma:confidence="0">
                  <emma:literal>tree</emma:literal>
                </emma:interpretation>
                <emma:interpretation id="interp1" emma:lang="en-US" emma:confidence="0">
                  <emma:literal>tore</emma:literal>
                </emma:interpretation>
                <emma:interpretation id="interp2" emma:lang="en-US" emma:confidence="0">
                  <emma:literal>tire</emma:literal>
                </emma:interpretation>
                <emma:interpretation id="interp3" emma:lang="en-US" emma:confidence="0">
                  <emma:literal>trio</emma:literal>
                </emma:interpretation>
                <emma:interpretation id="interp4" emma:lang="en-US" emma:confidence="0">
                  <emma:literal>trite</emma:literal>
                </emma:interpretation>
              </emma:one-of>
            </emma:emma>
          </inkml:annotationXML>
          <inkml:trace contextRef="#ctx0" brushRef="#br0">0 47 105,'0'0'34,"0"0"2,0 0-8,12-6-22,-12 6-3,0 0-1,4-16 0,-4 16 0,2-12 1,-2 12-1,0 0 0,0 0 1,0-13-1,0 13 0,0 0-1,0 0 0,0 0 1,0 12-1,0-12 0,0 0 1,0 14-1,0-14 1,4 17-1,0-6 1,-4 1 0,4 3-1,-3 2 0,4 5-1,-1-1 1,0 2-1,-1-3 0,1-1 0,1-4-1,-3-3 1,-2-12-2,4 11-1,-4-11-1,0 0-5,0 0-23,-1-15-8,1 15 1,-8-19-1</inkml:trace>
          <inkml:trace contextRef="#ctx0" brushRef="#br0" timeOffset="483.6008">-96 121 96,'0'0'36,"0"0"2,0 0-2,0 0-25,0 0-5,18-4-2,-18 4 0,19-8-1,-19 8 0,25-6 0,-11 2 0,2 3-1,-1-3 0,3 1 0,-2 0-1,2 0 0,0 0 0,0 2 0,-3-1-1,-1 0 0,-1 2 2,-2 0-2,-11 0 0,14-1 0,-14 1-2,0 0 1,0 0-1,0 0-1,0 0-4,-2-11-16,2 11-16,0 0-2,-12-7 2,12 7-2</inkml:trace>
          <inkml:trace contextRef="#ctx0" brushRef="#br1" timeOffset="12870.0226">679 432 77,'0'0'35,"0"0"-2,0 0 3,0 0-23,0 0-7,0 0-2,0-18 0,0 18-1,0-12 1,0 12-1,0-15 1,0 15-2,-2-14 1,2 14-1,-1-15 0,1 15-1,0-19 0,0 19 0,1-21-1,-1 8 0,0 2 1,-1-1-1,-2 0 0,1-3 0,-1-1 0,-1-1 0,1-1 0,-3 2 0,1-1 0,-1 0 1,-1 1-1,1 1 1,0 4-1,-2-1 0,8 12 0,-18-16 0,18 16 0,-19-16 0,19 16 0,-20-10 0,9 6 0,11 4 0,-21-4 0,9 3 0,1 1 0,11 0 0,-21 4 0,21-4 1,-19 5-1,19-5 1,-13 4-1,13-4 0,0 0 1,0 0-1,0 0 1,0 0-1,0 0 0,0 0 0,0 0 1,0 0-1,0 0 0,0 0 0,0 0 0,0 0-1,0 0-1,0 0-3,12 5-6,-12-5-27,0 0-1,0 0 0,0 0 0</inkml:trace>
          <inkml:trace contextRef="#ctx0" brushRef="#br1" timeOffset="13868.4243">404-21 73,'0'0'34,"0"0"2,-11 1 0,11-1-18,0 0-8,0 0-3,0 0-1,0 0-2,0 0 0,14 14 0,-14-14-1,0 0-1,8 17 1,-8-17-1,7 20-1,0-7 1,-3 0-1,5 2 0,-4 1 0,4 3-1,-4-5 0,4 4 0,-1-7 0,-3 3 0,-5-14 0,10 18 0,-10-18 0,0 0 0,0 0-1,0 0 0,0 0-1,8-18 1,-8 18-3,-4-24 0,4 24-2,-8-31-2,8 31-2,-10-30 0,10 30-4,-10-30-1,10 30 2,-9-24 1,9 24 5,-7-19 2,7 19 5,-5-17 3,-5 5 4,10 12 2,-12-12 1,12 12 1,0 0-2,0 0-1,-16-14 0,16 14-2,0 0 0,0 0-1,0 0-1,0 0 0,0 0-1,0 0 0,0 0 0,11-7-1,-11 7 0,17-4 0,-5-1 0,2 3-1,1-4 1,2 3-1,1-1 1,-4 1-1,4 2 0,-5 1 0,-2 1 0,-11-1 0,20 7-1,-20-7 0,11 10 2,-11-10-2,0 0 0,9 13 0,-9-13 0,0 0 0,0 0-2,0 0 0,0 0-2,0 0-6,0 0-29,0 0-2,-5-12 1,5 12-2</inkml:trace>
          <inkml:trace contextRef="#ctx0" brushRef="#br1" timeOffset="7893.6138">1666-56 60,'0'0'33,"0"0"1,0 0-2,13 0-11,-13 0-10,0 0-3,0 0-3,0 0 0,-9-13 0,9 13-1,0 0-2,0 0 1,0 0 0,0 0-2,-13-13 1,13 13-1,-13-8 0,13 8-1,-18-13 0,5 6 1,-1 0-1,-4 0 0,-1 1 0,-3-1 0,-1 0 1,-3 2-1,0 1 0,-1 0 1,0 1-1,-3 3 0,2 0 0,1 3 0,-1 2 0,2 1 0,0 2 0,0 1 0,3 1 0,4 1 0,2-1 0,2 0 0,2 2 0,13-12 1,-19 20-1,12-8 0,7-12 1,-7 21 0,3-9 0,4-12 0,-4 22 0,4-22 0,-2 19 0,2-19 0,2 15-1,-2-15 0,2 12 1,-2-12-2,0 0 1,0 0 0,0 0 0,3 11 0,-3-11 0,0 0 0,0 0-2,0 0 0,0 0-2,-1-11-5,1 11-24,5-13-7,-5 13 3,-3-20-3</inkml:trace>
          <inkml:trace contextRef="#ctx0" brushRef="#br1" timeOffset="8611.2151">950-131 67,'0'0'38,"-6"-12"-2,6 12 2,0 0-10,16 1-19,-16-1-3,12 7-1,-12-7-1,16 15 0,-16-15-1,11 24 0,-7-10-1,2 4 1,-3-1-1,2 2 0,-2-2-1,1 1 0,-1-1-1,1-2 1,0-1 1,0-1-2,-1-2 0,-3-11 0,6 21 0,-6-21 0,5 14 0,-5-14 0,0 0 0,7 13 0,-7-13 0,0 0 0,0 0 0,0 0 0,0 0 0,0 0 0,0 0 0,11 0 0,-11 0 0,0 0 0,12-9 0,-12 9 0,13-13 0,-13 13 0,18-15 0,-5 4 0,-1 1 0,3 0 0,0-2 0,0 3 0,0 0 0,-4 3 0,1 1 0,-12 5 0,14-5 0,-14 5 0,0 0 0,0 0 0,0 0 0,0 0 0,0 0-2,0 0-4,14 6-32,-14-6-3,0 0 0,-8-14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2:33:33.4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FD16E5-2E96-43DB-8A14-3A173F52C4CB}" emma:medium="tactile" emma:mode="ink">
          <msink:context xmlns:msink="http://schemas.microsoft.com/ink/2010/main" type="inkDrawing" rotatedBoundingBox="16025,8511 16246,11674 15761,11708 15540,8545" shapeName="Other"/>
        </emma:interpretation>
      </emma:emma>
    </inkml:annotationXML>
    <inkml:trace contextRef="#ctx0" brushRef="#br0">-13 65 90,'0'0'36,"-17"7"-1,17-7 3,0 0-27,0 0-3,16 3-3,1 0 0,-1-5-2,12 2 0,-1-6-1,7 1-1,1-4 1,3 1-1,1-3-1,1 1 1,-3 2 0,-3 0-1,-7 3 0,-1 5 0,-7 3 0,-5 7 0,-14-10 0,21 29 0,-14-8 0,-3 6 0,0 3 0,-1 7-1,2 6 2,-1 3-2,1 7 1,0 6 0,0 7 1,1 7-2,1 8 1,-1 7 0,-3 7 0,2 7 1,-2 8 0,1 3-1,-1 2 1,-2 5 0,3-3 0,-3 0-1,2-4 1,-1-1-1,1-8-1,-1 1 2,-1-4-1,1-5 1,-2-5-1,2-5 1,-1-3 0,1-2-1,-1-9 1,3-5 0,-1-1-1,2-7 0,-2-3 0,3-7 0,-1-4 0,1-8 1,1 0-1,-1-10 0,-1-5 0,0-4 0,-5-18 0,6 20 2,-6-20-2,0 0 0,0 0 0,0 0 0,0 0 0,0 0 0,0 0 0,-17-6 0,17 6 0,-16-6 0,16 6 0,-20-5 0,20 5 0,-24 3 0,10 0 0,-1 2 0,-2 3 0,-1 3 0,-1 2 0,-2 0 0,0 1 0,0-3 0,2 1 0,-3-16-6,22 4-32,-24-25-2,12-1-1,-5-19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8:30.034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966339E-2949-4B71-9CBA-1A102A2BF210}" emma:medium="tactile" emma:mode="ink">
          <msink:context xmlns:msink="http://schemas.microsoft.com/ink/2010/main" type="writingRegion" rotatedBoundingBox="13620,10078 14231,10541 13959,10901 13348,10438"/>
        </emma:interpretation>
      </emma:emma>
    </inkml:annotationXML>
    <inkml:traceGroup>
      <inkml:annotationXML>
        <emma:emma xmlns:emma="http://www.w3.org/2003/04/emma" version="1.0">
          <emma:interpretation id="{1D0F70D9-A658-4469-BF60-A592F16A15C3}" emma:medium="tactile" emma:mode="ink">
            <msink:context xmlns:msink="http://schemas.microsoft.com/ink/2010/main" type="paragraph" rotatedBoundingBox="13620,10078 14231,10541 13959,10901 13348,10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B97F0-4F8E-4D2A-9A8F-A691B1AE397F}" emma:medium="tactile" emma:mode="ink">
              <msink:context xmlns:msink="http://schemas.microsoft.com/ink/2010/main" type="line" rotatedBoundingBox="13620,10078 14231,10541 13959,10901 13348,10438"/>
            </emma:interpretation>
          </emma:emma>
        </inkml:annotationXML>
        <inkml:traceGroup>
          <inkml:annotationXML>
            <emma:emma xmlns:emma="http://www.w3.org/2003/04/emma" version="1.0">
              <emma:interpretation id="{0A7D11FF-3D41-459A-81CB-D065C638E970}" emma:medium="tactile" emma:mode="ink">
                <msink:context xmlns:msink="http://schemas.microsoft.com/ink/2010/main" type="inkWord" rotatedBoundingBox="13620,10078 14231,10541 13959,10901 13348,10438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7×+</emma:literal>
                </emma:interpretation>
                <emma:interpretation id="interp3" emma:lang="en-US" emma:confidence="0">
                  <emma:literal>Ft</emma:literal>
                </emma:interpretation>
                <emma:interpretation id="interp4" emma:lang="en-US" emma:confidence="0">
                  <emma:literal>Jut</emma:literal>
                </emma:interpretation>
              </emma:one-of>
            </emma:emma>
          </inkml:annotationXML>
          <inkml:trace contextRef="#ctx0" brushRef="#br0">-1 0 69,'0'0'33,"0"0"-2,0 0-3,-1 12-15,1-12-6,0 0-2,0 0-1,0 0 0,0 0 0,11 2 1,-11-2-2,0 0 1,0 0 0,0 0-1,0 0-1,0 0 0,0 0 0,0 0-1,13 7 0,-13-7-1,12 5 1,-12-5 0,18 7 0,-5-3 0,-2 0 0,5 1 0,-3-1 0,1-1-1,0 1 1,-1 1-1,-2 0 1,-11-5-1,17 12 1,-17-12-1,10 18 1,-10-18-1,4 19 0,-4-6 1,0-2-1,-2 2 0,0 0 0,0-1 1,-2 2-1,-1 0 0,0 1 0,-1-2 0,0 2 0,0 1 0,-2-1 0,0 1 0,2 0 0,-1-2 0,1 0 0,1-1 1,0 0-1,5-13 0,-8 20 0,8-20 0,-5 18 0,5-18 0,-5 15 0,5-15 1,-6 12-1,6-12 0,0 0 0,-6 12 1,6-12-1,0 0 0,0 0 0,0 0 1,0 0-1,0 0 0,0 0 0,0 0 0,0 0-1,0 0-2,-8-12-3,-1-3-7,9 15-25,-5-15-1,5 15 1,-9-16-1</inkml:trace>
          <inkml:trace contextRef="#ctx0" brushRef="#br0" timeOffset="795.6014">-27 354 92,'0'0'34,"0"0"0,-5-17-4,5 17-19,0 0-5,0 0-1,0 0-1,0 0 0,0 0 0,0 0-1,0 0 0,0 0 0,8 11 0,-8-11-1,2 14-1,-2-14 1,7 19-1,-3-7 0,-2-1-1,1 4 1,1-3 0,0 2-1,-1-1 1,-1 0-1,2-1 1,-4-12-1,5 19 0,-5-19 0,6 15 0,-6-15 0,0 0 0,4 16 0,-4-16 0,0 0 0,0 0 1,0 0-1,0 0 0,0 0 0,0 0 0,0 0 0,0 0 1,13 0-1,-13 0 0,0 0 0,17-12 0,-17 12 0,16-10 0,-4 5 0,1-3 0,0 0 1,3-1-1,0 0 0,2-1 0,-1 1 0,-1-1 0,1 2 0,-3 0 0,0 2 0,-2 0 0,-12 6 0,18-9 0,-18 9 0,12-5 1,-12 5-2,0 0 1,0 0 0,0 0 0,0 0-2,0 0-1,0 0-7,0 0-29,0 0-1,0 0 1,-16-12-2</inkml:trace>
          <inkml:trace contextRef="#ctx0" brushRef="#br1" timeOffset="-49015.2861">275 502 79,'0'0'35,"0"0"0,3-21 1,15 26-21,-18-5-7,0 0-1,12-18-1,-12 18-1,16-1-1,-16 1 1,18-2-1,-18 2-1,25-4 0,-6 6-1,-1-2 0,6 0 0,-3 0-1,4 0-1,0-2 1,0 2-1,-4 0 2,-2-1-2,-3-3 0,-16 4 0,27-5 0,-27 5 0,15-4 0,-15 4 0,0 0 0,0 0 0,0 0 0,0 0-3,0 0 0,0 0-4,0 0-28,0 0-5,0 0 0,0 0 0</inkml:trace>
          <inkml:trace contextRef="#ctx0" brushRef="#br1" timeOffset="-49545.687">402 360 68,'0'0'32,"14"-16"-2,-14 16-4,0 0-12,9-21-5,-9 21-3,0 0 0,19-13-1,-19 13 1,0 0 1,0 0-1,0 0-1,0 0 0,0 0-1,0 0-2,7 27 1,-7-11-1,2 3-1,0 4 1,0 3 0,-1 0-1,1 3 0,-2-3 0,2 2 0,0-3 0,-1-3 0,1-4-1,2-2 1,-4-16-1,3 19 0,-3-19 0,0 0 0,0 0 0,0 0-1,0 0-1,0 0-1,0 0-3,-10-17-7,10 17-25,-4-22-2,4 22 2,-11-19-1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2:33:35.3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157135-63C2-4550-8CF6-01C86441F41E}" emma:medium="tactile" emma:mode="ink">
          <msink:context xmlns:msink="http://schemas.microsoft.com/ink/2010/main" type="inkDrawing" rotatedBoundingBox="2182,11326 2444,8453 3355,8537 3092,11410" semanticType="verticalRange" shapeName="Other">
            <msink:sourceLink direction="with" ref="{5572AF1A-6DB7-43A0-B822-E2579DB31B38}"/>
          </msink:context>
        </emma:interpretation>
      </emma:emma>
    </inkml:annotationXML>
    <inkml:trace contextRef="#ctx0" brushRef="#br0">1053 0 76,'-26'13'37,"4"-8"-2,1 5 2,-11-10-16,3 11-15,-13-6-2,-1 4-1,-12-3-1,-6 4-1,-5-2 0,-3-2 0,-3 1-1,1-1 0,2 1 0,9-1 1,7 0-1,9 1 0,11-2 0,7-2 0,7 2 0,19-5 0,-18 3 1,18-3-1,0 0 0,0 0 1,0 0 0,0 0 0,0 0 0,6 19 1,-6-3-1,2 11 0,0 5 0,-1 6-1,1 7 0,-2 8 0,-5 9 0,2 8-1,-7 10 1,-1 5 0,-2 4-1,-1 6 2,-1 2-2,2 4 2,4-4 0,-3-1-1,8-5 2,2-3-2,0 1 1,2 1-1,0-4 1,0-1-2,-1-4 1,-2 1 0,-1-6 0,1-2 0,0-10 0,0-7 1,3-6-1,-2-6 0,4-7 1,-1-4 0,3-7 0,-1-1-1,0-1 2,2-2-3,-2-1 3,2 2-2,-2 1 0,2-1 1,-2-3-2,2-2 2,-2-3-1,-3-16 0,8 21 0,-8-21 0,0 0 0,19 10 0,-19-10 0,16 1 1,-16-1-1,20 4 1,-20-4-1,16 6 0,-16-6 1,14 13-1,-14-13 1,11 14-1,-11-14 0,10 14 0,-10-14 1,0 0-1,16 18 0,-16-18 1,16 10-1,-16-10 0,19 9 0,-19-9 0,28 13 0,-11-7 0,3-1 0,4 2 1,1-3-1,6 1 0,1-3 0,2-1 0,-1-1 0,-1 0 0,-3 2 0,-1 0 0,-6 4-2,-4-3-1,3 18-6,-21-21-30,16 24-1,-16-24 0,3 14-1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8:12.531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572AF1A-6DB7-43A0-B822-E2579DB31B38}" emma:medium="tactile" emma:mode="ink">
          <msink:context xmlns:msink="http://schemas.microsoft.com/ink/2010/main" type="writingRegion" rotatedBoundingBox="3742,9590 8798,9677 8789,10211 3733,10124">
            <msink:destinationLink direction="with" ref="{A9157135-63C2-4550-8CF6-01C86441F41E}"/>
          </msink:context>
        </emma:interpretation>
      </emma:emma>
    </inkml:annotationXML>
    <inkml:traceGroup>
      <inkml:annotationXML>
        <emma:emma xmlns:emma="http://www.w3.org/2003/04/emma" version="1.0">
          <emma:interpretation id="{F6BD3B7C-DA2F-44E9-B3DE-E9AF594DB72A}" emma:medium="tactile" emma:mode="ink">
            <msink:context xmlns:msink="http://schemas.microsoft.com/ink/2010/main" type="paragraph" rotatedBoundingBox="3742,9590 8798,9677 8789,10211 3733,10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9F335-882F-435E-8E06-030404FBCBC3}" emma:medium="tactile" emma:mode="ink">
              <msink:context xmlns:msink="http://schemas.microsoft.com/ink/2010/main" type="line" rotatedBoundingBox="3742,9590 8798,9677 8789,10211 3733,10124"/>
            </emma:interpretation>
          </emma:emma>
        </inkml:annotationXML>
        <inkml:traceGroup>
          <inkml:annotationXML>
            <emma:emma xmlns:emma="http://www.w3.org/2003/04/emma" version="1.0">
              <emma:interpretation id="{90025803-B62D-4942-8EEA-6171865C2890}" emma:medium="tactile" emma:mode="ink">
                <msink:context xmlns:msink="http://schemas.microsoft.com/ink/2010/main" type="inkWord" rotatedBoundingBox="3742,9590 4514,9604 4505,10137 3733,10124"/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Tt</emma:literal>
                </emma:interpretation>
                <emma:interpretation id="interp4" emma:lang="en-US" emma:confidence="0">
                  <emma:literal>hit</emma:literal>
                </emma:interpretation>
              </emma:one-of>
            </emma:emma>
          </inkml:annotationXML>
          <inkml:trace contextRef="#ctx0" brushRef="#br0">-560 7 40,'0'0'32,"0"0"0,0 0 1,0 0-14,0 0-5,0 0-5,0 0-2,0 0-1,0 0-1,0 0 0,0 0 0,0 0-1,14 8-1,-14-8 0,0 0 0,0 0-1,7 15-1,-7-15 1,6 12-1,-6-12 0,6 11 0,-6-11-1,0 0 1,12 14-1,-12-14 1,0 0 0,16 9-1,-16-9 1,16 4-1,-16-4 1,15 1-1,-15-1 0,18 0 1,-18 0-1,18-4 0,-18 4 0,20-8 0,-20 8 0,21-13 1,-9 5-1,0-1-1,0 0 2,1-1-1,1 0 0,2-1 0,-2 0 0,2-1 0,-2 2 0,0 0 0,-1 1 0,0 1 0,-13 8 0,19-15 0,-19 15 0,14-12 0,-14 12 0,10-11 0,-10 11 0,9-12 0,-9 12 0,0 0 0,9-13 0,-9 13 0,0 0 0,0 0 0,0 0 0,7-12 0,-7 12 0,0 0 0,0 0 0,0 0 0,0 0 0,0 0 0,0 0 0,0 0 0,0 0 0,0 0 0,0 0 0,0 0 0,0 0-1,0 0 1,0 0 0,0 0 0,0 0 0,0 0-1,0 0-1,0 0 0,0 0-1,-18 3-4,20 10-7,-13-17-25,11 4 1,0 0 0,0 0-1</inkml:trace>
          <inkml:trace contextRef="#ctx0" brushRef="#br0" timeOffset="873.6015">-261-149 55,'0'0'33,"0"0"1,0 0 0,0 0-16,0 0-8,0 0-1,0 0-2,0 0-2,15-5 0,-15 5-1,0 0 0,14-3-1,-14 3-1,15-1 0,-15 1 0,18 4-1,-18-4 1,22 1-2,-8 0 1,-14-1 0,25 1 0,-14-3-1,-11 2 1,21-3-1,-21 3 0,14-1 1,-14 1-1,0 0 0,0 0 0,13-1 0,-13 1 0,0 0 0,0 0 0,0 0 0,-3 11 0,3-11 0,0 0 0,-2 13 0,2-13 0,0 0 1,-4 17-1,4-17 0,-5 11 0,5-11 0,-5 16 0,5-16 0,-6 19 0,6-19 0,-5 20 1,4-7-1,0 0 0,-1 0 0,1 0 1,1-1-1,0-12 0,-1 21 1,1-21-1,-1 15 0,1-15 0,0 0 0,-2 13 1,2-13-1,0 0 0,0 0-1,0 0 1,0 0-2,0 0-2,0 0-7,0 0-29,0 0 1,-11-20-1,11 20 0</inkml:trace>
          <inkml:trace contextRef="#ctx0" brushRef="#br1" timeOffset="-45599">10 18 49,'0'0'28,"0"0"2,0 0-6,-10-18-10,10 18-5,0 0-1,0 0 0,0 0 0,0 0-1,0 0 0,0 0-1,0 0 0,16 2-2,-16-2 0,0 0-2,0 0 0,0 0-1,0 0 0,0 0 0,0 0 0,0 0 0,0 0 0,0 0 0,0 0-1,0 0 1,3 23 0,-3-23 0,0 25 0,0-8 0,-1 2 0,1 3 0,-2-1 0,2 5 0,0-3-1,0 3 2,0 1-2,2-1 1,-2-3-1,1 0 1,3-4-1,-2 0 0,-1-3 1,-1-16-1,4 21 0,-4-21 1,0 0-1,0 0 0,0 0-1,0 0 0,0 0-1,0 0-1,0 0-3,-4-26-3,4 26-11,0 0-20,2-23 3,-9 7-2,7 16 2</inkml:trace>
          <inkml:trace contextRef="#ctx0" brushRef="#br1" timeOffset="-45037.399">-99 188 70,'-16'-3'34,"16"3"1,0 0-6,0 0-11,0 0-6,21 7-3,-21-7-2,0 0 0,18 2-2,-18-2 0,23 5-1,-23-5-2,26 9 1,-10-6-2,-16-3 1,30 2-1,-14-2 0,4 2 0,-20-2-1,33-2 1,-15 0 0,-2 0 0,0 2 0,-1-1-1,1 1 1,-16 0-1,23 0 0,-23 0 0,16 0 0,-16 0 0,0 0 0,0 0-1,0 0 0,0 0 0,0 0-2,0 0-3,0 0-12,0 0-22,0 0-1,0 0 1,0 0 0</inkml:trace>
        </inkml:traceGroup>
        <inkml:traceGroup>
          <inkml:annotationXML>
            <emma:emma xmlns:emma="http://www.w3.org/2003/04/emma" version="1.0">
              <emma:interpretation id="{4383AD8F-DAE4-4A0D-80B3-05498FEC85B9}" emma:medium="tactile" emma:mode="ink">
                <msink:context xmlns:msink="http://schemas.microsoft.com/ink/2010/main" type="inkWord" rotatedBoundingBox="8454,9737 8797,9742 8793,10002 8449,9997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1" timeOffset="-38282.5872">4152 122 42,'0'0'32,"0"0"2,0 0 0,0 0-8,17 5-10,-17-5-6,0 0-2,0 0-1,27-5-1,-27 5-1,19 1-1,-19-1 0,25 6-1,-25-6-1,30 3 0,-14-3-1,3 0 0,1-2 0,-1-1 0,2 1-1,-1 0 1,-3-1-1,1-1 1,-18 4-1,26-1 1,-26 1-1,20 0 0,-20 0 1,0 0-1,0 0 0,19-2 0,-19 2 0,0 0 0,0 0 0,0 0 0,11-18-1,-11 18 0,0 0-1,0 0-2,0 0-9,0 0-27,0 0 0,-18 2 1,18-2-1</inkml:trace>
          <inkml:trace contextRef="#ctx0" brushRef="#br1" timeOffset="-38797.3881">4309-12 30,'0'0'26,"0"0"1,0 0-3,0 0-7,16-5-2,-16 5-3,0 0 1,0 0-1,0 0-2,0 0-1,0 0-3,0 0 0,0 0-1,0 0-2,0 0 0,0 0-1,0 0 0,0 0 0,-2 17 0,2-17-1,-4 20 0,4-20 0,-1 24 1,1-24-1,-4 30-1,0-14 1,4 3 0,-1 2 0,1-1 0,0 1 0,1-2-1,-1-3 0,2 0 1,-2-16-1,6 21 0,-6-21 0,0 0 0,0 0-1,0 0 1,0 0-2,0 0-1,0 0-2,0 0-3,0 0-12,0 0-20,0 0 3,-4-18-2,4 18 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7T15:15:12.879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44FB991-A36F-45B9-9AF4-089CD8215D80}" emma:medium="tactile" emma:mode="ink">
          <msink:context xmlns:msink="http://schemas.microsoft.com/ink/2010/main" type="writingRegion" rotatedBoundingBox="3631,15927 3988,15927 3988,16205 3631,16205"/>
        </emma:interpretation>
      </emma:emma>
    </inkml:annotationXML>
    <inkml:traceGroup>
      <inkml:annotationXML>
        <emma:emma xmlns:emma="http://www.w3.org/2003/04/emma" version="1.0">
          <emma:interpretation id="{1733DA6A-25AD-4B6E-9379-7E974ED1E233}" emma:medium="tactile" emma:mode="ink">
            <msink:context xmlns:msink="http://schemas.microsoft.com/ink/2010/main" type="paragraph" rotatedBoundingBox="3631,15927 3988,15927 3988,16205 3631,16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BED02-776D-4FD2-B465-E4665EC3ED0B}" emma:medium="tactile" emma:mode="ink">
              <msink:context xmlns:msink="http://schemas.microsoft.com/ink/2010/main" type="line" rotatedBoundingBox="3631,15927 3988,15927 3988,16205 3631,16205"/>
            </emma:interpretation>
          </emma:emma>
        </inkml:annotationXML>
        <inkml:traceGroup>
          <inkml:annotationXML>
            <emma:emma xmlns:emma="http://www.w3.org/2003/04/emma" version="1.0">
              <emma:interpretation id="{A78B1438-7B0F-4308-990D-529D5E0591D0}" emma:medium="tactile" emma:mode="ink">
                <msink:context xmlns:msink="http://schemas.microsoft.com/ink/2010/main" type="inkWord" rotatedBoundingBox="3631,15927 3988,15927 3988,16205 3631,16205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_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0 69 86,'0'0'37,"0"0"0,0 0-2,0 0-22,0 0-4,0 0-3,18-5-1,-18 5-1,27-7-1,-11 0 0,2 2 0,-3-1-1,6 0-1,-3 1 1,0 0-1,1 1 0,-1 2 0,-1-1-1,2 1 1,-1-1-1,-1 1 0,-1-1 0,-2 0 0,-1 2 0,-2 1 0,-11 0-1,16 3 1,-16-3 0,11 7 0,-11-7-1,0 0 0,11 15-1,-11-15-1,0 0-2,0 0-5,6 15-30,-6-15-1,0 0 0,-14 5 0</inkml:trace>
          <inkml:trace contextRef="#ctx0" brushRef="#br0" timeOffset="-530.4009">128-107 17,'0'0'25,"0"0"1,0 0 1,0 0-9,0 0-7,-12-12-1,12 12-2,0 0-1,0 0 0,0 0 0,0 0 0,0 0 0,0 0-1,0 0 0,0 0-1,0 0 0,0 0-1,0 0 0,0 0-1,0 0 0,0 0-1,0 0 0,0 0 0,0 0-1,0 0 0,7 12 0,-7-12 0,0 0 0,0 0 0,0 16-1,0-16 1,-2 17-1,1-4 1,0-1 0,0 5 0,-1 0 0,1 1-1,1 0 1,0-2-1,0 1 0,1-4 1,-1 1-1,0-14 0,2 19 0,-2-19 0,1 18 0,-1-18 0,0 15 0,0-15 0,0 15-1,0-15-2,2 11-1,-2-11-5,0 0-8,0 0-21,0 0 0,-18-5-2,18 5 3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7T15:15:12.879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E1D5437-B954-4300-80C9-E83EFF989CBF}" emma:medium="tactile" emma:mode="ink">
          <msink:context xmlns:msink="http://schemas.microsoft.com/ink/2010/main" type="writingRegion" rotatedBoundingBox="3631,15927 3988,15927 3988,16205 3631,16205"/>
        </emma:interpretation>
      </emma:emma>
    </inkml:annotationXML>
    <inkml:traceGroup>
      <inkml:annotationXML>
        <emma:emma xmlns:emma="http://www.w3.org/2003/04/emma" version="1.0">
          <emma:interpretation id="{DE867A1D-F97D-41C4-9B09-97917CA67427}" emma:medium="tactile" emma:mode="ink">
            <msink:context xmlns:msink="http://schemas.microsoft.com/ink/2010/main" type="paragraph" rotatedBoundingBox="3631,15927 3988,15927 3988,16205 3631,16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7D0401-614C-4C8F-8614-34944BAD3CA4}" emma:medium="tactile" emma:mode="ink">
              <msink:context xmlns:msink="http://schemas.microsoft.com/ink/2010/main" type="line" rotatedBoundingBox="3631,15927 3988,15927 3988,16205 3631,16205"/>
            </emma:interpretation>
          </emma:emma>
        </inkml:annotationXML>
        <inkml:traceGroup>
          <inkml:annotationXML>
            <emma:emma xmlns:emma="http://www.w3.org/2003/04/emma" version="1.0">
              <emma:interpretation id="{124CA9FE-1DB4-4F76-951D-2435D91606D2}" emma:medium="tactile" emma:mode="ink">
                <msink:context xmlns:msink="http://schemas.microsoft.com/ink/2010/main" type="inkWord" rotatedBoundingBox="3631,15927 3988,15927 3988,16205 3631,16205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0 69 86,'0'0'37,"0"0"0,0 0-2,0 0-22,0 0-4,0 0-3,18-5-1,-18 5-1,27-7-1,-11 0 0,2 2 0,-3-1-1,6 0-1,-3 1 1,0 0-1,1 1 0,-1 2 0,-1-1-1,2 1 1,-1-1-1,-1 1 0,-1-1 0,-2 0 0,-1 2 0,-2 1 0,-11 0-1,16 3 1,-16-3 0,11 7 0,-11-7-1,0 0 0,11 15-1,-11-15-1,0 0-2,0 0-5,6 15-30,-6-15-1,0 0 0,-14 5 0</inkml:trace>
          <inkml:trace contextRef="#ctx0" brushRef="#br0" timeOffset="-530.4009">128-107 17,'0'0'25,"0"0"1,0 0 1,0 0-9,0 0-7,-12-12-1,12 12-2,0 0-1,0 0 0,0 0 0,0 0 0,0 0 0,0 0-1,0 0 0,0 0-1,0 0 0,0 0-1,0 0 0,0 0-1,0 0 0,0 0-1,0 0 0,0 0 0,0 0-1,0 0 0,7 12 0,-7-12 0,0 0 0,0 0 0,0 16-1,0-16 1,-2 17-1,1-4 1,0-1 0,0 5 0,-1 0 0,1 1-1,1 0 1,0-2-1,0 1 0,1-4 1,-1 1-1,0-14 0,2 19 0,-2-19 0,1 18 0,-1-18 0,0 15 0,0-15 0,0 15-1,0-15-2,2 11-1,-2-11-5,0 0-8,0 0-21,0 0 0,-18-5-2,18 5 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37.919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049F7B68-1240-4D45-B754-FACD4F1A5E01}" emma:medium="tactile" emma:mode="ink">
          <msink:context xmlns:msink="http://schemas.microsoft.com/ink/2010/main" type="writingRegion" rotatedBoundingBox="13448,5733 16193,5720 16196,6340 13451,6353"/>
        </emma:interpretation>
      </emma:emma>
    </inkml:annotationXML>
    <inkml:traceGroup>
      <inkml:annotationXML>
        <emma:emma xmlns:emma="http://www.w3.org/2003/04/emma" version="1.0">
          <emma:interpretation id="{836A94D1-5AA7-4927-B7F9-732E39024FFF}" emma:medium="tactile" emma:mode="ink">
            <msink:context xmlns:msink="http://schemas.microsoft.com/ink/2010/main" type="paragraph" rotatedBoundingBox="13448,5733 16193,5720 16196,6340 13451,6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698F3C-A286-4C99-944F-DBE33E0C4488}" emma:medium="tactile" emma:mode="ink">
              <msink:context xmlns:msink="http://schemas.microsoft.com/ink/2010/main" type="line" rotatedBoundingBox="13448,5733 16193,5720 16196,6340 13451,6353"/>
            </emma:interpretation>
          </emma:emma>
        </inkml:annotationXML>
        <inkml:traceGroup>
          <inkml:annotationXML>
            <emma:emma xmlns:emma="http://www.w3.org/2003/04/emma" version="1.0">
              <emma:interpretation id="{C672F9F8-011A-4D1A-811D-DFAA655C1B69}" emma:medium="tactile" emma:mode="ink">
                <msink:context xmlns:msink="http://schemas.microsoft.com/ink/2010/main" type="inkWord" rotatedBoundingBox="13448,5754 14093,5750 14096,6291 13450,6294"/>
              </emma:interpretation>
              <emma:one-of disjunction-type="recognition" id="oneOf0">
                <emma:interpretation id="interp0" emma:lang="en-US" emma:confidence="0">
                  <emma:literal>St</emma:literal>
                </emma:interpretation>
                <emma:interpretation id="interp1" emma:lang="en-US" emma:confidence="1">
                  <emma:literal>s, T</emma:literal>
                </emma:interpretation>
                <emma:interpretation id="interp2" emma:lang="en-US" emma:confidence="0">
                  <emma:literal>St,</emma:literal>
                </emma:interpretation>
                <emma:interpretation id="interp3" emma:lang="en-US" emma:confidence="0">
                  <emma:literal>Sty</emma:literal>
                </emma:interpretation>
                <emma:interpretation id="interp4" emma:lang="en-US" emma:confidence="0">
                  <emma:literal>St.</emma:literal>
                </emma:interpretation>
              </emma:one-of>
            </emma:emma>
          </inkml:annotationXML>
          <inkml:trace contextRef="#ctx0" brushRef="#br0">231 0 60,'-18'-3'34,"18"3"-3,0 0 2,-19 7-10,19-7-14,-16 0-5,16 0-1,-18 3 0,18-3 0,-21 9 0,21-9 1,-23 11-1,7-6 0,16-5-1,-22 16 1,22-16-2,-23 21 0,23-21 0,-18 19 0,18-19-1,-16 23 1,16-23-1,-14 23 1,14-23 0,-7 19-1,7-19 1,0 18 0,0-18-1,3 16 1,-3-16 0,0 0-1,20 22 1,-20-22-1,17 18 1,-17-18 0,22 14-1,-22-14 0,26 18 1,-10-11-1,0-2 0,0 2 0,0-2 0,1 2 1,1 0-1,-2-1 0,1 2 0,-17-8 0,29 18 0,-29-18 0,24 19-1,-24-19 1,18 23 1,-18-23-1,9 21 0,-9-21 0,2 18 1,-2-18-1,-4 21 0,4-21 0,-10 19 0,10-19 0,-15 23 0,15-23 0,-22 25-1,22-25 1,-29 19-1,13-10 1,0-2-1,1-4 0,-1-1 1,16-2-1,-29-2 1,29 2-1,-22-9 1,22 9 0,-18-17 0,18 17 0,-11-19 0,11 19 0,0-29 0,0 29 0,11-21 1,-11 21-1,16-23 0,-16 23 0,17-21 0,-17 21 0,18-17 0,-18 17-2,9-21-2,-9 21-3,0-20-11,0 20-20,0 0 1,0 0 1,0 0-2</inkml:trace>
          <inkml:trace contextRef="#ctx0" brushRef="#br0" timeOffset="577.201">501 174 64,'0'0'35,"0"0"-1,0 0 0,0 0-8,0 0-16,0 0-3,0 0-2,14 20-2,-7-3 0,-3 2 0,1 6-1,-5 1 0,4 1 0,-3-3-2,1-3 0,4 1-2,-6-22-3,7 31-3,-7-31-11,0 0-19,0 0 1,0 0 1,-2-16-1</inkml:trace>
          <inkml:trace contextRef="#ctx0" brushRef="#br0" timeOffset="858.0015">462 345 80,'0'0'36,"0"0"0,0 0 0,0 0-21,0 0-7,20-4-2,-3 2-2,-1-6-2,4 1 0,-3 1-3,-1-8-5,16 18-22,-32-4-9,28-11 0,-28 11 0,18-9-1</inkml:trace>
          <inkml:trace contextRef="#ctx0" brushRef="#br0" timeOffset="3354.0059">568 301 32,'0'0'23,"0"0"2,0 0-2,0 0-8,0 0-3,0 0-1,0 0-1,0 0-1,0 0-1,0 0 0,0 0-3,0 0 0,0 0-1,0 0-1,0 0 0,0 0 0,0 0 0,0 0-1,-2 17 1,2-17-1,2 16-1,-2-16 1,0 0-1,4 25 1,-4-25-1,2 16 0,-2-16 0,0 0 0,3 21 0,-3-21-1,2 22 1,-2-22 0,2 25-1,-2-25 0,0 26 1,0-26-1,-2 23 1,2-23-1,2 16 1,-2-16-1,0 0 1,0 0-1,0 0 0,0 0 1,0 0-1,0 0 0,0 0 0,0 0-1,0 0-3,0 0-3,0 0-28,0 0-2,14-19 0,-16 3 0</inkml:trace>
        </inkml:traceGroup>
        <inkml:traceGroup>
          <inkml:annotationXML>
            <emma:emma xmlns:emma="http://www.w3.org/2003/04/emma" version="1.0">
              <emma:interpretation id="{1FBA707E-57D7-4CAB-97A1-30A3DF6FB6A2}" emma:medium="tactile" emma:mode="ink">
                <msink:context xmlns:msink="http://schemas.microsoft.com/ink/2010/main" type="inkWord" rotatedBoundingBox="15385,5724 16193,5720 16196,6340 15388,6343"/>
              </emma:interpretation>
              <emma:one-of disjunction-type="recognition" id="oneOf1">
                <emma:interpretation id="interp5" emma:lang="en-US" emma:confidence="0">
                  <emma:literal>5</emma:literal>
                </emma:interpretation>
                <emma:interpretation id="interp6" emma:lang="en-US" emma:confidence="0">
                  <emma:literal>£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39202.8689">2208 37 60,'5'-17'34,"-5"17"2,9-16-3,-18-4-9,9 20-9,0 0-4,16-10-3,-16 10-3,0 0 0,0 0-2,-17-7-1,17 7 1,-22 7-2,7 0 1,-3 3-1,2 3-1,-5 1 1,1 2-1,1 1 1,-2 1-1,1 1 0,1 0 0,3 1 0,0-1 0,2 2 0,2-3 0,1 1 0,11-19 0,-12 28 0,12-28 0,-2 21 0,2-21 1,0 0-1,19 18 0,-19-18 0,23 9 0,-23-9 1,29 12-1,-13-7 1,1 2-1,3-1 1,1 1-1,0-4 0,0 2 0,6-1 1,-1-1-1,-1 4 0,0-1 0,-3 2 0,0 1 0,-3 0 0,-1 2 0,-18-11 0,21 21 0,-21-21 0,14 23 0,-14-23-1,7 19 1,-7-19 0,-5 24 0,5-24 0,-16 30 0,16-30 0,-32 32-1,11-16 1,-4-2 0,-1-4-1,-1-1 1,-1-4 0,2-3 0,-3-4-1,8-5 1,0 0 0,2-1 0,3-3 0,16 11-1,-25-21 1,25 21 0,-12-25 0,12 25 1,3-30-2,-3 30 2,20-28-2,-8 11 2,4 3-1,0 0 0,0 3 0,-16 11 0,26-17-1,-26 17 0,18-14-1,-18 14-4,0 0-7,0 0-25,7-16-2,-7 16 2,0 0-2</inkml:trace>
          <inkml:trace contextRef="#ctx0" brushRef="#br1" timeOffset="47517.6835">2457 287 78,'0'0'35,"0"0"0,0 0-1,0 0-20,0 0-5,0 0-2,16-2-1,-16 2-2,0 0 0,19-11 0,-19 11-1,20-3 0,-20 3-1,21-2 1,-21 2-2,23-2 1,-7 1-1,-16 1 0,32-6 0,-17 3 0,3-2 0,-2 1 0,0 1 0,-16 3-1,25-7 1,-25 7-1,19-6 1,-19 6-1,0 0 0,18 2 0,-18-2 0,0 0 0,0 0 0,0 0 0,0 0 2,0 0-4,0 0 4,15 2-4,-15-2 2,0 0 0,0 0-1,0 0-1,0 0-2,0 0-5,-15 0-30,15 0-1,0 0 0,0 0-1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19:29.881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AAF0484C-F1ED-4D55-BABC-08B2395F17DE}" emma:medium="tactile" emma:mode="ink">
          <msink:context xmlns:msink="http://schemas.microsoft.com/ink/2010/main" type="inkDrawing" rotatedBoundingBox="4225,6001 4291,6763 4265,6765 4199,6004" semanticType="callout" shapeName="Other"/>
        </emma:interpretation>
      </emma:emma>
    </inkml:annotationXML>
    <inkml:trace contextRef="#ctx0" brushRef="#br0">0 49 46,'0'0'27,"0"0"2,4-18-7,-4 18-7,0 0-3,0 0-3,6-16-1,-6 16-1,0 0-2,0 0 0,0 0-2,0 0 0,10-16-2,-10 16 1,0 0-1,0 0 0,0 0 1,0 0-1,0 0 1,0 0 0,0 0 0,0 0 0,0 0 0,3 15-1,-3-15 1,0 14-1,0-14 0,0 16 0,0-16 0,-2 19 0,2-19 0,2 22-1,-2-22 1,2 26 0,-2-10-1,1 0 1,1 1-1,-1-2 0,1 2 0,0-2 1,-1 1-1,1-2 0,-2 1 0,1-1 0,-1 2 1,2-2-1,-2 1 0,2-1 0,-2 0 0,0 1 0,0-1 0,0 1 0,0-15 0,1 27 0,-1-27 1,2 25-1,-1-10 0,-1-15 0,4 25 0,-4-25 0,3 24 0,-3-24 1,3 24-1,0-8 0,-3-16 0,3 27 0,-1-12 0,-2-15 1,3 27-1,-3-27 0,3 25 0,-3-25 0,2 19 0,-2-19 1,2 18-1,-2-18 1,3 16 0,-3-16-1,3 18 1,-3-18 0,0 14 0,0-14-1,2 14 1,-2-14-1,0 15 0,0-15 1,0 0-1,1 14 0,-1-14 0,0 0 1,0 0-1,0 0 0,0 0 1,0 0-1,0 0 0,0 0 0,0 0 1,0 0-1,0 0-1,0 0 0,0 0-3,0 0-9,0 0-25,-8-21-2,8 21 2,-5-17-1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19:31.598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A4365BEF-C9F9-4054-ABA9-7464FABACA22}" emma:medium="tactile" emma:mode="ink">
          <msink:context xmlns:msink="http://schemas.microsoft.com/ink/2010/main" type="inkDrawing" rotatedBoundingBox="4289,7960 4345,8750 4330,8751 4275,7961" semanticType="callout" shapeName="Other">
            <msink:sourceLink direction="with" ref="{7F9951A5-89FD-4A4D-B9B4-436A394B6DBF}"/>
          </msink:context>
        </emma:interpretation>
      </emma:emma>
    </inkml:annotationXML>
    <inkml:trace contextRef="#ctx0" brushRef="#br0">0 0 48,'0'0'32,"0"0"1,0 0-1,0 0-14,0 0-5,0 0-5,0 0-1,0 0-2,0 0-1,0 0 0,5 16 0,-5-16-1,2 16 0,-2-16-1,1 20 0,-1-20-1,2 31 0,0-14 0,-1 1 0,1-1 0,-1 3-1,-1-1 1,2 1-1,0 1 1,-1 0-1,1-2 1,-2 0-1,1 2 0,-1-2 0,2-1 1,0-1-1,-2 1 0,1-2 0,1 0 0,-2 0 0,1-2 1,1 1-1,0 1 0,-1-2 0,1 0 0,-1 1 1,-1-15-1,4 24 0,-4-24 0,0 25 1,0-25-1,0 24 0,0-24 0,0 23 0,0-23 0,-2 20 0,2-20 1,0 20-1,0-20 1,2 17 0,-2-17-1,3 15 0,-3-15 0,0 0 0,3 17 1,-3-17 0,3 14-2,-3-14 2,0 0 0,2 23-1,-2-23 2,1 14-2,-1-14 0,0 0-1,2 23 2,-2-23-2,0 0 1,3 14 0,-3-14 0,0 0-1,0 0 2,0 0-1,0 0 0,2 14 1,-2-14-1,0 0 1,0 0-1,0 0 0,0 0 0,0 0 0,0 0-1,0 0-1,0 0-1,0 0-6,0 0-30,3-16 0,-3 16-1,0 0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0:20.972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92EED66-AA96-4EDF-B363-D48F9982AEE3}" emma:medium="tactile" emma:mode="ink">
          <msink:context xmlns:msink="http://schemas.microsoft.com/ink/2010/main" type="writingRegion" rotatedBoundingBox="16601,6682 21320,6425 21338,6750 16619,7007"/>
        </emma:interpretation>
      </emma:emma>
    </inkml:annotationXML>
    <inkml:traceGroup>
      <inkml:annotationXML>
        <emma:emma xmlns:emma="http://www.w3.org/2003/04/emma" version="1.0">
          <emma:interpretation id="{6C36E15E-8F55-446B-B1ED-DA963F692BC7}" emma:medium="tactile" emma:mode="ink">
            <msink:context xmlns:msink="http://schemas.microsoft.com/ink/2010/main" type="paragraph" rotatedBoundingBox="16601,6682 21320,6425 21338,6750 16619,7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03F28-3FFD-48D9-9D99-FEBFF5CE7FE3}" emma:medium="tactile" emma:mode="ink">
              <msink:context xmlns:msink="http://schemas.microsoft.com/ink/2010/main" type="line" rotatedBoundingBox="16601,6682 21320,6425 21338,6750 16619,7007"/>
            </emma:interpretation>
          </emma:emma>
        </inkml:annotationXML>
        <inkml:traceGroup>
          <inkml:annotationXML>
            <emma:emma xmlns:emma="http://www.w3.org/2003/04/emma" version="1.0">
              <emma:interpretation id="{7F546A07-67CC-42A8-983B-1E0598AFD5FC}" emma:medium="tactile" emma:mode="ink">
                <msink:context xmlns:msink="http://schemas.microsoft.com/ink/2010/main" type="inkWord" rotatedBoundingBox="16610,6849 16873,6834 16875,6868 16612,6882"/>
              </emma:interpretation>
              <emma:one-of disjunction-type="recognition" id="oneOf0">
                <emma:interpretation id="interp0" emma:lang="en-US" emma:confidence="1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-4499 420 57,'0'0'34,"0"0"-1,0 0 0,-17-6-11,17 6-10,0 0-4,0 0-1,0 0-1,16 3-1,-16-3 0,0 0 0,0 0-1,0 0 0,0 0-1,0 0-1,0 0 0,14 0-1,-14 0 0,0 0 0,0 0 0,0 0-1,14 5 1,-14-5 0,0 0-1,0 0 1,17 1-1,-17-1 1,0 0-1,19 4 1,-19-4-1,14 1 0,-14-1 1,19 2-1,-19-2 0,18 0 0,-18 0 0,19 1 1,-19-1-1,18 2 0,-18-2 0,15 3 0,-15-3 0,14 0 0,-14 0 0,14 0 0,-14 0 0,0 0 2,20-3-4,-20 3 2,0 0 2,17-2-2,-17 2 0,0 0-2,0 0 2,16-1 0,-16 1 0,0 0 2,0 0-4,0 0 4,0 0-2,0 0 0,0 0 0,0 0 0,0 0 0,0 0 0,0 0 0,0 0-2,0 0 2,0 0-1,0 0 0,0 0 0,0 0-1,0 0-3,0 0-12,0 0-22,0 0-2,0 0 2,0 0-2</inkml:trace>
        </inkml:traceGroup>
        <inkml:traceGroup>
          <inkml:annotationXML>
            <emma:emma xmlns:emma="http://www.w3.org/2003/04/emma" version="1.0">
              <emma:interpretation id="{195AAE5D-1247-4132-80C4-2D9C7FBB024E}" emma:medium="tactile" emma:mode="ink">
                <msink:context xmlns:msink="http://schemas.microsoft.com/ink/2010/main" type="inkWord" rotatedBoundingBox="21002,6442 21320,6425 21338,6750 21020,6767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2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1" timeOffset="-19515.6341">-1 26 60,'0'0'33,"0"0"-3,0 0-3,0-21-10,0 21-4,0 0-3,0 0-2,0 0-2,16-5 1,-16 5-2,0 0 0,0 0-1,0 0 0,0 0-2,7 16 1,-7-16-1,6 27 0,-4-8 0,3 5-1,-4 2 2,6 1-2,-6-1 1,4 2-1,0 1 0,-2-7 0,0 1-1,0-6 1,1-1-1,-4-16 0,4 23-1,-4-23 0,0 0-1,0 0-1,0 0-3,0 0-5,0 0-18,-3-19-11,3 19 1,-8-21 0,8 21 1</inkml:trace>
          <inkml:trace contextRef="#ctx0" brushRef="#br1" timeOffset="-18985.2334">-111 248 40,'0'0'30,"0"0"2,3-16-1,-3 16-9,0 0-5,6-16-5,9 22-3,-15-6 1,16-2-3,-16 2 1,24-1-2,-24 1-1,32-5-1,-15 0-1,8 4 0,-5-4-1,1 2 0,-1 0-1,0-1 0,-5 3 0,-1 1-1,-14 0 1,20 1-1,-20-1 0,0 0 0,17 7 1,-17-7-2,0 0 1,0 0-1,15 3 1,-15-3-1,0 0 0,0 0-1,0 0-1,0 0-4,16 0-13,-16 0-19,0 0 0,0 0 0,0 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0:07.556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6F08246-FEDE-4111-93C6-5373DCA93D4E}" emma:medium="tactile" emma:mode="ink">
          <msink:context xmlns:msink="http://schemas.microsoft.com/ink/2010/main" type="writingRegion" rotatedBoundingBox="8204,12385 8677,12657 8538,12899 8065,12627"/>
        </emma:interpretation>
      </emma:emma>
    </inkml:annotationXML>
    <inkml:traceGroup>
      <inkml:annotationXML>
        <emma:emma xmlns:emma="http://www.w3.org/2003/04/emma" version="1.0">
          <emma:interpretation id="{B0D0C7DA-FDD1-4ADA-A0CD-582AC2703622}" emma:medium="tactile" emma:mode="ink">
            <msink:context xmlns:msink="http://schemas.microsoft.com/ink/2010/main" type="paragraph" rotatedBoundingBox="8204,12385 8677,12657 8538,12899 8065,12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934D92-3107-4530-B06D-37EBD206C5B1}" emma:medium="tactile" emma:mode="ink">
              <msink:context xmlns:msink="http://schemas.microsoft.com/ink/2010/main" type="line" rotatedBoundingBox="8204,12385 8677,12657 8538,12899 8065,12627"/>
            </emma:interpretation>
          </emma:emma>
        </inkml:annotationXML>
        <inkml:traceGroup>
          <inkml:annotationXML>
            <emma:emma xmlns:emma="http://www.w3.org/2003/04/emma" version="1.0">
              <emma:interpretation id="{7F9951A5-89FD-4A4D-B9B4-436A394B6DBF}" emma:medium="tactile" emma:mode="ink">
                <msink:context xmlns:msink="http://schemas.microsoft.com/ink/2010/main" type="inkWord" rotatedBoundingBox="8204,12385 8677,12657 8538,12899 8065,12627">
                  <msink:destinationLink direction="with" ref="{A4365BEF-C9F9-4054-ABA9-7464FABACA22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't</emma:literal>
                </emma:interpretation>
                <emma:interpretation id="interp2" emma:lang="en-US" emma:confidence="0">
                  <emma:literal>'+</emma:literal>
                </emma:interpretation>
                <emma:interpretation id="interp3" emma:lang="en-US" emma:confidence="0">
                  <emma:literal>"+</emma:literal>
                </emma:interpretation>
                <emma:interpretation id="interp4" emma:lang="en-US" emma:confidence="0">
                  <emma:literal>7</emma:literal>
                </emma:interpretation>
              </emma:one-of>
            </emma:emma>
          </inkml:annotationXML>
          <inkml:trace contextRef="#ctx0" brushRef="#br0">-1 0 13,'1'40'3,"-2"-4"-2,4-8-3</inkml:trace>
          <inkml:trace contextRef="#ctx0" brushRef="#br0" timeOffset="1326.0021">199 167 24,'0'0'27,"-4"-16"1,4 16 4,-5-21-10,5 21-4,0-16-3,0 16-1,6-15-2,-6 15-2,0 0-2,0 0-1,11-14-2,-11 14 0,0 0-2,0 0 0,0 0-2,0 0 1,0 0-1,10 21 0,-10-21 0,2 24 0,1-8 0,0 3 0,-1 3 0,1 5-1,-2-3 1,3 5 0,-3-2 0,2 1-2,-1-5 1,1 0-1,1-4 2,-4-19-2,4 26 1,-4-26-2,0 0 2,5 14-1,-5-14-1,0 0 0,0 0-1,0 0-2,0 0-2,-16-8-6,16 8-14,0 0-11,0 0 0,-16-10 1,16 10 0</inkml:trace>
          <inkml:trace contextRef="#ctx0" brushRef="#br0" timeOffset="1887.603">119 282 34,'0'0'29,"0"0"3,0 0-2,0 0-8,-6-15-5,6 15-1,0 0-4,16 5-1,-16-5-4,0 0 0,0 0-1,0 0-1,14 5-1,-14-5-1,0 0 0,21 13 0,-21-13-1,18 0 0,-18 0 0,24-2 0,-10-1-1,1-2 0,1 2 1,6-4 0,-4 4-2,4 2 0,1-3 0,1 1 0,0-2 0,-2 1 0,1-1 0,-7 2 0,2-1 0,-18 4 0,19-3 0,-19 3 0,0 0 0,0 0 0,0 0 0,0 0 0,3 15-3,-3-15 0,0 0-3,-19-4-4,19 4-29,0 0-2,0 0 2,-18-14-1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19:37.198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8C45B298-D474-408F-A01D-027EB70CD22D}" emma:medium="tactile" emma:mode="ink">
          <msink:context xmlns:msink="http://schemas.microsoft.com/ink/2010/main" type="writingRegion" rotatedBoundingBox="15927,6025 16060,6025 16060,8772 15927,8772"/>
        </emma:interpretation>
      </emma:emma>
    </inkml:annotationXML>
    <inkml:traceGroup>
      <inkml:annotationXML>
        <emma:emma xmlns:emma="http://www.w3.org/2003/04/emma" version="1.0">
          <emma:interpretation id="{6455C4B9-915D-4D33-909A-95E40EC6EEB4}" emma:medium="tactile" emma:mode="ink">
            <msink:context xmlns:msink="http://schemas.microsoft.com/ink/2010/main" type="paragraph" rotatedBoundingBox="15927,6025 16060,6025 16060,8772 15927,8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183FA-8140-4BF2-BBB6-E1FD1CF5C494}" emma:medium="tactile" emma:mode="ink">
              <msink:context xmlns:msink="http://schemas.microsoft.com/ink/2010/main" type="line" rotatedBoundingBox="15927,6025 16060,6025 16060,8772 15927,8772"/>
            </emma:interpretation>
          </emma:emma>
        </inkml:annotationXML>
        <inkml:traceGroup>
          <inkml:annotationXML>
            <emma:emma xmlns:emma="http://www.w3.org/2003/04/emma" version="1.0">
              <emma:interpretation id="{FB696556-5EF7-4CCE-B9F1-71DCA869A249}" emma:medium="tactile" emma:mode="ink">
                <msink:context xmlns:msink="http://schemas.microsoft.com/ink/2010/main" type="inkWord" rotatedBoundingBox="15924,8771 15931,6024 16061,6025 16055,8772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8 78 11,'0'0'19,"0"0"-1,0 0-2,-5-18-3,5 18-1,0 0-1,3-14 1,-3 14 0,0 0 0,-6-27 1,6 27-2,0 0 1,0 0-2,1-19-1,-1 19-2,0 0-2,0 0 1,0 0-2,0 0 0,0 0-1,0 0 0,0 0 0,10 14-1,-10-14 0,5 14-1,-5-14 1,5 31-1,-4-14 0,2 4 0,1 0-1,-1 1 1,-2 2 0,3-2-1,-1 2 1,0-1-1,0-1 0,-1 0 1,1-1-1,0 2 0,-1-4 0,1 0 1,-1 0-1,1 0 0,-1-1 1,-1-1-1,2-1 0,-1 0 1,0-1-1,1 4 0,-2-5 0,1 4 0,0-2 1,-1 0-2,1 0 2,-1 0-2,1 1 2,-2-17-1,3 27 0,-3-27 0,5 23 0,-5-23 0,5 22 0,-5-22 0,1 21 0,-1-21 0,4 18 0,-4-18 0,0 14 0,0-14 1,0 0-1,1 14 0,-1-14 0,0 0 0,0 0 0,0 0 1,0 0-1,0 0 0,0 0 0,0 0 0,0 0 0,0 0 0,0 0-2,0 0-2,0 0-13,0 0-21,13-16-2,-14 2 2,1 14-2</inkml:trace>
          <inkml:trace contextRef="#ctx0" brushRef="#br0" timeOffset="1404.0021">-13 1873 34,'0'0'30,"0"0"1,0 0 0,0 0-7,0 0-9,0 0-3,0 0-3,0 16-2,0-16-1,0 0 0,0 0-1,5 23-1,-5-23-1,1 22 0,-1-22-1,4 30-1,-4-12 1,3-1-1,-2-1 0,3 5 0,-1 0-1,0 1 1,0-1-1,0 0 1,1 1-1,-3 2 1,1 0-1,1-1 1,-3-1-1,2 0 0,-2-1 0,1 1 1,-1-2-1,2 0 0,-2 0 0,1-3 1,1-1-1,0 2 0,-1-4 0,1 0 0,-2-14 1,5 26-1,-5-26 0,3 26 0,-3-26 0,3 25 0,-3-25 2,3 26-2,-3-26 1,4 28 0,-4-28 0,4 28-1,-4-28 2,5 23-2,-5-23 0,7 24 0,-7-24 0,4 21 0,-4-21 1,2 23-1,-2-23 0,2 22 0,-2-22 0,1 18 0,-1-18 0,0 0 0,2 17 1,-2-17-1,0 0 0,0 0 0,0 0 1,0 0-1,0 0 0,0 0 0,0 0 1,0 0-1,0 0 0,0 0-1,0 0-2,0 0-4,19-11-32,-19 11 1,5-16-2,-7 2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BBF2677-E258-4C8C-AEA2-398D53AEECD4}" emma:medium="tactile" emma:mode="ink">
          <msink:context xmlns:msink="http://schemas.microsoft.com/ink/2010/main" type="inkDrawing" rotatedBoundingBox="3203,5993 5611,6447 5515,6957 3107,6503" semanticType="callout" shapeName="Other"/>
        </emma:interpretation>
      </emma:emma>
    </inkml:annotationXML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2:35.506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0135B517-55E7-47B9-A408-F21D8909EAEA}" emma:medium="tactile" emma:mode="ink">
          <msink:context xmlns:msink="http://schemas.microsoft.com/ink/2010/main" type="writingRegion" rotatedBoundingBox="4839,6571 5551,6648 5511,7027 4798,6950"/>
        </emma:interpretation>
      </emma:emma>
    </inkml:annotationXML>
    <inkml:traceGroup>
      <inkml:annotationXML>
        <emma:emma xmlns:emma="http://www.w3.org/2003/04/emma" version="1.0">
          <emma:interpretation id="{B3B679F9-8468-4405-BADB-BD9E7F742AE1}" emma:medium="tactile" emma:mode="ink">
            <msink:context xmlns:msink="http://schemas.microsoft.com/ink/2010/main" type="paragraph" rotatedBoundingBox="4839,6571 5551,6648 5511,7027 4798,6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25CF78-657C-4654-B31B-B62C6DA9C128}" emma:medium="tactile" emma:mode="ink">
              <msink:context xmlns:msink="http://schemas.microsoft.com/ink/2010/main" type="line" rotatedBoundingBox="4839,6571 5551,6648 5511,7027 4798,6950"/>
            </emma:interpretation>
          </emma:emma>
        </inkml:annotationXML>
        <inkml:traceGroup>
          <inkml:annotationXML>
            <emma:emma xmlns:emma="http://www.w3.org/2003/04/emma" version="1.0">
              <emma:interpretation id="{357F052B-775A-4AAC-A248-BBAF1F5A65A1}" emma:medium="tactile" emma:mode="ink">
                <msink:context xmlns:msink="http://schemas.microsoft.com/ink/2010/main" type="inkWord" rotatedBoundingBox="4839,6571 5551,6648 5511,7027 4798,695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g w</emma:literal>
                </emma:interpretation>
                <emma:interpretation id="interp2" emma:lang="en-US" emma:confidence="0">
                  <emma:literal>g u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g U</emma:literal>
                </emma:interpretation>
              </emma:one-of>
            </emma:emma>
          </inkml:annotationXML>
          <inkml:trace contextRef="#ctx0" brushRef="#br0">0 61 25,'0'0'29,"0"0"3,0 0 0,0 0-7,0 0-5,0 0-3,0 0-5,0 0-2,0 0-2,0 0-1,0 0-1,0 0-1,22 10-1,-22-10 0,0 0-1,16-5 0,-16 5-1,15-3 0,-15 3 0,20-6-1,-3 1 1,-1 0-1,3-1-1,2-1 1,6 1 1,-5-1-2,6 1 0,-3 1 0,-1 2 0,-1-2 0,-4 5 0,-1-1 0,-4 1 0,-14 0 0,21 3 0,-21-3 0,0 0 0,15 8 0,-15-8-2,0 0 0,0 0 0,0 0-5,-23-3-12,23 3-21,-18-2-1,18 2 1,-19-6 0</inkml:trace>
          <inkml:trace contextRef="#ctx0" brushRef="#br0" timeOffset="-592.8009">125-122 44,'0'0'29,"3"-15"0,-3 15-6,0 0-6,0 0-3,-6-22-4,6 22 0,0 0-3,0 0-1,0-16 0,0 16-1,0 0 0,0 0-1,0 0 0,0 0-1,0 0 0,6 14-1,-6-14 0,-2 15 0,2-15-1,0 24 1,-1-10-1,1 2 1,-2 0-1,4 3 1,-2 0-1,1 4 1,-1-2-1,4 2 0,-3 0 0,1-1 0,-1-1-1,1 0 1,-2-2-1,2-3 0,-1-2 0,-1-14 0,0 26 0,0-26 0,0 19 0,0-19-1,0 0-1,0 0-1,0 0-3,0 0-3,0 0-19,-1-14-11,1 14 0,-5-29 1,6 13 0</inkml:trace>
          <inkml:trace contextRef="#ctx0" brushRef="#br1" timeOffset="-32635.2573">447 124 68,'0'0'35,"0"0"-2,0 0-2,0 0-13,0 0-8,0 0-2,0 0-3,0 0 0,0 0-1,0 0 1,-1-15-1,1 15 0,0 0-1,0 0 0,0 0-1,0 0 1,0 0-2,0 0 0,14 2 0,-14-2 0,0 0 0,0 0-1,16 6 1,-16-6 0,0 0 0,18 10-1,-18-10 1,0 0 0,21 11-1,-21-11 1,16 11 0,-16-11 1,19 11-2,-19-11 0,19 10 0,-19-10 0,24 10 0,-24-10 0,23 4 0,-23-4 0,19 4 0,-19-4 0,21 3 0,-21-3 0,14 1 0,-14-1 0,0 0 0,16 2 0,-16-2 0,0 0 0,0 0 0,15-3 0,-15 3 0,0 0 0,0 0 0,0 0 0,6-15 0,-6 15 0,0 0 0,0-14 0,0 14 0,0 0 0,2-19 0,-2 19 0,2-14 0,-2 14 0,0-21 0,0 6 0,0 1 0,0-2 0,0-2 0,0-1 0,1-1 0,-1 0 0,2 1 0,1 2 0,-1 2 0,-2 15 0,4-24 0,-4 24 0,4-14 0,-4 14 0,0 0 0,0 0 0,0 0 0,0 0 0,0 0 0,0 0 0,0 0-3,0 0-2,9 22-19,-9-22-17,0 0-1,-21 5 1,21-5-1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2:43.603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A8D4F3D3-E9E5-412B-9D8B-D0D0DFD2CEB6}" emma:medium="tactile" emma:mode="ink">
          <msink:context xmlns:msink="http://schemas.microsoft.com/ink/2010/main" type="writingRegion" rotatedBoundingBox="11075,6676 16487,6804 16471,7466 11059,7338"/>
        </emma:interpretation>
      </emma:emma>
    </inkml:annotationXML>
    <inkml:traceGroup>
      <inkml:annotationXML>
        <emma:emma xmlns:emma="http://www.w3.org/2003/04/emma" version="1.0">
          <emma:interpretation id="{37A94234-0B21-46AF-B908-4017546B681D}" emma:medium="tactile" emma:mode="ink">
            <msink:context xmlns:msink="http://schemas.microsoft.com/ink/2010/main" type="paragraph" rotatedBoundingBox="11075,6676 16487,6804 16471,7466 11059,7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414E02-1233-41EF-ACA9-C7BD97FE8AB7}" emma:medium="tactile" emma:mode="ink">
              <msink:context xmlns:msink="http://schemas.microsoft.com/ink/2010/main" type="line" rotatedBoundingBox="11075,6676 16487,6804 16471,7466 11059,7338"/>
            </emma:interpretation>
          </emma:emma>
        </inkml:annotationXML>
        <inkml:traceGroup>
          <inkml:annotationXML>
            <emma:emma xmlns:emma="http://www.w3.org/2003/04/emma" version="1.0">
              <emma:interpretation id="{382BD640-1C0D-47C1-8405-D57B5D54B7DC}" emma:medium="tactile" emma:mode="ink">
                <msink:context xmlns:msink="http://schemas.microsoft.com/ink/2010/main" type="inkWord" rotatedBoundingBox="11072,6779 12055,6803 12047,7160 11064,7136"/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unit</emma:literal>
                </emma:interpretation>
                <emma:interpretation id="interp2" emma:lang="en-US" emma:confidence="0">
                  <emma:literal>wit</emma:literal>
                </emma:interpretation>
                <emma:interpretation id="interp3" emma:lang="en-US" emma:confidence="0">
                  <emma:literal>mht</emma:literal>
                </emma:interpretation>
                <emma:interpretation id="interp4" emma:lang="en-US" emma:confidence="0">
                  <emma:literal>mat</emma:literal>
                </emma:interpretation>
              </emma:one-of>
            </emma:emma>
          </inkml:annotationXML>
          <inkml:trace contextRef="#ctx0" brushRef="#br0">3 86 26,'0'0'23,"0"0"-1,-6-16-4,6 16-7,0 0-1,0 0-2,0-22 0,0 22 0,0 0 1,0 0-1,3-16 1,-3 16-1,0 0 0,0 0-2,0 0-2,0 0 0,0 0-1,8-16-1,-8 16 0,0 0 0,0 0-1,0 0 1,2-16 0,-2 16 0,0 0 1,0 0-1,0 0 0,0 0 1,0 14-1,0-14 0,0 0 0,0 0 1,4 18-1,-4-18 0,0 0 0,7 22-1,-7-22 1,3 21-1,-3-21 0,5 27 1,-2-13-1,0 2 0,0-1-1,1 2 1,-1-2 0,2-1-1,-5-14 0,3 27 1,-3-27-1,3 18 0,-3-18 0,0 0-1,5 17 0,-5-17-1,0 0-1,0 0-1,0 0-2,0 0-2,1 16-8,-1-16-16,0 0-6,-16 0 1,16 0 0</inkml:trace>
          <inkml:trace contextRef="#ctx0" brushRef="#br0" timeOffset="670.8009">-64 212 11,'0'0'25,"0"0"3,0 0 3,0 0-8,0 0-3,0 0-3,0 0 0,17 0-3,-17 0-3,0 0-2,0 0-3,21-11 0,-21 11-2,18-10 0,-18 10-1,26-12 0,-26 12-1,30-13 0,-16 6 0,4 1-1,-3 1 0,1 2 0,-16 3-1,27-8 1,-27 8 0,21-3-1,-21 3 0,17-3 1,-17 3-1,0 0 0,18-2 1,-18 2-1,0 0 0,0 0 0,18 0 0,-18 0 0,0 0 0,0 0-1,14 0 1,-14 0 0,0 0 0,0 0-1,0 0-1,0 0-1,0 0-2,0 0-8,0 0-26,0 0-1,0 0 1,-21-5-1</inkml:trace>
          <inkml:trace contextRef="#ctx0" brushRef="#br1" timeOffset="24289.2426">-758 135 35,'0'0'29,"0"0"0,0 0-4,17-3-5,-17 3-6,0 0-4,-7-24-1,7 24-3,0 0-1,3-16 0,-3 16-1,0 0 0,0 0 0,0 0 0,0-14-1,0 14 0,0 0 0,0 0-1,0 0 0,0 0-1,0 0 1,0 0-1,0 0 1,5 18-1,-5-18 0,0 0 0,7 20 0,-7-20 1,4 18-1,-4-18 0,8 19 0,-8-19 0,7 21-1,-7-21 1,9 25-1,-9-25 1,10 24-1,-10-24 1,8 21-1,-8-21 1,13 14-1,-13-14 1,14 8-1,-14-8 0,21 5 1,-21-5-1,29 2 0,-13-2 0,2 1 1,-2-4-1,5 0 1,-4 0-1,3 0 0,-3-2 0,-1-3 1,2 0-1,-4-3 0,2 4 0,-1-4 0,-1 0-1,1 1 2,1 1-2,0-1 2,-2 4-1,1-2 0,-1 0 0,1 0 0,-1-2 0,-14 10 0,24-19 0,-24 19-1,19-21 1,-19 21 0,15-17-1,-15 17 1,0 0-1,14-16 0,-14 16-1,0 0-1,0 0-1,0 0-4,0 0-10,0 0-21,0 0 1,0 0 0,-16-10 0</inkml:trace>
          <inkml:trace contextRef="#ctx0" brushRef="#br1" timeOffset="25038.0439">-366 70 66,'0'0'38,"0"0"-2,0 0 2,18 5-16,-18-5-11,14-11-3,-14 11-4,23-13 0,-23 13-1,28-13-1,-11 5 0,-1 3 0,0 0-1,-2 2 0,0 0 0,-14 3 0,26-5-1,-26 5 1,16-1-1,-16 1 0,16 0 0,-16 0 0,15 1 0,-15-1 0,0 0 0,16 7 0,-16-7 0,0 0 1,0 0-1,0 0 0,14 16 0,-14-16 0,0 0 0,0 0 0,5 14 1,-5-14-2,0 0 1,2 18 1,-2-18-1,-2 16 0,2-16 1,-3 19-1,3-19 0,-3 24 1,-1-10-1,1 4 0,-2 1 0,1 0 0,-3 0 0,1 3 0,-1 1 0,1-2 1,-1-4-1,3 1-1,4-18 2,-10 25-1,10-25 0,-6 15 0,6-15 0,0 0 0,0 0-2,0 0 0,0 0-7,-23-5-30,23 5-1,0 0 0,-3-21-1</inkml:trace>
        </inkml:traceGroup>
        <inkml:traceGroup>
          <inkml:annotationXML>
            <emma:emma xmlns:emma="http://www.w3.org/2003/04/emma" version="1.0">
              <emma:interpretation id="{6E42D344-A90D-4E88-8BE1-19BDE25B18C2}" emma:medium="tactile" emma:mode="ink">
                <msink:context xmlns:msink="http://schemas.microsoft.com/ink/2010/main" type="inkWord" rotatedBoundingBox="15906,6791 16487,6804 16471,7466 15891,7453"/>
              </emma:interpretation>
              <emma:one-of disjunction-type="recognition" id="oneOf1">
                <emma:interpretation id="interp5" emma:lang="en-US" emma:confidence="1">
                  <emma:literal>to</emma:literal>
                </emma:interpretation>
                <emma:interpretation id="interp6" emma:lang="en-US" emma:confidence="0">
                  <emma:literal>tr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Tt</emma:literal>
                </emma:interpretation>
                <emma:interpretation id="interp9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3946.8069">4077 110 41,'0'0'29,"0"0"4,0 0-4,0 0-9,0 0-2,0 0-4,0 0-3,15-3-1,1 6-2,-16-3-2,27-10-1,-27 10-1,34-12-1,-16 4-1,6 3 1,-3-2-1,3 3-1,-4-1 0,0 2 1,-1-1-2,-5 4 1,-14 0 0,24 2-1,-24-2 1,17 3-1,-17-3 0,0 0 1,17 3-1,-17-3 0,0 0 0,16 2 0,-16-2 0,0 0 0,0 0 0,0 0 0,0 0 0,15 3 0,-15-3 0,0 0 0,0 0-1,0 0 1,0 0 0,0 0-1,0 0 1,0 0 0,0 0-1,0 0 0,0 0 0,0 0 0,0 0-1,0 0-2,14 13-3,-14-13-27,0 0-5,-16-8 1,16 8-1</inkml:trace>
          <inkml:trace contextRef="#ctx0" brushRef="#br0" timeOffset="3244.8057">4199-4 28,'0'0'28,"0"0"-1,0 0 2,0 0-10,0 0-3,0 0-4,0 0 0,0 0-3,0 0 0,0 0-2,0 0-1,0 0-1,0 0-1,0 0 0,0 0-1,0 0 0,0 0-1,0 0 0,0 0 0,0 0-1,7 18 1,-7-18 0,1 22-1,3-6 1,-4 0-1,1 5 0,1-2 0,-1 4 0,1-6 0,1 4-1,-1-5 0,1 0 1,-3-16-2,3 19 1,-3-19-1,0 0-2,0 0-1,0 0-4,0 0-14,4-21-17,-4 21 2,-4-27-1,6 13 0</inkml:trace>
          <inkml:trace contextRef="#ctx0" brushRef="#br1" timeOffset="36675.6642">4313 661 16,'0'0'23,"0"0"0,0 0 0,0 0-6,0 0-1,0 0-2,0 0 1,0 0-2,0 0 1,0 0-2,0 0-3,0 0-2,0 0-1,0 0-1,0 0-1,0 0-1,20-8 0,-20 8-1,0 0 1,0 0-1,19-3-1,-19 3 1,16-10-1,-16 10 0,21-19 0,-21 19 0,25-22-1,-25 22 1,25-26-1,-25 26 0,19-24 0,-19 24 0,13-21 1,-13 21-2,9-22 1,-9 22 0,5-24 0,-3 10 0,-2 14 0,1-26 0,-2 12 0,1 14 0,-2-24 0,2 24 0,-3-19 0,3 19 0,0 0 0,-5-16 0,5 16 0,0 0 0,0 0-1,0 0 2,0 0-1,0 0 0,0 0 0,-13-16 0,13 16 0,0 0 0,-5-15 0,5 15-1,0 0 1,0 0 0,-4-16 0,4 16 0,0 0 0,0 0 0,0 0 0,0 0 1,0 0-1,0 0 0,0 0 0,0 0 0,0 0 0,-5-17 0,5 17 0,0 0-1,0 0 2,-3-16-1,3 16 0,0 0 0,0 0 0,0 0 0,0 0 0,0 0 0,0 0 0,0 0 0,0 0-1,0 0 1,0 0 0,0 0 0,0 0 0,0 0 0,0 0 0,0 0 0,0 0 0,0 0 0,0 0 0,-15 8 0,15-8 0,0 0 0,0 0 0,0 0 0,-18 13 0,18-13 0,0 0 0,-12 22 0,12-22 0,-12 21-1,12-21 1,-9 22 0,9-22 0,-11 19 0,11-19 0,0 0 0,-10 18 1,10-18-2,0 0 1,0 0 0,0 0 0,0 0 0,-15 0 0,15 0-1,0 0 1,-4-16-1,4 16 1,3-19 0,-3 19 0,8-23 0,-2 9 0,4-2 0,0 0 0,-10 16 0,20-27 0,-20 27 0,23-24 0,-23 24 0,19-19 0,-19 19 0,0 0 0,19-16 0,-19 16 0,0 0 1,0 0-2,16-8 2,-16 8-1,0 0 0,0 0 1,18 3-1,-18-3 1,0 0-1,21 6 1,-21-6 0,18 7-1,-18-7 1,19 8-1,-19-8 1,22 6-1,-22-6 1,23 6 0,-23-6 0,19 5-1,-19-5 1,18 7-1,-18-7 1,0 0-1,16 9 0,-16-9 1,0 0-1,0 0 0,0 0 0,0 0-1,5 19-2,-5-19-7,0 0-29,0 0-2,-15-11 1,15 11-1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2:49.936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4EB18D9F-8516-4057-80C4-D22EFE77892B}" emma:medium="tactile" emma:mode="ink">
          <msink:context xmlns:msink="http://schemas.microsoft.com/ink/2010/main" type="inkDrawing" rotatedBoundingBox="21786,7801 22109,7720 22118,7755 21795,7837" semanticType="callout" shapeName="Other">
            <msink:sourceLink direction="with" ref="{B2757F6B-D0EC-4E10-A075-074E98EFFB6E}"/>
          </msink:context>
        </emma:interpretation>
      </emma:emma>
    </inkml:annotationXML>
    <inkml:trace contextRef="#ctx0" brushRef="#br0">13 78 38,'-14'7'32,"14"-7"3,0 0 0,0 0-9,0 0-7,0 0-6,0 0-3,17-10-3,0 10-1,-17 0-1,27-14-1,-13 4 0,5 4-2,-1-4 1,0 2-1,-2 2 0,0-1-1,-2 4 1,1 2-1,-1-1-1,-14 2 1,24 0-1,-24 0 1,23 2-1,-23-2 0,21 0 0,-21 0 0,19-4 0,-19 4 0,14-3-1,-14 3 1,0 0-1,15-6 0,-15 6-2,0 0-1,0 0-4,0 0-19,0 0-14,0 0 1,-11 17-1,11-17 3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2:49.390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2757F6B-D0EC-4E10-A075-074E98EFFB6E}" emma:medium="tactile" emma:mode="ink">
          <msink:context xmlns:msink="http://schemas.microsoft.com/ink/2010/main" type="inkDrawing" rotatedBoundingBox="21910,7614 21954,7886 21941,7888 21898,7617" shapeName="Other">
            <msink:destinationLink direction="with" ref="{4EB18D9F-8516-4057-80C4-D22EFE77892B}"/>
            <msink:destinationLink direction="to" ref="{D5332EB9-9549-42B8-91DC-5F7DDA90E2C9}"/>
          </msink:context>
        </emma:interpretation>
      </emma:emma>
    </inkml:annotationXML>
    <inkml:trace contextRef="#ctx0" brushRef="#br0">118-115 46,'0'0'33,"0"0"1,0 0-3,-15-13-10,15 13-5,0 0-4,10 15-4,-10-15-1,0 0-2,0 0 0,6 20-2,-6-20 1,5 27-2,-3-9 1,2 3 0,-2 1-1,3 2-1,-2 0 0,2 0 0,-2-3 0,0-2-1,-1-5 0,-2-14-1,5 21 0,-5-21-1,0 0-2,0 0-2,0 0-4,-12-25-12,12 25-17,-4-23 1,4 23-1,-5-24 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17.561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2B94DF50-CEE3-4EEA-ABB7-7EB571BAF0F3}" emma:medium="tactile" emma:mode="ink">
          <msink:context xmlns:msink="http://schemas.microsoft.com/ink/2010/main" type="inkDrawing" rotatedBoundingBox="17789,5929 17869,6336 17789,6352 17709,5945" semanticType="callout" shapeName="Other">
            <msink:sourceLink direction="to" ref="{33DBD629-8FCF-4874-85DF-DC48F7C30500}"/>
          </msink:context>
        </emma:interpretation>
      </emma:emma>
    </inkml:annotationXML>
    <inkml:trace contextRef="#ctx0" brushRef="#br0">-2 150 22,'0'0'16,"-3"-16"0,3 16-6,0 0-4,0 0-1,0 0 1,0 0 3,0 0-1,0 0 0,19-7 1,-19 7-2,0 0-3,7-16-5,-7 16-2,0 0-2,6-16 0,-6 16 2,0 0 3,5-17 2,-5 17 4,0 0 4,0 0 3,2-29 0,-2 29 0,0 0 0,0 0-3,7-26-1,-7 26-2,0 0-1,0 0 0,7-23-1,-7 23 0,0 0-1,0 0 0,0 0-1,0 0 0,0 0-1,0 0 0,9 27 0,-7-10-1,-2 3 0,0 2 0,1 3-1,1-2 1,0 1-1,0 1 0,1 0 0,-1-1 1,1 1-1,1-2 0,-2-2 0,3 0 0,-1-4 0,-1-1 0,-3-16 0,5 23 0,-5-23 0,0 0 0,7 16 0,-7-16 0,0 0 0,0 0 1,0 0-2,0 0 1,6 17 1,-6-17-1,0 0 0,0 0 0,0 0 0,0 0 0,0 0-1,0 0 1,0 0-2,0 0 0,0-17-2,-7-2-5,7 19-30,8-23-1,-8 23 1,-5-23-1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3:36.549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D5332EB9-9549-42B8-91DC-5F7DDA90E2C9}" emma:medium="tactile" emma:mode="ink">
          <msink:context xmlns:msink="http://schemas.microsoft.com/ink/2010/main" type="inkDrawing" rotatedBoundingBox="21996,7499 23170,7000 23308,7324 22133,7823" semanticType="callout" shapeName="Other">
            <msink:sourceLink direction="to" ref="{B2757F6B-D0EC-4E10-A075-074E98EFFB6E}"/>
          </msink:context>
        </emma:interpretation>
      </emma:emma>
    </inkml:annotationXML>
    <inkml:trace contextRef="#ctx0" brushRef="#br0">974 70 32,'0'0'31,"0"0"3,0 0 0,16 7-10,-16-7-4,0 0-4,-2-15-3,2 15-4,0 0-1,0 0-3,7-20-1,-7 20-1,0 0-1,-5-20 0,5 20-1,0 0-1,-15-17 1,15 17 0,-17-3 0,2 1 0,-2 2 0,-4 2-1,-2 1 0,-4-2 0,0 3 0,-4-1 0,-4 2-1,-2-2 1,0 0 0,-1 3 0,-2 1 0,-2-1 1,-1 4-1,-4 1 0,4 2 1,-1 3-2,3 0 1,2 0 0,1 0 0,4 1-1,3 1 1,6-4 0,2 4-1,4-2 2,3 3-1,1 0 0,3 2 0,0 0 0,1 1 0,-2 4 1,4-2-1,-1-2-1,-1 0 1,3-4-1,1-1 1,3-1-1,-1-1 1,5-15-2,-2 16 2,2-16 0,-1 14 0,1-14 0,0 0-1,0 0 1,0 0 0,0 0-1,0 0 0,0 0-3,0 0-1,0 0-9,0 0-25,-5-16 0,5 16 0,0 0 0</inkml:trace>
    <inkml:trace contextRef="#ctx0" brushRef="#br0" timeOffset="670.8009">-257 350 79,'0'0'38,"0"0"-1,0 0 2,0 0-22,10 18-7,-10-18-4,14 20-1,-14-20-2,21 26-1,-10-10 1,4 3-2,-4-1 1,2 4-1,-2-1 1,2-2-2,0 2 1,-1-5 0,0 0 0,-12-16 0,21 24-1,-21-24 0,19 14 0,-19-14 0,0 0 0,16 13 0,-16-13 0,0 0 0,0 0 1,0 0-2,17 3 2,-17-3-1,0 0 0,17-11 0,-17 11 1,12-16-2,-12 16 1,18-23 0,-18 23 0,21-27 0,-7 11 1,2 0-1,4-3 0,-1 3 1,2-3-1,-4 6 1,1-1 1,-2 3-2,-16 11 0,21-13 0,-21 13 0,0 0 0,0 0 0,0 0 0,0 0 0,0 0 0,11 14-3,-11-14-3,0 0-16,0 0-20,7 18 2,-7-18-1,0 0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45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C18D63-BD0E-414C-BE96-7DE66E8DC669}" emma:medium="tactile" emma:mode="ink">
          <msink:context xmlns:msink="http://schemas.microsoft.com/ink/2010/main" type="inkDrawing" rotatedBoundingBox="24237,5067 24648,10134 23921,10193 23510,5126" shapeName="Other"/>
        </emma:interpretation>
      </emma:emma>
    </inkml:annotationXML>
    <inkml:trace contextRef="#ctx0" brushRef="#br0">0 204 77,'0'0'34,"15"11"2,-15-11 0,46-7-24,-23-12-3,20 13-1,-3-16-3,15 2-1,-3-5-1,6 6-1,-3-4 0,1 4-1,-6 0 0,-2 5-1,-6 2 0,-7 9 0,-8 3 0,-4 8 1,-7 8-1,-5 7 0,-5 10 0,-2 9 0,-3 6 0,-2 9 1,-1 10-1,0 8 0,1 13 0,2 11 1,1 8-1,1 11 0,4 9 0,-1 8 0,4 8-1,2 10 2,1 3-2,3 3 1,4 0 0,-3 1-2,3-2 1,2-4 1,-1-4-1,0-8 0,-2-8 1,-3 0-1,0-6 2,2-2-1,-5-1 1,1-1-1,-4-2 1,1 1 0,-3-5 0,2-5-1,-4-6 1,0 1-1,1-11 1,-2-6 0,-4-11-1,4-5 1,-2-6 0,0-7 0,-1-5-1,0-9 1,-1-6-1,1-7 0,-2-5 1,0-7-1,0-6 0,0-17 0,-3 21 0,3-21 1,0 0-1,-7 19 0,7-19 0,0 0 0,-13 21 0,13-21 1,-9 21-1,9-21 0,-13 24 0,13-24 1,-19 29-1,6-13 0,-3 1 1,-7 2-1,-2 2 1,-6 0-1,-6 0 1,-3-1 0,-3-1-1,-2-3 1,2-3 0,2-2 0,4-4-1,5-4 1,8-5-1,5-6-1,19 8 0,-14-36-4,30 15-35,-13-16-2,11 4 1,-9-9-2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47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3CA9B0-7DD1-4B0C-8920-5B2B06915A9B}" emma:medium="tactile" emma:mode="ink">
          <msink:context xmlns:msink="http://schemas.microsoft.com/ink/2010/main" type="inkDrawing" rotatedBoundingBox="10565,4923 10702,10037 9772,10062 9635,4948" shapeName="Other">
            <msink:destinationLink direction="with" ref="{DA5DF347-D3D3-419E-9CDA-257EC71636E2}"/>
          </msink:context>
        </emma:interpretation>
      </emma:emma>
    </inkml:annotationXML>
    <inkml:trace contextRef="#ctx0" brushRef="#br0">849 107 99,'0'0'37,"-31"5"1,17-5-1,-28-9-27,18 7-4,-14-8-2,-4 6-1,-11-6-1,-3 4 0,-10-5-1,-1 1 0,-2 0-1,0 2 1,4 0-1,6 2 0,11 0 0,8 1 0,9 0 0,10 3 0,7 2 0,14 0 0,0 0 0,0 0 0,-6 21 1,10-5-1,1 7 0,2 5 0,1 14 0,-2 7 0,-1 14 0,0 10 1,0 13-1,-2 15 1,0 11-1,-1 12 1,-2 12-1,1 10 1,1 10-2,-1 10 1,1 12 0,0 5 0,-1 4-1,2 5 0,-1 0 0,0 2 1,-1-3-1,1-5 0,-2-8 2,0-6-2,0-6 2,-2-3 0,1-8 0,-1-6-1,-1-9 1,1-7-1,2-10 0,0-8 1,0-14-1,2-10 1,1-15-1,2-7 1,0-10-1,1-9 1,2-6-1,0 0 0,2-4 1,-1-2-1,1-3 0,0-1 0,-1-7 0,-1-2 1,0-6-1,-8-19 1,15 21-1,-15-21 0,17 0 1,-17 0-1,26-13 1,-11 2-1,5 0 2,9 0-2,8-2 0,8 2 0,8 1 0,3 4 0,7 1 0,3 7 0,-1-1 0,0 4 0,-8 2 0,-7 2 0,-7 1 0,-7-2 0,-6 1-2,-9-10-4,10 4-33,-31-3-3,6-16 1,-20-8-1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2:36:58.437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DA5DF347-D3D3-419E-9CDA-257EC71636E2}" emma:medium="tactile" emma:mode="ink">
          <msink:context xmlns:msink="http://schemas.microsoft.com/ink/2010/main" type="inkDrawing" rotatedBoundingBox="3378,6016 5602,6213 5545,6860 3321,6663" semanticType="callout" shapeName="Other">
            <msink:sourceLink direction="with" ref="{013CA9B0-7DD1-4B0C-8920-5B2B06915A9B}"/>
          </msink:context>
        </emma:interpretation>
      </emma:emma>
    </inkml:annotationXML>
    <inkml:trace contextRef="#ctx0" brushRef="#br0">15 513 44,'-12'16'32,"12"-16"2,0 0-2,-4 20-8,4-20-8,0 0-6,0 0-4,0 0-1,-4-19-1,4 19-1,3-19 0,-3 19 0,5-26 0,-5 26-2,8-23 2,-8 23-2,12-20 0,-12 20 1,18-20-1,-3 8-1,-15 12 1,28-24-1,-10 10 1,0 0-1,1-2 0,0-2 0,1 1 0,-1 1 0,2 0 1,-1 0-1,1 3 0,2 2 0,-1 1 0,2 2 1,-1 0-1,3 2 0,-2-1 0,1-1 0,-1-1 0,2 1 1,1-2-1,2 2 0,2-1 0,1 2 0,1 1 0,1-1 0,0 7 0,0-4 0,-4 2 0,-1-3 1,-2-1-1,-3-4 0,0-2 0,0 0 0,0-5 0,2 4 0,3-1 0,0 1 0,3 5 0,3 3 0,1 3 0,-3 2 0,1 4 0,-5 0 0,0 1 1,-4 2-1,-2-1 0,-4 0 0,-3 2 0,0-1 0,-1 1 0,1-2 0,-2 2 0,1-1 0,-1 1 0,2-2 0,0 4 0,0-2 0,2-2 0,-2 0 0,2 2 0,-1 2 0,1-4 0,-18-6 0,30 15 0,-30-15 1,26 16-1,-26-16 0,24 16 0,-24-16 0,24 17 0,-8-7 0,-16-10 0,29 22 1,-10-11-1,-1 0 0,1 2 0,-1 0 1,1 0-1,0-2 0,-1 0 0,-2-1 1,0 1-1,-1-1 0,-1-1 0,1 1 0,-1-1 0,-14-9 0,27 21 0,-27-21 0,28 21 0,-28-21 1,25 19-1,-15-5 0,-10-14 0,22 23 0,-22-23 0,20 20 0,-20-20 0,17 24 2,-17-24-2,16 21 1,-16-21-1,15 21 1,-15-21-1,13 19 0,-13-19 0,12 18-2,-12-18 3,10 14-3,-10-14 2,0 0-1,18 21 1,-18-21 0,0 0 0,19 17 0,-19-17 0,0 0 0,16 16 0,-16-16 0,0 0 0,13 16 0,-13-16 0,8 15 0,-8-15 0,8 14 1,-8-14-1,0 0-1,8 18 1,-8-18 0,0 0 0,0 0 0,0 0 1,0 0-1,0 0 0,0 0 0,0 0 0,0 0 0,0 0 0,0 0 0,0 0 1,0 0-1,0 0 0,0 0 0,0 0 0,11 14 1,-11-14-1,0 0-1,0 0-1,0 0-3,0 0-7,0 0-25,0 0-3,-27-19 2,27 19-3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4:42.272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9FCBCA17-175A-4170-9942-8AAC899A890B}" emma:medium="tactile" emma:mode="ink">
          <msink:context xmlns:msink="http://schemas.microsoft.com/ink/2010/main" type="writingRegion" rotatedBoundingBox="4041,6042 4400,6042 4400,6622 4041,6622"/>
        </emma:interpretation>
      </emma:emma>
    </inkml:annotationXML>
    <inkml:traceGroup>
      <inkml:annotationXML>
        <emma:emma xmlns:emma="http://www.w3.org/2003/04/emma" version="1.0">
          <emma:interpretation id="{6F2984EF-D219-49DF-8391-59EB3D63796B}" emma:medium="tactile" emma:mode="ink">
            <msink:context xmlns:msink="http://schemas.microsoft.com/ink/2010/main" type="paragraph" rotatedBoundingBox="4041,6042 4400,6042 4400,6622 4041,6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E41EF9-E08F-496B-925C-59ACFB9DD03A}" emma:medium="tactile" emma:mode="ink">
              <msink:context xmlns:msink="http://schemas.microsoft.com/ink/2010/main" type="line" rotatedBoundingBox="4041,6042 4400,6042 4400,6622 4041,6622"/>
            </emma:interpretation>
          </emma:emma>
        </inkml:annotationXML>
        <inkml:traceGroup>
          <inkml:annotationXML>
            <emma:emma xmlns:emma="http://www.w3.org/2003/04/emma" version="1.0">
              <emma:interpretation id="{A6048E97-D002-4422-ADF4-37011B2939B4}" emma:medium="tactile" emma:mode="ink">
                <msink:context xmlns:msink="http://schemas.microsoft.com/ink/2010/main" type="inkWord" rotatedBoundingBox="4041,6042 4400,6042 4400,6622 4041,6622"/>
              </emma:interpretation>
              <emma:one-of disjunction-type="recognition" id="oneOf0">
                <emma:interpretation id="interp0" emma:lang="en-US" emma:confidence="0">
                  <emma:literal>11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Il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-4 12 28,'0'0'29,"-3"-16"4,3 16-1,0 0-9,0 0-5,0 0-3,0 0-4,0 0-3,0 0 0,0 0-3,0 0 0,13 19-2,-13-19 0,4 15 0,-4-15-1,5 27 1,-3-6-2,3 7 1,-4 4 0,4 3-1,-2 5 1,2-1-1,-2 1 0,2 0-1,0-5 1,-2-3-1,-1-5 1,-1-3-1,3-7-1,-4-17 1,0 23-1,0-23-1,0 0-2,0 0-3,0 0-8,0 0-24,3-23 1,-5 4-1,7 2 1</inkml:trace>
          <inkml:trace contextRef="#ctx0" brushRef="#br0" timeOffset="561.601">267 94 62,'0'0'34,"0"0"0,0 0 1,-9-26-15,9 26-8,0 0-3,0 0-2,0 0-1,9 22-2,-9-22 0,2 20 0,-4-6-1,5 7-1,-3 3 0,5 4 0,-2 4 0,4 2 0,-2 1-1,-1 3 0,3-1 0,1 3 0,-2-10-1,2 2 1,-1-5-1,-1-3 0,1-4 1,-3-6-1,-4-14 0,5 16 0,-5-16-1,0 0-1,0 0-2,-6-24-3,6 24-32,3-22-2,-3 22 1,-14-28-1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5:06.764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ED659343-4AAA-4BA9-99DC-E786D46B4821}" emma:medium="tactile" emma:mode="ink">
          <msink:context xmlns:msink="http://schemas.microsoft.com/ink/2010/main" type="writingRegion" rotatedBoundingBox="12552,13654 12812,12413 13838,12628 13578,13869"/>
        </emma:interpretation>
      </emma:emma>
    </inkml:annotationXML>
    <inkml:traceGroup>
      <inkml:annotationXML>
        <emma:emma xmlns:emma="http://www.w3.org/2003/04/emma" version="1.0">
          <emma:interpretation id="{DFFE0105-142F-4177-9764-79D2E801A7F7}" emma:medium="tactile" emma:mode="ink">
            <msink:context xmlns:msink="http://schemas.microsoft.com/ink/2010/main" type="paragraph" rotatedBoundingBox="12552,13654 12812,12413 13838,12628 13578,13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9E83E-0981-4ABF-B71D-D15BF211B103}" emma:medium="tactile" emma:mode="ink">
              <msink:context xmlns:msink="http://schemas.microsoft.com/ink/2010/main" type="line" rotatedBoundingBox="12552,13654 12812,12413 13838,12628 13578,13869"/>
            </emma:interpretation>
          </emma:emma>
        </inkml:annotationXML>
        <inkml:traceGroup>
          <inkml:annotationXML>
            <emma:emma xmlns:emma="http://www.w3.org/2003/04/emma" version="1.0">
              <emma:interpretation id="{0B1ACE9F-602E-4881-AE48-B78A7D12F25E}" emma:medium="tactile" emma:mode="ink">
                <msink:context xmlns:msink="http://schemas.microsoft.com/ink/2010/main" type="inkWord" rotatedBoundingBox="12552,13654 12812,12413 13838,12628 13578,13869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is.</emma:literal>
                </emma:interpretation>
                <emma:interpretation id="interp2" emma:lang="en-US" emma:confidence="0">
                  <emma:literal>ini.</emma:literal>
                </emma:interpretation>
                <emma:interpretation id="interp3" emma:lang="en-US" emma:confidence="0">
                  <emma:literal>"I...</emma:literal>
                </emma:interpretation>
                <emma:interpretation id="interp4" emma:lang="en-US" emma:confidence="0">
                  <emma:literal>"I....</emma:literal>
                </emma:interpretation>
              </emma:one-of>
            </emma:emma>
          </inkml:annotationXML>
          <inkml:trace contextRef="#ctx0" brushRef="#br0">4537 518 50,'-16'-2'33,"16"2"1,0 0 0,0 0-11,0 0-9,0 0-4,0 0-3,20 2-1,-20-2-1,17-5 0,-17 5-1,23-5-1,-23 5-1,30-6 0,-14 3 0,4 0-1,-3 0 0,1-1 0,0 1 0,1 2 0,-2-3-1,-2 3 1,-1-1 0,-14 2-1,23-3 0,-23 3 1,16-2-1,-16 2 0,0 0 0,14-1 0,-14 1 0,0 0 0,0 0 0,0 0 0,0 0-1,0 0 0,0 0-1,0 0-1,0 0-1,0 0-1,0 0-3,0 0-7,0 0-24,0 0 2,0 0-1,0 0 1</inkml:trace>
          <inkml:trace contextRef="#ctx0" brushRef="#br0" timeOffset="-655.2011">4682 409 78,'0'0'34,"0"0"1,0 0-7,-15 0-16,15 0-3,0 0-4,0 0 0,0 0-1,0 0 1,0 0-2,0 0 1,0 0-2,0 0 1,0 0-1,0 0 1,0 0-2,0 0 0,0 0 0,0 0-1,0 0 1,0 0-1,0 0 1,0 0-2,-14 8 2,14-8-2,-2 18 2,2-18-2,-3 26 2,5-10-1,-4 0 1,4 3-1,-2 0 1,1 0 0,1-1-1,0-1 0,-1-2 0,-1-15 0,3 20 1,-3-20-2,0 0 1,0 0 0,0 0-2,0 0 0,0 0-1,0 0-2,0 0-4,-14-6-9,14 6-21,0 0 1,0 0 0,0 0 1</inkml:trace>
          <inkml:trace contextRef="#ctx0" brushRef="#br1" timeOffset="5241.6092">4855 1350 13,'0'0'17,"0"0"-5,0 0 1,0 0-8,0 0-1,0 0 0,0 0 0,11-14-1,-11 14 1,0 0 2,0 0-1,0 0 0,0 0-1,0 0 0,0 0 0,0 0 0,0 0-1,0 0 0,0 0 0,0 0 0,0 0 1,0 0 0,0 18 0,0-18 2,0 0-1,0 0 0,0 0 0,0 0-1,0 0 1,0 0 0,0 0-1,0 0 0,18 12 0,-18-12-1,0 0 1,18 7 0,-18-7-1,21 11 0,-7-2 0,-14-9-1,23 13 0,-23-13-1,20 13 0,-20-13 0,15 8-1,-15-8 0,0 0-1,0 0-1,0 0-2,0 0-3,0 0-8,-2-14-22,-12 2 3,14 12-3,-31-22 4</inkml:trace>
          <inkml:trace contextRef="#ctx0" brushRef="#br1" timeOffset="5725.2101">4582 1232 34,'0'0'29,"0"0"2,15 10 1,-15-10-10,0 0-9,16 6-1,-16-6-5,0 0 0,16 3-1,-2 7-1,-14-10-1,20 11 0,-20-11-2,19 11 0,-19-11-1,0 0-2,18 10-1,-18-10-3,0 0-6,0 0-26,0 0 1,-23-13-1,23 13 2</inkml:trace>
          <inkml:trace contextRef="#ctx0" brushRef="#br1" timeOffset="6255.611">4390 1127 41,'-16'-15'31,"16"15"4,0 0-2,0 0-7,0 0-10,0 0-5,0 0-3,17 13-2,-17-13-1,0 0-1,20 14-1,-20-14 0,21 16-2,-21-16 0,19 10-2,-19-10 0,0 0-3,0 0-3,17-6-12,-23-9-19,6 15 1,-11-22-1,11 22 2</inkml:trace>
          <inkml:trace contextRef="#ctx0" brushRef="#br1" timeOffset="6739.2119">4367 898 38,'0'0'31,"0"0"3,0 0-1,-4-25-12,4 25-3,0 0-6,14-13-3,-14 13-2,5-16-2,-7 2-1,2 14-2,2-24 1,-2 9-2,-3 1-1,1-2-1,2 16-2,-6-30-3,6 30-17,0 0-14,0 0 1,0 0-2,0 0 2</inkml:trace>
          <inkml:trace contextRef="#ctx0" brushRef="#br1" timeOffset="7254.0128">4419 548 64,'0'0'36,"0"0"0,0 0 0,-15-30-18,15 30-7,7-19-5,-7 19-1,3-26-3,-3 26-1,3-24-1,-3 24-3,0 0-8,2-22-26,-2 22 1,0 0 0,0 0-2</inkml:trace>
          <inkml:trace contextRef="#ctx0" brushRef="#br1" timeOffset="7831.2138">4619 328 69,'0'0'34,"0"0"1,0 0 0,-1-14-19,1 14-6,0 0-4,14-8 0,-14 8-2,0 0 0,15-20 0,-15 20-2,19-14 0,-19 14 0,24-14-1,-10 7 0,-14 7-1,28-12 0,-28 12 0,24-8-1,-24 8-2,16-7-1,-16 7-3,0 0-11,0 0-19,9-21-1,-9 21 2,0 0-2</inkml:trace>
          <inkml:trace contextRef="#ctx0" brushRef="#br1" timeOffset="9328.8164">5420 472 49,'0'0'32,"0"0"1,0 0-3,0 0-11,0 0-5,18 6-4,-18-6-3,0 0-2,0 0-1,0 0-1,17 8-2,-17-8 0,0 0-2,0 0-2,20 13-6,-20-13-26,0 0 0,0 0 0,0 0-2</inkml:trace>
          <inkml:trace contextRef="#ctx0" brushRef="#br1" timeOffset="8892.0155">5165 282 61,'0'0'31,"0"0"2,0 0-1,0 0-17,0 0-4,0 0-4,22 11-2,-22-11 0,20 11-1,-20-11 0,19 11-2,-19-11 0,21 8-1,-21-8 0,16 3-1,-16-3-2,0 0-3,22 12-9,-22-12-22,0 0 0,0 0 0,0 0-1</inkml:trace>
          <inkml:trace contextRef="#ctx0" brushRef="#br1" timeOffset="8346.0147">4950 213 65,'0'0'35,"0"0"1,-8-14 0,8 14-14,0 0-9,0 0-5,0 0-3,21-12-1,-21 12-1,11-16-1,-11 16-1,14-17-1,-14 17-2,15-16-2,-15 16-8,0 0-25,21 0 0,-21 0-1,0 0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15:24:57.123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7F40ADD-C50D-4CD5-9EED-065A6D344248}" emma:medium="tactile" emma:mode="ink">
          <msink:context xmlns:msink="http://schemas.microsoft.com/ink/2010/main" type="writingRegion" rotatedBoundingBox="8309,12240 8728,12240 8728,12611 8309,12611"/>
        </emma:interpretation>
      </emma:emma>
    </inkml:annotationXML>
    <inkml:traceGroup>
      <inkml:annotationXML>
        <emma:emma xmlns:emma="http://www.w3.org/2003/04/emma" version="1.0">
          <emma:interpretation id="{60A5F1C4-82E7-48E9-A4E6-52EE882CFCA6}" emma:medium="tactile" emma:mode="ink">
            <msink:context xmlns:msink="http://schemas.microsoft.com/ink/2010/main" type="paragraph" rotatedBoundingBox="8309,12240 8728,12240 8728,12611 8309,12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C6435-E55C-4CB0-9EC6-F1E9E11BC022}" emma:medium="tactile" emma:mode="ink">
              <msink:context xmlns:msink="http://schemas.microsoft.com/ink/2010/main" type="line" rotatedBoundingBox="8309,12240 8728,12240 8728,12611 8309,12611"/>
            </emma:interpretation>
          </emma:emma>
        </inkml:annotationXML>
        <inkml:traceGroup>
          <inkml:annotationXML>
            <emma:emma xmlns:emma="http://www.w3.org/2003/04/emma" version="1.0">
              <emma:interpretation id="{CC633938-01BE-4762-936F-ADD50863D216}" emma:medium="tactile" emma:mode="ink">
                <msink:context xmlns:msink="http://schemas.microsoft.com/ink/2010/main" type="inkWord" rotatedBoundingBox="8309,12240 8728,12240 8728,12611 8309,12611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11 103 77,'-12'-15'35,"12"15"0,0 0 1,16-8-20,-16 8-7,15-11-3,-15 11-1,27-9-1,-12 1 0,7 6 0,-1-4-1,6 4-1,2-4 0,2 1 0,-3-3-1,5 3 0,-5-1 0,0 1-1,-3 2 1,-5 1-1,-4 0 0,-16 2 0,22 2 1,-22-2-1,0 0 0,16 3 0,-16-3-1,0 0 0,0 0-1,0 0-3,0 0-12,0 0-22,0 0-1,-16 0 0,16 0 0</inkml:trace>
          <inkml:trace contextRef="#ctx0" brushRef="#br0" timeOffset="-468.0008">190-59 71,'0'0'37,"-3"-17"-3,3 17 2,-11-16-20,11 16-8,0 0-3,0 0-1,5-21-1,-5 21 0,1-14 0,-1 14-1,0 0 1,0 0-1,5-18 1,-5 18-1,0 0-1,0 0 1,0 0-1,3 26 1,-4-9-1,4 4 0,-3 6 0,2 4 0,-1 0 0,6 3 0,-6 1 0,4-1 0,-2-6-1,2 0 1,-2-6-1,2-4 0,-5-18-1,5 19-1,-5-19 0,0 0-2,0 0-3,-13-29-7,13 29-24,-6-26-2,6 26 2,-18-30-1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14.253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8F42C1A-4723-4793-BCB8-25944AADBE6C}" emma:medium="tactile" emma:mode="ink">
          <msink:context xmlns:msink="http://schemas.microsoft.com/ink/2010/main" type="writingRegion" rotatedBoundingBox="10351,9756 10635,9756 10635,10083 10351,10083"/>
        </emma:interpretation>
      </emma:emma>
    </inkml:annotationXML>
    <inkml:traceGroup>
      <inkml:annotationXML>
        <emma:emma xmlns:emma="http://www.w3.org/2003/04/emma" version="1.0">
          <emma:interpretation id="{53842912-8692-43B7-8AE4-A2172213C325}" emma:medium="tactile" emma:mode="ink">
            <msink:context xmlns:msink="http://schemas.microsoft.com/ink/2010/main" type="paragraph" rotatedBoundingBox="10351,9756 10635,9756 10635,10083 10351,10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9E25D8-EB2B-4225-8FD7-9943C8EE2BCD}" emma:medium="tactile" emma:mode="ink">
              <msink:context xmlns:msink="http://schemas.microsoft.com/ink/2010/main" type="line" rotatedBoundingBox="10351,9756 10635,9756 10635,10083 10351,10083"/>
            </emma:interpretation>
          </emma:emma>
        </inkml:annotationXML>
        <inkml:traceGroup>
          <inkml:annotationXML>
            <emma:emma xmlns:emma="http://www.w3.org/2003/04/emma" version="1.0">
              <emma:interpretation id="{BA6BCA16-C4FF-4158-B765-35401080791B}" emma:medium="tactile" emma:mode="ink">
                <msink:context xmlns:msink="http://schemas.microsoft.com/ink/2010/main" type="inkWord" rotatedBoundingBox="10351,9756 10635,9756 10635,10083 10351,10083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8 25 42,'0'0'33,"0"0"1,0 0 0,-8-25-6,8 25-11,0 0-6,0 0-2,0 0-3,0 0-1,0 0-1,0 0-1,0 0-1,0 0 1,0 0-2,0 0 0,0 0 0,6 20 0,-6-20 0,4 28-1,-3-9 1,2 6-1,-1 3 1,1 2-1,0 0 0,2-1 1,0-3-1,-2-1 0,1-3 0,-1-7 0,-2-1-1,-1-14-1,2 16-1,-2-16-1,0 0-5,-16-13-11,16 13-18,-13-27 0,10 11 1,-8-12 0</inkml:trace>
          <inkml:trace contextRef="#ctx0" brushRef="#br0" timeOffset="514.8009">-83 188 51,'0'0'34,"0"0"0,0 0 1,0 0-12,0 0-7,0 0-4,0 0-3,0 0-3,19-6-1,-19 6-1,0 0-1,21-11 0,-21 11 0,24-12-1,-10 6-1,1 3 1,1-5-1,-2 5 1,2-2-1,-1 0-1,1 2 1,-16 3-1,29 0 1,-29 0-1,27-3 1,-27 3-1,24-3 0,-24 3 0,18 1 0,-18-1 1,0 0-1,16 2 0,-16-2 0,0 0-1,0 0 0,0 0-1,0 0-1,0 0-6,-15 4-29,15-4-3,0 0 2,0 0-2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17.935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BBE3702-38E9-4D9A-8B40-9F91AB000D1F}" emma:medium="tactile" emma:mode="ink">
          <msink:context xmlns:msink="http://schemas.microsoft.com/ink/2010/main" type="writingRegion" rotatedBoundingBox="15853,10569 16211,10569 16211,10888 15853,10888"/>
        </emma:interpretation>
      </emma:emma>
    </inkml:annotationXML>
    <inkml:traceGroup>
      <inkml:annotationXML>
        <emma:emma xmlns:emma="http://www.w3.org/2003/04/emma" version="1.0">
          <emma:interpretation id="{CB8AE47B-6521-41E6-B0BA-ECA7E373C1F1}" emma:medium="tactile" emma:mode="ink">
            <msink:context xmlns:msink="http://schemas.microsoft.com/ink/2010/main" type="paragraph" rotatedBoundingBox="15853,10569 16211,10569 16211,10888 15853,10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E4939-4694-4B5B-8F35-99C77B9FC67D}" emma:medium="tactile" emma:mode="ink">
              <msink:context xmlns:msink="http://schemas.microsoft.com/ink/2010/main" type="line" rotatedBoundingBox="15853,10569 16211,10569 16211,10888 15853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1137867D-FB87-4DDE-BE31-924C04B916CE}" emma:medium="tactile" emma:mode="ink">
                <msink:context xmlns:msink="http://schemas.microsoft.com/ink/2010/main" type="inkWord" rotatedBoundingBox="15853,10569 16211,10569 16211,10888 15853,10888"/>
              </emma:interpretation>
              <emma:one-of disjunction-type="recognition" id="oneOf0">
                <emma:interpretation id="interp0" emma:lang="en-US" emma:confidence="1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0 145 73,'0'0'37,"0"0"-1,0 0 1,0 0-15,0 0-9,21-10-4,-13-5-4,10 5 0,-1-4-2,4-1-1,0 2 0,3 2 0,-1 0-1,2 3 0,-1 3 0,0 2 0,-1 1 0,-4 4-1,0-2 1,-4 2-1,-1-2 0,-14 0 0,21 3 0,-21-3-1,0 0-2,0 0-3,21-2-32,-21 2-2,-3-17 1,-4 1 0</inkml:trace>
          <inkml:trace contextRef="#ctx0" brushRef="#br0" timeOffset="-390.0007">124-16 59,'-4'-16'33,"4"16"1,0 0 0,0 0-11,-6-24-7,6 24-5,0 0-4,0 0-1,0 0-1,0 0-1,0 0-1,13 19 0,-13-19-1,6 29 0,-2-9-1,4 8 1,-4 0-1,4 4 0,-1-1 0,-1-3-1,-1 1 1,1-6-1,-2-4 0,-1-3 0,-3-16 0,5 17 0,-5-17-1,0 0-1,0 0-1,0 0-3,0 0-3,-24-22-13,24 22-17,-18-26 1,18 26 1,-19-32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25.4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382412-71AE-4E63-87B9-5B3392FD2598}" emma:medium="tactile" emma:mode="ink">
          <msink:context xmlns:msink="http://schemas.microsoft.com/ink/2010/main" type="inkDrawing" rotatedBoundingBox="24349,6671 24827,12068 24194,12124 23716,6727" semanticType="verticalRange" shapeName="Other"/>
        </emma:interpretation>
      </emma:emma>
    </inkml:annotationXML>
    <inkml:trace contextRef="#ctx0" brushRef="#br0">-11 156 64,'0'0'36,"-11"-14"0,11 14 1,1-16-17,24 21-7,-25-5-4,38-16-2,-15 1-2,13 3-1,-2-6-1,8 4-1,-4-4-1,3 5 0,-1 1 0,-2 4-1,-1 3 0,-6 6 0,-1 6 0,-4 2 0,-4 6 0,-3 4 0,-4 6 0,-2 4 0,-4 5 0,-2 6 0,-1 3 0,-1 6 0,-2 7-1,2 8 1,-2 5-1,2 8 0,1 4 1,1 10-2,1 5 2,0 9-1,0 2 0,-2 2 1,4 0 0,0 2 0,-1 1 1,4 0-1,2-3 1,2-2-2,1 0 2,4 0-1,-1 0 1,0-3-2,-2-2 1,-1 0 1,-4-1-1,-1-2 0,-3-5 1,-1 4-1,-2-6 0,-2 1 1,0-1-1,-2-2 0,-2-2 0,-1 1 0,2-1 1,0-3-1,-1-1 1,-1-1 0,2-1-1,1-1 1,2 1 0,1-4-1,-1 2 0,1-2 0,-1 1 0,2-3 0,-1-2 0,-1-1 1,0-1-1,-2-5 1,0-1-1,2-6 1,-2 0-1,0-6 1,-1-5-1,0-4 0,-2-5 0,0-3 0,0-4 0,0-1 0,-2-5 0,2-1 1,2-4-1,-1 2 0,1-1 0,-1-1 0,1-1 0,1-4 0,-1-1 0,-2 2 0,0-4 1,0-14-1,-5 18 0,5-18 1,0 0-1,-21 11 1,21-11-1,-27 0 1,6 2-1,-3-2 0,-7 1 0,-2 4 0,-4 0 1,-2 3-1,-2 1 0,-1 3 0,3-1 1,2-2-1,7-1 2,3-1-2,6-3 0,3-5-3,18 1 1,-21-21-7,21 21-31,5-35-1,0 14 1,-10-14-2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18.591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33DBD629-8FCF-4874-85DF-DC48F7C30500}" emma:medium="tactile" emma:mode="ink">
          <msink:context xmlns:msink="http://schemas.microsoft.com/ink/2010/main" type="inkDrawing" rotatedBoundingBox="17749,7106 17786,7515 17754,7518 17718,7109" shapeName="Other">
            <msink:destinationLink direction="to" ref="{2B94DF50-CEE3-4EEA-ABB7-7EB571BAF0F3}"/>
          </msink:context>
        </emma:interpretation>
      </emma:emma>
    </inkml:annotationXML>
    <inkml:trace contextRef="#ctx0" brushRef="#br0">-17 1207 33,'0'0'31,"0"0"2,0 0 0,0 0-8,0-26-4,0 26-7,0 0-3,17-3-2,-17 3-3,0 0 0,0 0-2,0 0 0,0 0-1,0 0-1,0 0 0,14 22-1,-14-6 0,2 7 1,-2 2-1,2 1 0,-2 2-1,2 4 1,-2-1 0,1 3-1,1-3 1,0-2-1,0-3 1,0-2-1,-2-2 0,1-5 1,-1-17-1,2 23 0,-2-23 1,0 0-1,0 0 0,0 0 0,0 0 0,0 0 0,0 0 0,0 0 0,0 0 0,0 0-1,0 0-1,12-25-4,-12 25-20,0 0-13,0 0-2,0-22 2,0 22-2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37:27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0CCC7A-D502-495B-8F27-0E5CD54CE639}" emma:medium="tactile" emma:mode="ink">
          <msink:context xmlns:msink="http://schemas.microsoft.com/ink/2010/main" type="inkDrawing" rotatedBoundingBox="1824,7047 2026,12649 1200,12679 999,7076" shapeName="Other"/>
        </emma:interpretation>
      </emma:emma>
    </inkml:annotationXML>
    <inkml:trace contextRef="#ctx0" brushRef="#br0">774 47 89,'0'-18'38,"0"18"1,0 0 0,-17-1-20,-6-10-11,9 9-3,-12-3-2,-3 4-1,-9-3-1,-6 4 0,-10 2 0,-4 3-1,-1-2 0,-4 3-1,0 2 1,6 0 0,2 2 0,9 0 0,9 1-1,8-2 1,6 2 0,9 1 0,14-12 0,-10 25 0,13-10 0,2 2 0,2 4 0,2 11-1,1 3 1,0 8-1,-1 5 0,-1 10 0,-1 9 0,1 9 0,-4 11 0,1 5 1,-1 7-1,-3 8 2,-1 10-1,0 3-1,-1 4 2,1 1-2,1 0 2,1-1-2,3-1 1,1 0-1,4-3 2,-1-3-1,2-2 1,-1 0-1,0 0 1,-2-2 0,0 0 0,-2 4-1,-3 0 0,1 3 0,-4-2 1,0 3 0,-4-1-1,0-2 1,-3 2 0,1-3 0,-2-1 0,-2-4-1,2-2 0,2-3 0,-2-6-1,1-2 1,2-3 0,2-7 0,2-4-1,1-4 2,1-4-1,4-5 1,3-7-2,0-4 2,2-10-1,2 0-1,1-6 2,0-3-2,2-6 2,-3 1-1,3-3 0,-2-4-1,-2-3 2,-1-4-2,-2-6 2,1-1-2,-9-16 1,15 16 0,-15-16 0,0 0 0,16 0 1,-16 0-1,16 0 0,-16 0 0,14-6 0,-14 6 1,19 0-1,-19 0 0,28 0 0,-14 0 0,5-5 0,7 6 1,5 4 0,6-3-2,3 3 2,5 1 0,1 4 0,4 1-1,0 3 1,-4-1-1,-4 1 0,-5-1 0,-8 0 0,-5-4 0,-5-1-1,-19-8-1,22 13-7,-22-13-30,-8-14-2,-11-5 1,2-5-2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40:13.182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E7A501D-F840-4B4F-9CCB-F4F90CC80460}" emma:medium="tactile" emma:mode="ink">
          <msink:context xmlns:msink="http://schemas.microsoft.com/ink/2010/main" type="inkDrawing" rotatedBoundingBox="4566,9963 4876,9942 4878,9963 4568,9985" shapeName="Other">
            <msink:destinationLink direction="with" ref="{9796B959-660B-4794-9B8F-0E5256952B72}"/>
          </msink:context>
        </emma:interpretation>
      </emma:emma>
    </inkml:annotationXML>
    <inkml:trace contextRef="#ctx0" brushRef="#br0">1 21 36,'0'0'30,"0"0"3,-1 14 0,1-14-10,0 0-4,0 0-5,0 0-3,0 0-3,14-5 0,-14 5-3,0 0 0,20-8-2,-20 8 1,22-1-2,-8 1 1,1-2-1,1 2 0,0-2-1,2 1 0,-1-1 0,3 1 0,-3-4-1,1 3 1,-2-1-1,0 1 0,-2 1 1,-14 1-1,24 1 0,-24-1 0,18 7 0,-18-7 0,0 0 0,15 9 0,-15-9 0,0 0 0,0 0-1,0 0 1,0 0-1,0 0-1,0 0-1,0 0-1,0 0-6,-25 2-28,25-2-2,0 0 1,0 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1:40:12.652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9796B959-660B-4794-9B8F-0E5256952B72}" emma:medium="tactile" emma:mode="ink">
          <msink:context xmlns:msink="http://schemas.microsoft.com/ink/2010/main" type="inkDrawing" rotatedBoundingBox="4667,9758 4705,10089 4680,10092 4641,9761" semanticType="callout" shapeName="Other">
            <msink:sourceLink direction="with" ref="{6E7A501D-F840-4B4F-9CCB-F4F90CC80460}"/>
          </msink:context>
        </emma:interpretation>
      </emma:emma>
    </inkml:annotationXML>
    <inkml:trace contextRef="#ctx0" brushRef="#br0">13 57 38,'0'0'28,"0"0"3,0 0-6,-8-22-4,8 22-7,0 0-3,0 0-2,-3-21-3,3 21-3,0 0 0,3-14-1,-3 14 0,0 0 1,0 0-1,0 0 0,0 0 1,0 0 0,0 0-1,0 0 0,0 0 0,0 0 0,0 0-1,0 0 1,0 0-1,0 0 1,0 0-1,0 0 0,-7 16 0,7-16 0,0 0 0,2 21 0,-2-21 0,2 20 0,-2-20-1,1 26 1,1-10-1,1 0 1,-1 1 0,1 3-1,0-1 0,0 0 1,0-1-1,1 2 1,-1-4-1,0 3 0,0-4 0,-3-15 1,5 24-1,-5-24-1,2 14 1,-2-14-1,0 0-1,0 0-1,-2 15-2,2-15-2,0 0-7,-21 1-16,21-1-8,0 0 2,0 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2:39:58.325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D1B9E12-9342-46DE-829C-32E3BD6A35C1}" emma:medium="tactile" emma:mode="ink">
          <msink:context xmlns:msink="http://schemas.microsoft.com/ink/2010/main" type="inkDrawing" rotatedBoundingBox="21327,10995 21749,10971 21751,11001 21328,11024" shapeName="Other">
            <msink:destinationLink direction="with" ref="{B899329C-4E3E-4B45-889D-9C0BEF70A6AE}"/>
          </msink:context>
        </emma:interpretation>
      </emma:emma>
    </inkml:annotationXML>
    <inkml:trace contextRef="#ctx0" brushRef="#br0">0 36 55,'16'14'34,"-16"-14"0,0 0-1,0 0-12,27-6-9,-27 6-5,18-12-1,-18 12-1,24-11-1,-24 11 0,25-5 0,-25 5 0,28-1-1,-28 1 0,24 6-1,-24-6 0,22 7-1,-22-7 0,23 6 0,-23-6 0,20 2-1,-20-2 1,21-2-1,-21 2 1,20-5-1,-20 5 1,20-3-1,-20 3 0,20 0 1,-20 0-1,17 2 0,-17-2 0,15 3 1,-15-3-1,14 1 0,-14-1 0,0 0 0,21-9 0,-21 9 0,14-8 1,-14 8-1,0 0 0,18-13 0,-18 13 0,0 0 0,0 0-1,0 0 0,0 0-1,0 0-1,15 3-4,-30-8-31,15 5-2,0 0 2,0 0-3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10T22:39:57.560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899329C-4E3E-4B45-889D-9C0BEF70A6AE}" emma:medium="tactile" emma:mode="ink">
          <msink:context xmlns:msink="http://schemas.microsoft.com/ink/2010/main" type="inkDrawing" rotatedBoundingBox="21510,10899 21560,11135 21545,11139 21496,10902" semanticType="callout" shapeName="Other">
            <msink:sourceLink direction="with" ref="{0D1B9E12-9342-46DE-829C-32E3BD6A35C1}"/>
          </msink:context>
        </emma:interpretation>
      </emma:emma>
    </inkml:annotationXML>
    <inkml:trace contextRef="#ctx0" brushRef="#br0">0 15 17,'0'0'22,"0"0"-1,8-16-2,-8 16 0,0 0-2,0 0-2,0 0-1,0 0-3,0 0-1,0 0-1,0 0-2,0 0-2,0 0 0,0 0-1,0 0 0,0 0-1,0 0-1,0 0 0,0 0 0,0 0 0,0 0-1,0 0 1,0 0-1,0 0 0,0 0 1,0 0-1,0 0 0,0 0 0,0 0 0,0 0 1,5 21-1,-5-21-1,5 27 2,-2-10-1,1 3 0,0-1 0,1 0 0,0 2 0,-2-2 0,2 0 0,-3-3-1,2 0 0,-4-16 0,5 22 0,-5-22-1,0 0 1,0 0-1,0 0-2,0 0-1,0 0-2,0 0-10,0 0-21,0 0-1,-19-19 1,19 19-1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08:13.68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5D282E4-FD41-4704-B1F1-A3D32F21EF74}" emma:medium="tactile" emma:mode="ink">
          <msink:context xmlns:msink="http://schemas.microsoft.com/ink/2010/main" type="writingRegion" rotatedBoundingBox="1235,4762 19694,4361 19939,15664 1480,16064"/>
        </emma:interpretation>
      </emma:emma>
    </inkml:annotationXML>
    <inkml:traceGroup>
      <inkml:annotationXML>
        <emma:emma xmlns:emma="http://www.w3.org/2003/04/emma" version="1.0">
          <emma:interpretation id="{D79E6BD3-F637-40C6-AF3C-45DD8D31C260}" emma:medium="tactile" emma:mode="ink">
            <msink:context xmlns:msink="http://schemas.microsoft.com/ink/2010/main" type="paragraph" rotatedBoundingBox="1247,4752 14041,4683 14048,6104 1254,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56E2B-0C28-45CF-83CD-C9B49FB06B96}" emma:medium="tactile" emma:mode="ink">
              <msink:context xmlns:msink="http://schemas.microsoft.com/ink/2010/main" type="line" rotatedBoundingBox="1247,4752 14041,4683 14048,6104 1254,6174">
                <msink:destinationLink direction="with" ref="{A16A5975-F8B0-43F8-9B87-0FFF5D62DC4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4BFAA8-B506-4F9D-B578-8C362AB5993D}" emma:medium="tactile" emma:mode="ink">
                <msink:context xmlns:msink="http://schemas.microsoft.com/ink/2010/main" type="inkWord" rotatedBoundingBox="1247,4757 6034,4731 6041,5984 1253,6010"/>
              </emma:interpretation>
              <emma:one-of disjunction-type="recognition" id="oneOf0">
                <emma:interpretation id="interp0" emma:lang="en-US" emma:confidence="1">
                  <emma:literal>Catalytic</emma:literal>
                </emma:interpretation>
                <emma:interpretation id="interp1" emma:lang="en-US" emma:confidence="0">
                  <emma:literal>catalytic</emma:literal>
                </emma:interpretation>
                <emma:interpretation id="interp2" emma:lang="en-US" emma:confidence="0">
                  <emma:literal>Catalysis</emma:literal>
                </emma:interpretation>
                <emma:interpretation id="interp3" emma:lang="en-US" emma:confidence="0">
                  <emma:literal>Catalysts</emma:literal>
                </emma:interpretation>
                <emma:interpretation id="interp4" emma:lang="en-US" emma:confidence="0">
                  <emma:literal>Catalyst</emma:literal>
                </emma:interpretation>
              </emma:one-of>
            </emma:emma>
          </inkml:annotationXML>
          <inkml:trace contextRef="#ctx0" brushRef="#br0">353 233 56,'-1'-18'36,"-4"1"1,5 17 0,-5-32-9,5 32-12,0 0-5,0 0-3,0 0-2,0 0-1,15 14 0,-9 12-2,-3 6 0,5 4 1,-1 4-4,2 2 0,-1-1 0,0-2 0,2-9 0,0-7 0,-10-23 0,16 12 0,-16-12 0,11-20 0,-10-4 0,-2-8 0,-2-8 0,-4-8 0,-2-5 0,-6-3 0,-3 0 0,-2 4 0,-3 5 0,-3 9-2,1 14 1,-6 13 1,-2 17 0,-1 16 0,-1 18 0,2 16 1,0 15 1,4 12-2,0 6 0,7 7 0,7-2 0,5-3 0,9-9 0,6-9 0,11-15 0,9-12 0,8-14 0,5-14 0,4-9 0,1-9 0,2-5 0,-5-6 0,0 0 0,-12-11-5,13 10-36,-23-10-3,4 8 4,-12-9-4</inkml:trace>
          <inkml:trace contextRef="#ctx0" brushRef="#br0" timeOffset="904.8015">1022 682 89,'18'-13'38,"-13"-13"-1,3 9 2,-14-20-24,9 18-8,-13-10-2,2 8-2,-5-1 0,-3 8-1,-5 4 0,-1 10 0,-7 7 0,2 12 0,-4 9 0,1 16 0,-1 4-1,4 6 1,3 0 0,8 0-2,3-7 0,8-7 0,10-10 0,6-14 0,7-8 0,6-13 0,6-6 0,1-10 0,1-7 0,-1-8 0,-3-2 0,-3 0 0,-5 3 0,-4 4 0,-4 7 0,-12 24 0,0 0 0,19 5 0,-13 17 0,1 9 0,1-1 0,5 2 0,3-2 0,1-6 0,3-4 0,-3-17-2,12 5-10,-18-23-30,15-2 2,-16-15-2,7-3 0</inkml:trace>
          <inkml:trace contextRef="#ctx0" brushRef="#br0" timeOffset="1372.8023">1257 605 106,'-10'15'39,"15"7"1,-5-22-1,30 25-28,-5-25-6,15 0-2,8-8-1,10-1-1,4-2-1,2-4 1,1 3-1,-5-3 0,-3 4-1,-8-2 1,-7 4 0,-7 1 0,-6 0 0,-6 1 0,-6 2 0,-2 2 0,-15 3 0,18-5 0,-18 5 1,0 0 0,0 0 0,0 0 0,0 0 0,-18 21 0,2-10 0,-3 7 1,-4 3-2,-1 9 0,-3 4 0,-1 2 0,3 1 0,4 0 0,2-4 0,6-2 0,5-7 0,8-24 0,5 16 0,-5-16 0,30-8 0,-7-7 0,2-7 0,3-5 0,0 0 0,-2-2 0,-3 2 0,-6 3 0,-2 5 0,-15 19 0,19-13 0,-19 13 0,13 29 0,-7-7 0,2 4 0,3 1 0,1 0 0,2-2 0,1-2 0,-1-10 0,0-4 0,-14-9 0,37 5-6,-35-19-36,19 4 0,-13-19 0,11 0 0</inkml:trace>
          <inkml:trace contextRef="#ctx0" brushRef="#br0" timeOffset="920.4016">1327 70 119,'0'0'41,"2"19"2,-8 2-2,7 20-34,1 7-3,7 13-4,1 6 0,6 5 0,2 8 0,3-2 0,-2-3 0,2-8 0,-2-9 0,-5-12 0,2-6 0,-12-21-7,10-1-34,-14-18-3,0 0 2,-21-30-1</inkml:trace>
          <inkml:trace contextRef="#ctx0" brushRef="#br0" timeOffset="1622.4028">2311 126 97,'-8'-32'40,"8"32"1,-14-26 0,14 26-20,-16 16-14,16 8-2,-2 8-2,5 15-3,2 10 0,3 9 0,2 4 0,6 7 0,-2-2 0,4-5 0,1-6 0,2-15 0,3-5 0,-6-22-10,11 3-31,-13-21-2,12 0 2,-13-21-2</inkml:trace>
          <inkml:trace contextRef="#ctx0" brushRef="#br0" timeOffset="2059.2036">2704 588 110,'-8'32'41,"-6"-13"1,12 14 0,-11-6-30,15 12-4,0-4-8,6 3 0,3-4 0,8-2 0,0-13 0,7-5 0,1-7 0,2-9 0,3-6 0,-1-6 0,-1-5 0,-4-9 0,0-2-6,-9-7 2,1 2 0,-8 2 0,-2 2 3,-4 6 0,-2 4 2,-2 21 2,-2-14 0,2 14 0,0 31 1,2-2 2,-4 6-6,7 12 0,-3 5 0,3 8 0,-2 2 0,2-3 0,1-2 0,2-2 0,0-11 0,-2-7 0,4-10 0,-10-27 0,24 23 0,-25-44-41,20 0-1,-13-22-1,17-5 1</inkml:trace>
          <inkml:trace contextRef="#ctx0" brushRef="#br0" timeOffset="2823.6049">3190 691 111,'0'0'40,"-22"-17"1,22 17 1,0 0-30,16 25-6,7-21-3,10 4-3,6-10 0,9-3 0,3-1 0,-1-9 0,8 4 0,-10-5 0,-2 5 0,-5-5 0,-5 10-2,-3 3 0,-9 4 1,-2 12 1,-7 4 1,1 9 1,-5 1 0,2 7-2,-5-2 0,3-2 0,-3-3 0,0-9 0,-8-18 0,16 11 0,-16-11 0,8-22 0,0-1-6,-18-17-7,20 7-3,-28-30-3,25 16 5,-20-19 5,8 5 6,-3 2 3,-3 3 6,11 18 3,-18-7 6,18 45 2,-13-33-3,13 33-5,0 0-3,0 0-2,-9 22-4,9-22 0,6 22 0,-6-22-3,21 28-4,-21-28-8,27 25-24,-27-25-2,40 37 1,-20-18 0</inkml:trace>
          <inkml:trace contextRef="#ctx0" brushRef="#br0" timeOffset="2324.404">3300 73 114,'0'0'41,"-10"-16"0,10 34 0,-13 1-31,12 23-2,1 5-8,6 14 0,2 6 0,6 7 0,2 9 0,5 1 0,0 1 0,2-8 0,-4-7 0,-3-6 0,-2-8 0,-4-8 0,-4-10 0,-6-38-16,-11 35-27,-8-33 1,19-2-1,-35-19 1</inkml:trace>
          <inkml:trace contextRef="#ctx0" brushRef="#br0" timeOffset="3135.6055">4455 576 110,'0'0'40,"-31"-20"-1,17 20 1,-26-7-29,21 12-6,-10 0-1,8 11 0,-5 3-2,9 15-2,-6-1 0,12 7 0,1-2 0,12 2 0,11-5 0,8-6 0,15-6 0,11-14 0,16-6 0,2-12 0,16 2 0,-17-23-37,10 4-6,-20-10-1,2 4 1</inkml:trace>
        </inkml:traceGroup>
        <inkml:traceGroup>
          <inkml:annotationXML>
            <emma:emma xmlns:emma="http://www.w3.org/2003/04/emma" version="1.0">
              <emma:interpretation id="{5911064D-3558-4441-9A87-7A97B719BA94}" emma:medium="tactile" emma:mode="ink">
                <msink:context xmlns:msink="http://schemas.microsoft.com/ink/2010/main" type="inkWord" rotatedBoundingBox="6557,4724 14041,4683 14048,6104 6565,6145"/>
              </emma:interpretation>
              <emma:one-of disjunction-type="recognition" id="oneOf1">
                <emma:interpretation id="interp5" emma:lang="en-US" emma:confidence="0">
                  <emma:literal>Hydrogenation</emma:literal>
                </emma:interpretation>
                <emma:interpretation id="interp6" emma:lang="en-US" emma:confidence="0">
                  <emma:literal>Hydrogen actions</emma:literal>
                </emma:interpretation>
                <emma:interpretation id="interp7" emma:lang="en-US" emma:confidence="0">
                  <emma:literal>Hydrogenatio is</emma:literal>
                </emma:interpretation>
                <emma:interpretation id="interp8" emma:lang="en-US" emma:confidence="0">
                  <emma:literal>Hydrogen action</emma:literal>
                </emma:interpretation>
                <emma:interpretation id="interp9" emma:lang="en-US" emma:confidence="0">
                  <emma:literal>Hydrogenation is</emma:literal>
                </emma:interpretation>
              </emma:one-of>
            </emma:emma>
          </inkml:annotationXML>
          <inkml:trace contextRef="#ctx0" brushRef="#br0" timeOffset="3837.6067">5349 578 92,'-27'-8'40,"27"8"1,-10 14-1,16 9-13,-6-23-19,26 14-3,1-11-3,12-3-2,9-4 0,8-8 0,10-2 0,3-7 0,8 5-9,-21-19-31,13 11-1,-21-13 0,0 7 0</inkml:trace>
          <inkml:trace contextRef="#ctx0" brushRef="#br0" timeOffset="3634.8063">5496 183 116,'0'0'40,"-22"20"2,20 8-2,-9 4-32,16 18-2,1 7-3,4 15-3,4 5 0,4-2 0,-2-2 0,3-4 0,-3-11 0,-1-12 0,-4-8 0,-8-20-8,9 9-17,-12-27-15,-16-2-2,-9-15 1,8-2 0</inkml:trace>
          <inkml:trace contextRef="#ctx0" brushRef="#br0" timeOffset="4087.2071">5886-35 118,'-16'9'39,"-11"1"2,17 20-1,-12 4-32,19 18-2,1 9-3,9 13-3,4 4 0,5 8 0,6-1 0,2-1 0,4-5 0,1-14 0,3-7 0,-3-15 0,6-5-2,-14-31-26,12 5-14,-12-20-1,15 2 3,-19-16-2</inkml:trace>
          <inkml:trace contextRef="#ctx0" brushRef="#br0" timeOffset="4508.4078">6341 584 118,'0'0'39,"-4"21"2,-2-5-2,12 16-30,-4-2-4,6 6-1,2-1-4,4-2 0,2-4 0,5-10 0,0-6 0,3-8 0,3-7 0,-1-9 0,-1-8 0,0-10-3,-3-3 0,-6-5 0,0-1 0,-8 0 1,-1 3 0,-6 3 1,-2 11 1,1 21 2,-8-18 0,8 18 1,-7 26 1,7 9-1,0 8 0,8 11-3,-1 7 0,5 9 0,3-1 0,4 0 0,2-7 0,1-11 0,3-9 0,-5-14 0,8-10 0,-16-34-23,17 5-19,-14-23-1,9-4 2,-11-20-2</inkml:trace>
          <inkml:trace contextRef="#ctx0" brushRef="#br0" timeOffset="5241.6092">7103 88 112,'0'0'40,"5"17"2,4 23-1,-10-10-28,15 30-6,-3 0-7,9 7 0,0 4 0,6 5 0,-3-5 0,4-8 0,-8-7 0,0-12 0,-3-13 0,-4-8 0,-6-9 0,-6-14 0,0 0 0,-8-32 0,-2 4 0,-7-6 0,-4-1 0,-6-2 0,-1 2 0,-5 8 0,-3 11 0,-2 8 0,-1 13 0,1 14 0,2 10 0,6 6 0,1 3 0,8 4 0,8-3 0,10-2 0,10-10 0,10-9 0,14-12 0,7-7 0,14-10 0,5-9 0,11-5 0,-6-10 0,6 3-6,-12-10-2,0 12 1,-14-5-1,-5 9 3,-15 4 1,-7 9 3,-15 13 2,0 0 3,0 0 2,8 14 0,-7 7 1,-2-3-1,7 10-1,-1-2-1,6 3-4,0-2 0,5-1 0,-3-4 0,3-3 0,-4-5 0,-12-14 0,17 12 0,-17-12 0,0 0 0,2-23 0,-4 1 0,-3-7 0,2-4 0,0-6 0,3-4 0,5-2 0,3 2 0,1 2 0,7 9 0,0 5 0,7 14-6,-7-8-6,21 23-27,-16-4-3,14 13 3,-9-6-2</inkml:trace>
          <inkml:trace contextRef="#ctx0" brushRef="#br0" timeOffset="5616.0098">8162 490 119,'-5'24'40,"-17"-21"0,6 13 0,-17-5-33,11 10-2,-5 0-1,3 9-4,1 2 0,7 3 0,3 1 0,8-3 0,9-4 0,7-4 0,10-5 0,9-12 0,7-8 0,10-8 0,4-13 0,-1-5 0,-4-9 0,-4-5 0,-7-5 0,-11 1 0,-8-1 0,-16 2 0,-9 11 0,-10 5 0,-5 11 0,-7 9 0,-1 11 0,-3 4 0,7 11-5,-4-6-5,24 15-29,-13-7-2,20 8 1,-6-10 0</inkml:trace>
          <inkml:trace contextRef="#ctx0" brushRef="#br0" timeOffset="6224.4109">8799 613 89,'0'0'40,"-2"-25"-2,2 25 3,-33-36-13,33 36-20,-40-16-3,17 16-2,-7 5 0,-1 8-3,1 6 0,-1 12 0,2 2 0,5 4 0,3-4 0,7-1 0,6-6 0,8-9 0,0-17 0,24 10 0,-3-20 0,3-7 0,3-5 0,0-6 0,1-4 0,-6-3-3,1 5 1,-7 0 1,-4 7 0,0 7 0,-12 16 2,14-9-1,-14 9 2,15 30 0,-6-1 1,2 6-3,2 5 0,7 8 0,4 1 0,3 7 0,3-1 0,1 4 0,1-7 0,2 3 0,-4-6 0,-4-1 0,-5-3 0,-8-7 0,-9-3 0,-7-6 0,-10-5 0,-6-3 0,-11-5 0,-7-5 0,-7-5 0,-4-6 0,-3-4 0,-4-11 0,6-1 0,-4-14-11,22 12-13,-9-25-16,22 5-2,-1-13 2,21 8 0</inkml:trace>
          <inkml:trace contextRef="#ctx0" brushRef="#br0" timeOffset="7051.2123">9057 637 118,'-8'14'41,"-9"-10"-1,12 12 1,-10-15-33,15-1-1,7 16-7,-7-16 0,30-5 0,-6-6 0,7-2 0,1-6 0,3-1 0,2-9 0,0 5 0,-6-2 0,-9 4 0,-3 1 0,-9 4 0,-10 2 0,0 15 0,-23-13 0,1 13 0,-5 5 0,-1 5 0,-4 6 0,2 5 0,1 6 0,0 5 0,8 8 0,5-2 0,8 0 0,8-1 0,10-5 0,9-7 0,12-5 0,7-9 0,10-13 0,7-7 0,-1-9 0,4-4 0,-5-9 0,-2-1 0,-7-4-2,-7 2 0,-13 2 0,-5 7 0,-6 4 1,-7 5 2,-6 16 0,0 0 1,0 0 0,0 0 1,-5 22-3,2-3 0,6 9 0,-3-4 0,8 6 0,-1-3 0,6-1 0,-1-6 0,5-4 0,0-9 0,4-6 0,0-4 0,-5-13 0,5-1 0,-5-9 0,2-3 0,-4-7 0,4 2 0,-4-4 0,0 6 0,3 5 0,-5 3 0,3 9 0,-15 15 0,24 0 0,-13 15 0,0 9 0,1 1 0,0 4 0,0 1 0,2 2 0,-1-6 0,0-9 0,3-1 0,-16-16-3,34 7-37,-34-7-2,33-10 0,-22-9 1</inkml:trace>
          <inkml:trace contextRef="#ctx0" brushRef="#br0" timeOffset="7488.0131">10614 490 114,'-7'-27'38,"7"27"2,-33-22-2,15 23-30,-12-1-2,4 10-2,-8 6-2,7 6 1,-4 5-1,3 2-2,2 0 0,5-4 0,3-4 0,9-3 0,9-18 0,0 16 0,0-16 0,24-8 0,-3-3 0,1-5 0,5-5 0,1 0 0,-1 0 0,-5 0 0,1 9 0,-5 5 0,-18 7 0,25 11 0,-17 7 0,0 3 0,0 3 0,4 6 0,-3-8 0,6-1 0,1-6 0,0-11 0,8 1 0,-10-14-6,23 2-34,-19-14-2,12 10 1,-12-19 0</inkml:trace>
          <inkml:trace contextRef="#ctx0" brushRef="#br0" timeOffset="7737.6136">11046-13 127,'0'0'41,"0"0"2,-8 16-2,-5 9-38,13 17-3,0 8 0,5 10 0,1 6 0,5 2 0,2 3 0,5-6 0,-1-4 0,6-5 0,-6-13 0,1-8 0,-3-1 0,-15-34-6,1 27-35,-17-29-3,16 2 3,-46-11-3</inkml:trace>
          <inkml:trace contextRef="#ctx0" brushRef="#br0" timeOffset="8205.6144">10734 511 124,'-22'-8'40,"22"8"1,-16-2-1,32 4-33,1-5-4,16 1-3,7-4 0,14-1 0,12-2 0,8-1 0,4 1 0,4-1 0,-1 0 0,-3 4 0,-6 3 0,-9 1 0,-12 9 0,-9 5 0,-11 8 0,-12 4 0,-8 4 0,-6 3 0,-4 1 0,-2 3 0,-4-10 0,3-1 0,2-24 0,-6 18 0,6-18 0,3-15 0,-3 15-9,-3-44-12,17 25-15,-23-28 1,25 20 16,-26-19 9,12 7 6,-4 3 5,-6-7 6,16 22 10,-21-11 17,13 32-3,-11-29-15,11 29-7,0 0-5,0 0-4,0 0-5,0 0-6,0 0-27,0 0-1,24 14 1,-24-14-1</inkml:trace>
          <inkml:trace contextRef="#ctx0" brushRef="#br0" timeOffset="8658.0152">12028 413 87,'-4'15'37,"-13"-14"0,17-1 1,-47 15-24,33 7-2,-18-11-2,14 13-3,-6-3-2,8 5 0,0-2-2,9 1-3,3-4 0,8 3 0,6-8 0,11 1 0,6-5 0,12-3 0,4-7 0,7-7 0,1-5 0,1-4 0,-1-2 0,-11-8 0,-5 3 0,-14-6 0,-10 5 0,-14-2 0,-8 2 0,-11-1 0,-7 4 0,-8 0 0,-3 4 0,-4 1 0,7 6-2,-3-3-4,15 14-2,-6-11-3,29 24-9,2-16-20,0 0 2,17 18 0,15-4 0</inkml:trace>
          <inkml:trace contextRef="#ctx0" brushRef="#br0" timeOffset="9032.4157">12360 522 106,'30'16'39,"-30"-16"1,24 32-4,-24-32-22,-4 29-2,4-29-4,-15 30-8,15-30 0,-6 26 0,6-26 0,0 0 0,0 0 0,19 9 0,-19-9 0,21-17 0,-7 2 0,-1-2 0,6-6 0,-4-2 0,4-2 0,2 0 0,1-1 0,1 6 0,1 1 0,0 8 0,-2 9 0,3 7 0,-3 10 0,-1 6 0,-2 6 0,0 3 0,-3 0 0,-3 1 0,-3-3 0,-5-4 0,-4-4 0,-1-18 0,-16 20 0,-17-25-31,12 5-11,-19-14-2,1 0 2</inkml:trace>
          <inkml:trace contextRef="#ctx0" brushRef="#br0" timeOffset="9328.8164">11582 76 125,'0'18'43,"6"1"0,-6-19 1,2 27-44,-2-27 0,1 24 0,-1-24 0,0 0 0,23-9-42,-17-17 0,13 2-1,-7-19 0</inkml:trace>
        </inkml:traceGroup>
      </inkml:traceGroup>
    </inkml:traceGroup>
    <inkml:traceGroup>
      <inkml:annotationXML>
        <emma:emma xmlns:emma="http://www.w3.org/2003/04/emma" version="1.0">
          <emma:interpretation id="{1C66F982-71A6-4856-A6AE-34608C10C876}" emma:medium="tactile" emma:mode="ink">
            <msink:context xmlns:msink="http://schemas.microsoft.com/ink/2010/main" type="paragraph" rotatedBoundingBox="2888,6553 17394,6049 17511,9418 3005,9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2924C5-EB1E-4CFA-9C7F-7549BC59A72F}" emma:medium="tactile" emma:mode="ink">
              <msink:context xmlns:msink="http://schemas.microsoft.com/ink/2010/main" type="inkBullet" rotatedBoundingBox="2888,6553 5035,6478 5130,9226 2983,9301"/>
            </emma:interpretation>
            <emma:one-of disjunction-type="recognition" id="oneOf2">
              <emma:interpretation id="interp10" emma:lang="en-US" emma:confidence="0">
                <emma:literal>it:</emma:literal>
              </emma:interpretation>
              <emma:interpretation id="interp11" emma:lang="en-US" emma:confidence="0">
                <emma:literal>int:</emma:literal>
              </emma:interpretation>
              <emma:interpretation id="interp12" emma:lang="en-US" emma:confidence="0">
                <emma:literal>Int:</emma:literal>
              </emma:interpretation>
              <emma:interpretation id="interp13" emma:lang="en-US" emma:confidence="0">
                <emma:literal>it;</emma:literal>
              </emma:interpretation>
              <emma:interpretation id="interp14" emma:lang="en-US" emma:confidence="0">
                <emma:literal>F;</emma:literal>
              </emma:interpretation>
            </emma:one-of>
          </emma:emma>
        </inkml:annotationXML>
        <inkml:trace contextRef="#ctx0" brushRef="#br0" timeOffset="23056.8404">1713 2661 16,'0'0'27,"-15"-10"2,15 10 0,0 0-6,0 0-3,0 0-4,-18-1-1,18 1-3,0 0-2,0 0-2,0 0 0,0 0-2,0 0-1,23 5-2,-23-5 0,14-10-1,-14 10 0,26-22-1,-8 4 0,4-1 0,4-8-1,4-2 1,7-9 0,5-2-1,1-3 0,7-2 1,3-1 0,0-2-1,0 1 0,0 1 1,-2 6-1,1 0 1,-3 0-1,-2 2 0,-1 1 0,-1 2 0,-3-2 1,-3 7-1,-4 0 1,-6 2 0,-7 6 0,-3 4 0,-19 18 0,20-22 0,-20 22 0,0 0-1,0 0 0,0 0 0,0 0 0,0 0-1,0 0 2,0 0-2,0 0 1,9 14 1,-9-14-1,0 0 0,10 16 0,-10-16 1,6 20-1,-6-20 1,12 17-1,-12-17 2,19 21-2,-19-21 0,26 26 0,-9-14 0,4 3 0,1 2 0,4 1 0,5 1 0,2 2 0,6 1 0,4 2 0,5 2 0,4-1 0,-1 6 0,0 0 0,-1 5 0,0 0 0,-4 4 0,-2 2 0,-6 1 0,-4 0 0,0-1 0,-5-2 0,-2-4 0,-1-2 0,-2-5 0,-4-4 0,1-4 0,-1-2 0,-4-6 0,-2-2 0,0-3 0,-14-8 0,21 10 0,-21-10 0,0 0 0,15 6 0,-15-6 0,0 0 0,0 0 0,0 0 0,0 0 0,0 0 0,0 0 0,0 0 0,0 0 0,0 0 0,0 0 0,0 0 0,0 0 0,0 0 0,0 0 0,-15-6 0,15 6 0,0 0 0,-8 24 0,5-10 0,-2 8 0,4 6 0,1 2 0,0 7 0,0 1 0,3 7 0,-1 3 0,1 4 0,3 1 0,-3 3 0,2 6 0,0 2 0,0 2 0,0-2 0,1-2 0,0-3 0,-1-6 0,0-5 0,1-9 0,-1-3 0,2-8 0,-2-4 0,-1-4 0,3-6 0,-7-14 0,8 21 0,-8-21 0,0 0 0,0 0 0,0 0 0,0 0 0,11 14 0,-11-14 0,0 0 0,0 0 0,0 0 0,0 0 0,0 0 0,0 0 0,0 0 0,0 0 0,0 0 0,0 0 0,0 0 0,0 0 0,0 0 0,-21 22 0,21-22 0,-22 21 0,6-5 0,-2 3 0,-3 2 0,-1 1 0,-4 4 0,-4 0 0,-4 6 0,-1-1 0,-6 1 0,-2 4 0,-3-1 0,-4-3 0,0 3 0,2-5 0,3 0 0,3-4 0,5-5 0,5-4 0,7-4 0,2 2 0,23-15 0,-24 12 0,24-12 0,0 0 0,-14 4 0,14-4 0,0 0 0,0 0 0,0 0 0,0-24 0,0 24-7,-4-16-34,4 16-2,2-34 1,0 18-2</inkml:trace>
        <inkml:trace contextRef="#ctx0" brushRef="#br0" timeOffset="21169.2371">1701 2701 51,'0'0'32,"-6"-21"3,-5 2-9,11 19-5,-10-16-4,10 16-4,0 0-3,0 0-1,-5-14-3,5 14-1,0 0-1,0 0-1,2 24-1,-1-5 1,-2 8 0,2 10-2,1 7 2,4 14-1,-1 4 0,5 12-1,1 4 2,2 8-3,1-1 1,1 1 1,-2-4-2,-1-4 0,-2-6 0,-3-3 0,1-17 0,-5-2 0,2-17 0,-4-2 0,2-14 0,-6-2 0,3-15 0,0 0 0,3-26-4,-6-9-3,10 13-8,-14-33-26,9 7 0,-5-24 0,1 10-1</inkml:trace>
        <inkml:trace contextRef="#ctx0" brushRef="#br0" timeOffset="23727.6416">1871 3851 105,'0'0'38,"0"0"3,12 30-5,-12-30-25,35 7-4,-9-4-1,12 8-2,4-3-1,11 7 1,1 2-4,6 7 0,1 2 0,4 6 0,1 1 0,2 6 0,-3 0 0,1-2 0,-2 0 0,-1 0 0,-4-4 0,-6 1 0,-3-2 0,-5-4 0,-6-2 0,-7 0 0,-5-6 0,-3 0 0,-6-6 0,-2-4 0,-16-10 0,22 9 0,-22-9 0,16-1 0,-16 1 0,0 0 0,16-7 0,-16 7 0,0 0 0,2-19-10,14 17-31,-22-12-2,6 14 2,-7-26-1</inkml:trace>
        <inkml:trace contextRef="#ctx0" brushRef="#br0" timeOffset="24414.0428">1956 2800 83,'0'0'38,"0"0"0,0 0 0,15 37-23,-15-37-6,5 46-2,0-11-2,7 16-2,0 4 1,7 12-1,-2 6 0,6 10-1,-1-1 0,1-2 0,-1-4-1,4-9 1,-7-11-2,-3-11 0,-1-13-4,-15-32-2,30 24-28,-30-24-7,16-29 0,-17-9 0</inkml:trace>
        <inkml:trace contextRef="#ctx0" brushRef="#br0" timeOffset="24975.6438">2871 2207 60,'0'0'38,"-18"2"0,18-2 2,-14 21-12,-5-20-14,24 22-5,-5-23-2,0 33-2,6-15-1,7 7-1,4-4 0,8 6-1,3 2 0,6 1 0,6 4-2,5 1 0,3-1 0,0-1 0,1 1 0,-4-7 0,-4 0 0,-5-8 0,-4 2-8,-32-21-15,32 14-17,-32-14-3,0 0 2,0 0-1</inkml:trace>
        <inkml:trace contextRef="#ctx0" brushRef="#br0" timeOffset="25552.8448">3596 3733 93,'-19'-16'38,"19"16"3,-21 8-2,23 13-22,-28-12-8,9 17-2,-11-2-2,-1 8-2,-6 0 0,-2 6-3,-6-1 0,0 3 0,1-7 0,2-4 0,8-3 0,4-12 0,9-4 0,19-10-5,0 0-23,0-36-13,21 11-2,-8-18 2,16 1-1</inkml:trace>
      </inkml:traceGroup>
      <inkml:traceGroup>
        <inkml:annotationXML>
          <emma:emma xmlns:emma="http://www.w3.org/2003/04/emma" version="1.0">
            <emma:interpretation id="{EE1C6F94-586C-42B7-87B3-2005A143C043}" emma:medium="tactile" emma:mode="ink">
              <msink:context xmlns:msink="http://schemas.microsoft.com/ink/2010/main" type="line" rotatedBoundingBox="6043,6812 17324,6420 17401,8651 6121,9044"/>
            </emma:interpretation>
          </emma:emma>
        </inkml:annotationXML>
        <inkml:traceGroup>
          <inkml:annotationXML>
            <emma:emma xmlns:emma="http://www.w3.org/2003/04/emma" version="1.0">
              <emma:interpretation id="{BF9BCB4B-F6E9-4121-AA7A-4B1D783EDF4F}" emma:medium="tactile" emma:mode="ink">
                <msink:context xmlns:msink="http://schemas.microsoft.com/ink/2010/main" type="inkWord" rotatedBoundingBox="6068,7528 8118,7456 8154,8473 6103,8544"/>
              </emma:interpretation>
              <emma:one-of disjunction-type="recognition" id="oneOf3">
                <emma:interpretation id="interp15" emma:lang="en-US" emma:confidence="1">
                  <emma:literal>+3</emma:literal>
                </emma:interpretation>
                <emma:interpretation id="interp16" emma:lang="en-US" emma:confidence="0">
                  <emma:literal>3-3</emma:literal>
                </emma:interpretation>
                <emma:interpretation id="interp17" emma:lang="en-US" emma:confidence="0">
                  <emma:literal>+33</emma:literal>
                </emma:interpretation>
                <emma:interpretation id="interp18" emma:lang="en-US" emma:confidence="0">
                  <emma:literal>•-3</emma:literal>
                </emma:interpretation>
                <emma:interpretation id="interp19" emma:lang="en-US" emma:confidence="0">
                  <emma:literal>33</emma:literal>
                </emma:interpretation>
              </emma:one-of>
            </emma:emma>
          </inkml:annotationXML>
          <inkml:trace contextRef="#ctx0" brushRef="#br0" timeOffset="28017.6491">4839 3330 116,'0'0'40,"3"18"2,-3-18-1,33 0-33,-10-3-4,9-2-2,8-1-2,0-9-4,16 20-19,-15-26-17,8 12-2,-12-17 1,8 9-1</inkml:trace>
          <inkml:trace contextRef="#ctx0" brushRef="#br0" timeOffset="27830.4488">4986 3150 113,'0'0'40,"-8"14"1,11 7-2,-9-7-30,12 15-4,-1 5-1,6 4-2,-1 2 0,4 0-2,-1-2 0,0-4 0,0-2-3,-8-15-2,8 6-6,-13-23-29,0 0-1,-15-16 0,15 16 0</inkml:trace>
          <inkml:trace contextRef="#ctx0" brushRef="#br0" timeOffset="28844.4506">6315 2864 101,'-26'-14'40,"26"14"0,-19-8 0,19 8-27,0 0-8,22-21 0,-2 5-4,2 1 1,7 1-2,8-5 1,-2 5-1,2 1 0,0 5 0,0 0 1,-5 5-1,-3 3 0,-7 6-1,-6 4 1,-9 6 1,-9 6-1,-7 5 2,-11 3-3,-4 2 3,-5 3-3,-3 2 3,-1-3-3,2-1 1,1-7 0,6-2-1,1-2 2,7-6-1,5-1 0,11-15 0,-3 19 0,3-19 0,19 8 0,0-7 0,5 1 0,7 1-1,7-1 1,6 2 0,4 6 0,1 3 0,3 3 1,-1 5-2,-4 7 1,-6 6 1,-9 7-1,-11 4 0,-8 5 1,-14-1-1,-12 4 2,-11-2-2,-5-3 0,-11-7 0,-2-5 0,-5-8 0,-2-8 0,2-11 0,2-9 0,7-8-2,-2-17-4,19 9-13,-3-28-21,14 9-1,-3-14 0,18 12 0</inkml:trace>
        </inkml:traceGroup>
        <inkml:traceGroup>
          <inkml:annotationXML>
            <emma:emma xmlns:emma="http://www.w3.org/2003/04/emma" version="1.0">
              <emma:interpretation id="{FBE8B6D4-CBFB-4C7B-9302-3360583F6AB3}" emma:medium="tactile" emma:mode="ink">
                <msink:context xmlns:msink="http://schemas.microsoft.com/ink/2010/main" type="inkWord" rotatedBoundingBox="8701,7480 10099,7432 10149,8847 8751,8895"/>
              </emma:interpretation>
              <emma:one-of disjunction-type="recognition" id="oneOf4">
                <emma:interpretation id="interp20" emma:lang="en-US" emma:confidence="0">
                  <emma:literal>He</emma:literal>
                </emma:interpretation>
                <emma:interpretation id="interp21" emma:lang="en-US" emma:confidence="0">
                  <emma:literal>Hz</emma:literal>
                </emma:interpretation>
                <emma:interpretation id="interp22" emma:lang="en-US" emma:confidence="0">
                  <emma:literal>HZ</emma:literal>
                </emma:interpretation>
                <emma:interpretation id="interp23" emma:lang="en-US" emma:confidence="0">
                  <emma:literal>Ha</emma:literal>
                </emma:interpretation>
                <emma:interpretation id="interp24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29577.6519">7470 3214 110,'0'0'40,"5"33"1,-5-33-2,39 26-32,-6-20-3,17-6-1,8-1-2,9-4-1,7-2-2,-3-10-3,6 15-8,-20-20-26,4 6-2,-22-5 1,-4 5-1</inkml:trace>
          <inkml:trace contextRef="#ctx0" brushRef="#br0" timeOffset="29359.2515">7605 2947 103,'0'0'39,"0"0"0,0 0-2,0 0-28,0 27-3,6 7-1,-1 9-2,5 19 0,-2 10-1,3 8 0,0 5-1,2-2 0,-2-7-2,1-12 0,-1-8-3,-9-29-5,15 0-29,-17-27-3,0 0 2,-16-28-2</inkml:trace>
          <inkml:trace contextRef="#ctx0" brushRef="#br0" timeOffset="29827.2524">8011 2714 107,'-21'-8'39,"21"8"3,-25 14-2,25 18-31,-7 3-2,10 15-3,2 10 1,6 14-3,1 6-2,4 11 0,1-2 0,3-4 0,0-7 0,0-11 0,2-8 0,-9-23-10,17 0-31,-30-36-1,31 23 0,-31-23 0</inkml:trace>
          <inkml:trace contextRef="#ctx0" brushRef="#br0" timeOffset="30326.4532">8367 3589 115,'-11'15'40,"11"-15"0,0 0-3,0 0-31,24-7-2,-3 1-2,3-1-1,3 1 0,4 3 0,-1 0 0,4 3 0,-3 3-1,-3 0 0,-2 3 0,-3 2 0,-6 4 0,-17-12 0,18 28 0,-20-9 0,-7 4 0,-6 6 0,-7 1 0,-2 5 0,-7 2 1,-3 1 0,1 0 0,-1 2 0,0-3 1,9-3-2,1-2 0,9-7 0,2-2 0,13-7 0,0-16 0,20 19 0,5-19 0,6 0 0,9-5 0,5 0 0,8-1 0,-4-2 0,3 1 0,-6-2 0,1 7 0,-17-19-16,9 20-25,-23-15-2,6 9 1,-15-12 0</inkml:trace>
        </inkml:traceGroup>
        <inkml:traceGroup>
          <inkml:annotationXML>
            <emma:emma xmlns:emma="http://www.w3.org/2003/04/emma" version="1.0">
              <emma:interpretation id="{A0EC72C8-B6F5-45FA-96B0-0E7D8357FC1D}" emma:medium="tactile" emma:mode="ink">
                <msink:context xmlns:msink="http://schemas.microsoft.com/ink/2010/main" type="inkWord" rotatedBoundingBox="10972,6641 13379,6557 13435,8170 11028,8254"/>
              </emma:interpretation>
              <emma:one-of disjunction-type="recognition" id="oneOf5">
                <emma:interpretation id="interp25" emma:lang="en-US" emma:confidence="0">
                  <emma:literal>to</emma:literal>
                </emma:interpretation>
                <emma:interpretation id="interp26" emma:lang="en-US" emma:confidence="0">
                  <emma:literal>Nazis</emma:literal>
                </emma:interpretation>
                <emma:interpretation id="interp27" emma:lang="en-US" emma:confidence="0">
                  <emma:literal>orris</emma:literal>
                </emma:interpretation>
                <emma:interpretation id="interp28" emma:lang="en-US" emma:confidence="0">
                  <emma:literal>Nazi,</emma:literal>
                </emma:interpretation>
                <emma:interpretation id="interp29" emma:lang="en-US" emma:confidence="0">
                  <emma:literal>Doris</emma:literal>
                </emma:interpretation>
              </emma:one-of>
            </emma:emma>
          </inkml:annotationXML>
          <inkml:trace contextRef="#ctx0" brushRef="#br0" timeOffset="31714.8557">9799 3238 98,'-21'3'39,"21"-3"2,-7 14-2,35 1-24,-4-17-8,27 7-2,15-7-1,21 4-2,17-5 1,19-5-1,17-3-2,14-2 0,7-3 0,5-5 0,-3-1 0,-9-1 0,-8 1 0,-16 3 0,-18 4 0,-22 3-3,-16 10-3,-29-6-3,1 26-14,-23-20-16,-6 10-3,-17-8 3,18 0-1</inkml:trace>
          <inkml:trace contextRef="#ctx0" brushRef="#br0" timeOffset="33040.858">10229 2324 102,'-19'21'39,"17"4"2,-8-4-2,23 16-29,-16-4-4,8 6-3,-2-3 0,3 1-1,-1-5-1,-2-5 0,1-8-1,-4-3 0,0-16 0,0 0 0,0 0-1,-16 0 0,6-14 0,0-8-1,2-7 0,-1-9 0,-1-7 1,0-6-1,2-4 2,-1 1-1,1 1 1,0 5 0,0 7 1,3 9 0,0 10 1,5 22 0,0 0-1,0 0 1,13 22 1,3 10-1,3 5 0,10 9 1,5 5-1,9 2-2,5 0 0,5-1 0,3-5 0,0-9 0,1-8 0,-4-6 0,-7-11 0,-9-7 0,-6-7 0,-9-7 0,-8-7 0,-7-4 0,-7-6 0,-7-7 0,-2-7 0,-6-5 0,1-4 0,-4-3 0,-1-4 0,0 4 0,-2 3 0,3 4 0,4 8 0,1 8 0,3 7 0,4 5 0,6 16-2,0 0-5,14 11-14,-14-11-20,29 29-1,-14-13 2,10 11-2</inkml:trace>
          <inkml:trace contextRef="#ctx0" brushRef="#br0" timeOffset="33430.8587">10916 1928 127,'0'0'41,"-28"-11"2,28 11-3,0 0-36,-11-18-4,11 18-9,3-22-31,-3 22-2,12-32 0,-12 32-1</inkml:trace>
          <inkml:trace contextRef="#ctx0" brushRef="#br0" timeOffset="33259.2584">10996 2383 101,'0'18'40,"11"9"2,-11-5-3,11 15-24,-9-13-9,6 0-3,-2-3-3,-6-21-2,10 28-7,-10-28-30,0 0-1,-18-14 0,18-2 0</inkml:trace>
          <inkml:trace contextRef="#ctx0" brushRef="#br0" timeOffset="32136.0564">11352 2770 109,'-22'8'39,"33"6"1,-11-14 0,45 26-31,-12-18-2,24 9-2,2-2-2,15 4 0,4-2-3,4 2 0,5-1 0,-7 4 0,-8 1 0,-11 4 0,-11 0 0,-15 7 0,-15-2 0,-17 6 0,-16-1 0,-11 4 0,-11 1 0,-5-2 0,-4-4 0,4-4 0,0-5 0,6-7 0,9-4 0,2-18 0,23 2-11,-8-14-30,11-7-1,-3-19 0,13 2-1</inkml:trace>
        </inkml:traceGroup>
        <inkml:traceGroup>
          <inkml:annotationXML>
            <emma:emma xmlns:emma="http://www.w3.org/2003/04/emma" version="1.0">
              <emma:interpretation id="{7E16BD9A-6D3F-42DE-B315-1BC88A960449}" emma:medium="tactile" emma:mode="ink">
                <msink:context xmlns:msink="http://schemas.microsoft.com/ink/2010/main" type="inkWord" rotatedBoundingBox="14843,6560 17325,6473 17401,8651 14918,8738"/>
              </emma:interpretation>
              <emma:one-of disjunction-type="recognition" id="oneOf6">
                <emma:interpretation id="interp30" emma:lang="en-US" emma:confidence="0">
                  <emma:literal>in</emma:literal>
                </emma:interpretation>
                <emma:interpretation id="interp31" emma:lang="en-US" emma:confidence="0">
                  <emma:literal>A</emma:literal>
                </emma:interpretation>
                <emma:interpretation id="interp32" emma:lang="en-US" emma:confidence="0">
                  <emma:literal>N</emma:literal>
                </emma:interpretation>
                <emma:interpretation id="interp33" emma:lang="en-US" emma:confidence="0">
                  <emma:literal>or</emma:literal>
                </emma:interpretation>
                <emma:interpretation id="interp34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39483.6692">13637 2739 49,'0'0'34,"0"0"1,0 0 1,0 0-7,-11-16-12,11 16-4,0 0-4,16 0-1,-16 0-3,14-20 0,-2 0-1,7-4-1,7-11 0,11-6-1,9-14-1,12-5 1,9-6-2,9-6 0,5 0 0,8 1 0,1 2 0,-4 3 0,-2 9 0,-9 6 0,-7 8 0,-9 6 0,-11 3 0,-13 12 0,-6 1 0,-11 10 0,-18 11 0,19-13 0,-19 13 0,0 0 0,0 0 0,0 0 0,0 0 0,0 0 0,0 0 0,-13 15 0,13-15 0,0 0 0,-8 16 0,8-16 0,0 0 0,0 0 0,-1 16 0,1-16 0,9 16 0,-9-16 0,26 22 0,-2-4 0,5-1 0,8 7 0,8 2 0,9 6 0,11 3 0,7 3 0,11 2 0,2 6 0,5 1 0,3 2 0,-1-3 0,-4 1 0,-6-6 0,-8 2 0,-13-6 0,-5-6 0,-11-4 0,-8-7 0,-9-5 0,-7-4 0,-6-3 0,-15-8 0,19 3 0,-19-3 0,0 0 0,0 0 0,3-21 0,-3 21 0,-6-14 0,6 14 0,0 0 0,-21-16 0,21 16 0,-19-3 0,19 3 0,-20 3 0,20-3 0,-17 10 0,17-10 0,-13 20 0,8-2 0,2 6 0,1 5 0,2 11 0,2 8 0,3 8 0,1 7 0,4 11 0,3 6 0,1 8 0,0 6 0,4-5 0,-2 2 0,-1-1 0,-1-7 0,-3-5 0,-4-8 0,-1-10 0,-1-9 0,-2-10 0,-1-7 0,-1-7 0,-1-6 0,0-21 0,4 19 0,-4-19 0,0 0 0,0 0 0,3-18 0,-3 18 0,-5-25 0,-3 1 0,8 24-16,-10-32-28,2 13 0,-16-10 0,8 7 0</inkml:trace>
          <inkml:trace contextRef="#ctx0" brushRef="#br0" timeOffset="38376.0673">13671 2792 67,'0'-18'38,"-7"1"-1,7 17 1,-11-21-15,22 37-7,-11-16-5,-4 30-3,0-4-1,6 14-2,-5 8 0,4 19-5,1 11 0,1 12 0,4 12 0,2 0 0,1 7 0,3-5 0,-2-7 0,3-12 0,-4-17 0,1-18 0,-4-12 0,-1-14 0,-6-24 0,0 0 0,0 0 0,2-35 0,-1 6 0,-13-28-16,13 7-25,-14-18-2,10-4 2,-11-16-1</inkml:trace>
        </inkml:traceGroup>
      </inkml:traceGroup>
      <inkml:traceGroup>
        <inkml:annotationXML>
          <emma:emma xmlns:emma="http://www.w3.org/2003/04/emma" version="1.0">
            <emma:interpretation id="{BE1C8773-764A-4612-9496-F053129B699D}" emma:medium="tactile" emma:mode="ink">
              <msink:context xmlns:msink="http://schemas.microsoft.com/ink/2010/main" type="line" rotatedBoundingBox="11005,8200 17493,8591 17438,9503 10950,9112"/>
            </emma:interpretation>
          </emma:emma>
        </inkml:annotationXML>
        <inkml:traceGroup>
          <inkml:annotationXML>
            <emma:emma xmlns:emma="http://www.w3.org/2003/04/emma" version="1.0">
              <emma:interpretation id="{55AD83BB-1C02-4CD6-915C-618EBC8F0D1A}" emma:medium="tactile" emma:mode="ink">
                <msink:context xmlns:msink="http://schemas.microsoft.com/ink/2010/main" type="inkWord" rotatedBoundingBox="10979,8635 11378,8660 11353,9059 10955,9035"/>
              </emma:interpretation>
              <emma:one-of disjunction-type="recognition" id="oneOf7">
                <emma:interpretation id="interp35" emma:lang="en-US" emma:confidence="1">
                  <emma:literal>or</emma:literal>
                </emma:interpretation>
                <emma:interpretation id="interp36" emma:lang="en-US" emma:confidence="0">
                  <emma:literal>oar</emma:literal>
                </emma:interpretation>
                <emma:interpretation id="interp37" emma:lang="en-US" emma:confidence="0">
                  <emma:literal>ors</emma:literal>
                </emma:interpretation>
                <emma:interpretation id="interp38" emma:lang="en-US" emma:confidence="0">
                  <emma:literal>ore</emma:literal>
                </emma:interpretation>
                <emma:interpretation id="interp39" emma:lang="en-US" emma:confidence="0">
                  <emma:literal>orb</emma:literal>
                </emma:interpretation>
              </emma:one-of>
            </emma:emma>
          </inkml:annotationXML>
          <inkml:trace contextRef="#ctx0" brushRef="#br0" timeOffset="35287.2618">9818 4127 65,'-6'-15'35,"6"15"1,-15-23 0,15 23-14,-22-5-8,22 5-5,-21 13-2,13 3-2,-5 0-1,6 8 0,-2-2-1,6 4 0,-1-5-2,6 1 1,3-6 0,-5-16-1,22 21 0,-6-23 0,2-4-1,4-7 1,1-3 0,-1-6-1,-4-4 0,-2-1 0,-8-2 0,-1 2 0,-6 5 0,-7 1-1,-4 5 0,-4 3 0,-1 8 0,-2 4-1,17 1-2,-34 6-2,29 13-8,-13-14-25,18 10-1,0-15 2,4 14-2</inkml:trace>
          <inkml:trace contextRef="#ctx0" brushRef="#br0" timeOffset="35614.8625">9978 4099 104,'21'24'38,"-21"-24"2,18 19-2,-18-19-28,16 17-4,-16-17-2,22 21-1,-22-21-1,20 19-1,-20-19 0,0 0 0,3 15 0,-3-15-1,-15-2 0,15 2 0,-19-13 0,19 13 0,-17-27 0,10 8 0,4-3 0,5-4 0,2 1 0,4-4 0,5 3-2,-3-6-6,14 12-31,-10-9-1,9 11 0,-9-4-1</inkml:trace>
        </inkml:traceGroup>
        <inkml:traceGroup>
          <inkml:annotationXML>
            <emma:emma xmlns:emma="http://www.w3.org/2003/04/emma" version="1.0">
              <emma:interpretation id="{451B4F66-B14C-4AD9-AB61-E3F0AA6A0E0F}" emma:medium="tactile" emma:mode="ink">
                <msink:context xmlns:msink="http://schemas.microsoft.com/ink/2010/main" type="inkWord" rotatedBoundingBox="11746,8244 12463,8288 12417,9044 11701,9001"/>
              </emma:interpretation>
              <emma:one-of disjunction-type="recognition" id="oneOf8">
                <emma:interpretation id="interp40" emma:lang="en-US" emma:confidence="0">
                  <emma:literal>Pd</emma:literal>
                </emma:interpretation>
                <emma:interpretation id="interp41" emma:lang="en-US" emma:confidence="0">
                  <emma:literal>Pa</emma:literal>
                </emma:interpretation>
                <emma:interpretation id="interp42" emma:lang="en-US" emma:confidence="0">
                  <emma:literal>pa</emma:literal>
                </emma:interpretation>
                <emma:interpretation id="interp43" emma:lang="en-US" emma:confidence="0">
                  <emma:literal>Pa.</emma:literal>
                </emma:interpretation>
                <emma:interpretation id="interp44" emma:lang="en-US" emma:confidence="0">
                  <emma:literal>Pd.</emma:literal>
                </emma:interpretation>
              </emma:one-of>
            </emma:emma>
          </inkml:annotationXML>
          <inkml:trace contextRef="#ctx0" brushRef="#br0" timeOffset="34195.2599">10516 3778 96,'-2'-18'38,"-6"-1"3,8 19-2,-17-6-21,23 28-9,-7-3-1,5 15-2,3 2-6,2 9 0,3 5 0,2 2 0,1-1 0,-3-3 0,1-3 0,-3-5 0,-2-6 0,-3-9 0,-2-6 0,-3-19 0,0 0 0,0 0 0,-15-17 0,7-10 0,0-9 0,-3-10 0,2-7 0,-4-7 0,1-6-2,1-3 0,2 2 0,1 2 1,3 4 0,2 7 1,1 8 1,7 10-2,1 9 2,7 8 0,1 8 0,7 8 0,2 6 0,4 6 0,0 6 1,-1 6-2,-4 3 0,-2 3 0,-9 5 0,-8 4 0,-9-4 0,-7 2 0,-5-2 0,-7-8-2,2 1-2,-11-20-5,34-5-31,-43 5 0,43-5 1,-34-10-1</inkml:trace>
          <inkml:trace contextRef="#ctx0" brushRef="#br0" timeOffset="36348.0637">10925 3568 97,'5'-20'39,"-5"20"1,13-23-1,3 30-25,-16-7-5,0 0-4,5 16 0,1 4-2,-4 6 1,4 14-4,-1 5 0,3 11 0,3 3 0,4 5 0,2-4 0,3 3 0,-1-9 0,2-9 0,0-10 0,-4-7 0,-2-10 0,-15-18 0,24 16 0,-24-16 0,0 0 0,6-27 0,-9 12 0,-8-5 0,-2 2 0,-6-1 0,-7 3 0,-1 2 0,-5 6 0,-4 4 0,1 8 0,1 4 0,2 3 0,2 10 0,4 1 0,5 5 0,8 0 0,7 0 0,6-4 0,8-2 0,8-7 0,10-6 0,4-10 0,9-6 0,2-4 0,-2-17 0,11 10-40,-17-17-1,7 9-2,-17-13 0</inkml:trace>
        </inkml:traceGroup>
        <inkml:traceGroup>
          <inkml:annotationXML>
            <emma:emma xmlns:emma="http://www.w3.org/2003/04/emma" version="1.0">
              <emma:interpretation id="{6F0ABC5F-0593-4A76-8A73-542015F0B3F7}" emma:medium="tactile" emma:mode="ink">
                <msink:context xmlns:msink="http://schemas.microsoft.com/ink/2010/main" type="inkWord" rotatedBoundingBox="14947,8551 17487,8705 17438,9503 14899,9350"/>
              </emma:interpretation>
              <emma:one-of disjunction-type="recognition" id="oneOf9">
                <emma:interpretation id="interp45" emma:lang="en-US" emma:confidence="1">
                  <emma:literal>~</emma:literal>
                </emma:interpretation>
                <emma:interpretation id="interp46" emma:lang="en-US" emma:confidence="0">
                  <emma:literal>-</emma:literal>
                </emma:interpretation>
                <emma:interpretation id="interp47" emma:lang="en-US" emma:confidence="0">
                  <emma:literal>_</emma:literal>
                </emma:interpretation>
                <emma:interpretation id="interp48" emma:lang="en-US" emma:confidence="0">
                  <emma:literal>v</emma:literal>
                </emma:interpretation>
                <emma:interpretation id="interp4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40419.6709">13690 3966 105,'-3'24'39,"3"-24"2,13 24-1,-13-24-25,37 21-5,-4-10-5,22 10-5,8 0 0,17 4 0,6 7 0,14 3 0,4 2 0,4 8 0,-1-2 0,-1 2 0,-6-2 0,-6-2 0,-4-2 0,-10-3 0,-7-4 0,-11-3 0,-7-5 0,-12-2 0,-4-3 0,-10-3 0,-9-4 0,-4-3 0,-16-9 0,20 13 0,-20-13 0,0 0 0,0 0 0,0 0 0,0 0 0,0 0 0,0 0 0,14 10 0,-14-10 0,0 0 0,0 0 0,0 0 0,0 0 0,16-20 0,-16 20 0,27-28 0,-6 5 0,13-4 0,5-11 0,9-4 0,8-6 0,10-6 0,6-5 0,2 0 0,-1 0 0,-4 3 0,-8 9 0,-6 8 0,-13 7 0,-10 6 0,-10 10 0,-7 5 0,-15 11 0,14-13 0,-14 13 0,0 0 0,24-14 0,-24 14 0,24-10 0,-24 10 0,32-5-24,-32 5-18,0 0-3,8-20 2,-8 20-2</inkml:trace>
        </inkml:traceGroup>
      </inkml:traceGroup>
    </inkml:traceGroup>
    <inkml:traceGroup>
      <inkml:annotationXML>
        <emma:emma xmlns:emma="http://www.w3.org/2003/04/emma" version="1.0">
          <emma:interpretation id="{A37E9443-A6A9-4F03-80CD-C67A5C4A7E9D}" emma:medium="tactile" emma:mode="ink">
            <msink:context xmlns:msink="http://schemas.microsoft.com/ink/2010/main" type="paragraph" rotatedBoundingBox="1544,10171 17182,9901 17205,11204 1566,11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CFE37-E161-4ACC-984C-4E3EF31E4AC3}" emma:medium="tactile" emma:mode="ink">
              <msink:context xmlns:msink="http://schemas.microsoft.com/ink/2010/main" type="line" rotatedBoundingBox="1544,10171 17182,9901 17205,11204 1566,11474">
                <msink:destinationLink direction="with" ref="{E1601915-2BC7-455A-BE3B-49560FC7078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788FF7-A07B-4289-82CB-EE8970EE3FE2}" emma:medium="tactile" emma:mode="ink">
                <msink:context xmlns:msink="http://schemas.microsoft.com/ink/2010/main" type="inkWord" rotatedBoundingBox="1544,10171 9111,10040 9134,11344 1566,11474"/>
              </emma:interpretation>
              <emma:one-of disjunction-type="recognition" id="oneOf10">
                <emma:interpretation id="interp50" emma:lang="en-US" emma:confidence="0">
                  <emma:literal>Ehectrophilic</emma:literal>
                </emma:interpretation>
                <emma:interpretation id="interp51" emma:lang="en-US" emma:confidence="0">
                  <emma:literal>Erectrophilic</emma:literal>
                </emma:interpretation>
                <emma:interpretation id="interp52" emma:lang="en-US" emma:confidence="0">
                  <emma:literal>Electrophilic</emma:literal>
                </emma:interpretation>
                <emma:interpretation id="interp53" emma:lang="en-US" emma:confidence="0">
                  <emma:literal>Electrophonic</emma:literal>
                </emma:interpretation>
                <emma:interpretation id="interp54" emma:lang="en-US" emma:confidence="0">
                  <emma:literal>electrophonic</emma:literal>
                </emma:interpretation>
              </emma:one-of>
            </emma:emma>
          </inkml:annotationXML>
          <inkml:trace contextRef="#ctx0" brushRef="#br0" timeOffset="43446.0763">349 5910 78,'-15'-27'37,"5"5"0,-1-4 1,11 26-20,-11-32-7,11 32-3,0 0-1,0 0-3,0 0 1,21 29-1,-18 0-1,2 14 0,-2 6-1,2 15-2,-4 3 0,4 7 0,2-7 0,1 2 0,3-10 0,7-7 0,4-13 0,9-14 0,9-12 0,9-10 0,9-12 0,3-7 0,3-3 0,1-7 0,0 0 0,-8-5 0,0 15-10,-29-13-30,8 16-2,-18-11 1,1 11 0</inkml:trace>
          <inkml:trace contextRef="#ctx0" brushRef="#br0" timeOffset="43664.4767">604 6206 91,'-29'13'39,"1"-15"1,28 2-1,-4-19-11,25 9-21,7-14-3,16-1-2,9-6-2,1-4-2,9 6-4,-17-15-28,11 15-7,-17-9 0,-5 9 3</inkml:trace>
          <inkml:trace contextRef="#ctx0" brushRef="#br0" timeOffset="44148.0775">435 5773 123,'-19'8'41,"4"-10"-1,15 2-2,28-6-33,9-5-2,12-5-1,12-2-2,12-1-1,0-7-3,8 9-3,-16-15-9,11 19-22,-17-9-3,2 12 3,-17-7-2,-3 18 17,-18-14 14,2 7 8,-1 11 12,-24-5 24,18-5 3,-18 5 0,0 0 2,0 0-15,21 10-12,-21-10-4,5 27-2,-4-3-2,9 16-5,-4 8 0,4 12 0,1 7 0,2 12 0,2 1 0,1 1 0,3-6 0,0-3 0,2-13 0,0-9 0,0-12 0,-2-13 0,-1-9 0,-2-12 0,0-1 0,-15-29-15,-1 26-27,8-38-1,-1 16 1,-15-15 0</inkml:trace>
          <inkml:trace contextRef="#ctx0" brushRef="#br0" timeOffset="44584.8783">1621 6081 122,'2'16'41,"14"6"-1,-16-22 0,43 23-31,-14-22-6,8-1-3,5-6 0,4-7 0,-3-3 0,-1-6 0,-5-2 0,-6-5 0,-6 4-4,-10-4-1,-6 5 2,-9 2-1,-3 7 1,3 15 0,-29-19 2,7 19 1,-7 5 2,2 6 1,-7 5 0,3 10 0,-2 2 1,4 11 0,1-1 0,9 10-4,5-2 0,9-1 0,10-5 0,9-3 0,12-12 0,9-7 0,10-9 0,3-12 0,15 3-6,-18-19-33,22 3-3,-14-16 2,8 7-1</inkml:trace>
          <inkml:trace contextRef="#ctx0" brushRef="#br0" timeOffset="44865.6788">2518 5963 105,'-21'-10'39,"-1"4"1,7 9-2,-12-12-20,8 15-13,-4 0-2,2 9 0,-1 2-1,1 7 0,0 5-2,5 6 0,2 4 0,6 0 0,5 1 0,11-3 0,6-5 0,13-11 0,12-5 0,9-16 0,13-2-2,-13-23-37,27-1-2,-10-15 0,8 1-1</inkml:trace>
          <inkml:trace contextRef="#ctx0" brushRef="#br0" timeOffset="45162.0793">2979 5418 112,'-20'-22'40,"20"22"1,-28-8-1,24 25-24,-5 4-10,9 14-6,3 10 0,5 16 0,5 9 0,6 7 0,2 4 0,3 2 0,2-1 0,2-4 0,1-9 0,2-15 0,-5-6 0,-2-15 0,-5-1 0,-19-32-17,14 15-24,-14-15-1,-14-18 0,-15-4 1</inkml:trace>
          <inkml:trace contextRef="#ctx0" brushRef="#br0" timeOffset="45598.8801">2799 6059 100,'-23'1'39,"1"-4"2,22 3-2,0 0-13,26-9-20,4 2-2,13-1-4,10-5 0,10 1 0,4-3 0,2 3 0,-1 0 0,-4 6 0,-6 1 0,-4 5 0,-7 5 0,-7 6 0,-5 4 0,-3 5 0,-4 3 0,-1 2 0,-6 1 0,1-1 0,-6-2 0,-3-1 0,-3-6 0,-10-16 0,11 18 0,-11-18 0,0 0 0,0 0 0,-16-23 0,11 2 0,0-3 0,4-4 0,2-3 0,3-2 0,10-4 0,-1 2 0,6 3 0,2 2 0,6 6 0,-1 0 0,11 16-10,-12-16-10,16 27-20,-13-13-2,13 17 3,-13-10-3</inkml:trace>
          <inkml:trace contextRef="#ctx0" brushRef="#br0" timeOffset="45942.0807">4124 5854 79,'0'0'37,"4"24"2,-4-24 0,-8 40-19,-16-27-7,12 19-3,-12-8-2,10 11-2,-7-3-2,8 5-4,3-4 0,9 2 0,6-7 0,8-3 0,9-9 0,12-5 0,6-11 0,8-6 0,6-8 0,1-10 0,0-5 0,-4-3 0,-9-2 0,-10 1 0,-13 1 0,-13 1 0,-14 9 0,-11 1 0,-10 5 0,-6 5 0,-5 2 0,-5-1 0,10 13-6,-12-14-37,23 8 0,-3-16 0,27 19 1</inkml:trace>
          <inkml:trace contextRef="#ctx0" brushRef="#br0" timeOffset="46534.8817">4696 6417 68,'-2'-28'32,"5"1"2,2-11 0,13 19-15,-15-16-8,18 23-1,-21 12-1,30-6 0,-30 6-1,37 40-1,-22-3-2,4 9-1,-5 4 1,1 1-5,-4-3 0,-3-5 0,-5-8 0,-3-11 0,0-24 0,-13 14 0,13-14 0,-30-21 0,9-4 0,-3-10 0,2-7 0,-3-10 0,3-9 0,1-6-3,7 0 2,2-2 0,14 5 0,3 5 1,6 8 1,8 11-1,9 11 1,10 12 1,4 7 0,6 10-2,-3 6 0,2 7 0,-6 5 0,-7 4 0,-10 4 0,-11 2 0,-13 1 0,-11-2 0,-10-1 0,-7-7 0,0 2-7,-22-21-31,19 1-2,-9-18-1,16-1 0</inkml:trace>
          <inkml:trace contextRef="#ctx0" brushRef="#br0" timeOffset="46987.2825">5192 5514 118,'0'0'39,"0"0"1,0 0-3,27 29-28,-22 0-4,11 11 0,-2 9-3,9 7-2,-1 5 0,5 1 0,-3-3 0,-1-3 0,1-10 0,-6-6 0,-2-13 0,-7-4 0,-2-9 0,-7-14 0,0 0 0,0 0 0,6-14 0,-3-7 0,2-3 0,2-6 0,4-5 0,0 3-2,7-2 4,-2 8-2,3 1 0,2 12 0,1 8 0,4 12 0,-2 9 0,3 4 0,-4 9 0,2 3 0,-2 3 0,1-4 0,-3-3 0,-5-7 0,6 0 0,-22-21-18,32 2-23,-32-2-1,29-20 1,-19-4-1</inkml:trace>
          <inkml:trace contextRef="#ctx0" brushRef="#br0" timeOffset="47174.4828">6058 5931 104,'-2'14'41,"11"15"1,-14-10-1,14 18-19,-7-18-17,6-3-5,-8-16 0,14 13-4,-14-13-8,0 0-27,16-14-2,-22-12 1,8 7-1</inkml:trace>
          <inkml:trace contextRef="#ctx0" brushRef="#br0" timeOffset="47330.4831">5989 5634 119,'-13'-16'40,"-8"-5"1,21 21-2,-27-17-32,27 17-4,0 0-4,0 0-6,0 0-25,21-18-7,1 16-2,-6-10 1</inkml:trace>
          <inkml:trace contextRef="#ctx0" brushRef="#br0" timeOffset="47595.6835">6345 5311 117,'0'0'40,"-12"24"2,12-24-1,6 38-31,-4-7-5,10 12-5,0 8 0,7 8 0,0 8 0,4 2 0,-3 0 0,3 1 0,-1-6 0,-1-5 0,0-8 0,-2-9 0,4-6 0,-23-36-20,34 29-22,-34-29-1,35-3 1,-21-18-1</inkml:trace>
          <inkml:trace contextRef="#ctx0" brushRef="#br0" timeOffset="47782.8839">6907 5896 109,'0'0'43,"13"30"-1,-15-14 0,15 16-23,-7-11-19,7 1 0,3-4 0,-1-5 0,4-2 0,-19-11-16,24-15-26,-22-5 0,7 4 0,-17-15-1</inkml:trace>
          <inkml:trace contextRef="#ctx0" brushRef="#br0" timeOffset="47938.8842">6962 5578 120,'-15'-24'40,"15"24"1,-13-18-1,13 18-31,0 0-6,0 0-3,24 18-4,-24-18-6,42 24-28,-26-16-3,15 13 1,-11-7-2</inkml:trace>
          <inkml:trace contextRef="#ctx0" brushRef="#br0" timeOffset="48250.8847">7666 5758 103,'-18'-15'39,"4"15"3,-18-7-3,14 17-27,-22-9-3,10 18-3,-4 2-1,5 5-5,3 4 0,9 4 0,5-1 0,12 4 0,10-3 0,8-9 0,11-3 0,11-2 0,6-8 0,4-5 0,8-1 0,-12-22-20,14 13-22,-17-13-1,5 3 0,-17-12-1</inkml:trace>
        </inkml:traceGroup>
        <inkml:traceGroup>
          <inkml:annotationXML>
            <emma:emma xmlns:emma="http://www.w3.org/2003/04/emma" version="1.0">
              <emma:interpretation id="{32E80A93-4449-4D65-B630-79D1BB6E566E}" emma:medium="tactile" emma:mode="ink">
                <msink:context xmlns:msink="http://schemas.microsoft.com/ink/2010/main" type="inkWord" rotatedBoundingBox="10041,10127 17184,10004 17199,10882 10056,11005"/>
              </emma:interpretation>
              <emma:one-of disjunction-type="recognition" id="oneOf11">
                <emma:interpretation id="interp55" emma:lang="en-US" emma:confidence="0.5">
                  <emma:literal>Substitution</emma:literal>
                </emma:interpretation>
                <emma:interpretation id="interp56" emma:lang="en-US" emma:confidence="0">
                  <emma:literal>substitution</emma:literal>
                </emma:interpretation>
                <emma:interpretation id="interp57" emma:lang="en-US" emma:confidence="0">
                  <emma:literal>Substitutions</emma:literal>
                </emma:interpretation>
                <emma:interpretation id="interp58" emma:lang="en-US" emma:confidence="0">
                  <emma:literal>substitutions</emma:literal>
                </emma:interpretation>
                <emma:interpretation id="interp59" emma:lang="en-US" emma:confidence="0">
                  <emma:literal>Substituting</emma:literal>
                </emma:interpretation>
              </emma:one-of>
            </emma:emma>
          </inkml:annotationXML>
          <inkml:trace contextRef="#ctx0" brushRef="#br0" timeOffset="49795.2873">9370 5362 113,'0'0'40,"-21"0"1,2 18-1,-23-7-32,5 13-3,-11-2-2,-3 7-1,-7-2-1,2 0 1,-2 1-2,7-3 0,4-4 0,9-3 0,9-6 0,11-2 0,18-10 0,0 0 0,26 1 0,6-7 0,10 1 0,11 4 0,9 1 0,9 8 0,4 6 0,1 7 0,1 6 0,0 8 0,-8 3 0,-10 7 0,-11 2 0,-12 0 0,-17 1 0,-13 0 0,-14 0 0,-14-5 0,-10-3 0,-7-3 0,-10-8 0,-3-7 0,-2-7 0,-1-9 0,1-9 0,1-5 0,4-7 0,4-5 0,12-3 0,4-2 0,13 1 0,9 0-3,14 3 1,11 2 0,12 4 0,9 3-1,15 4 1,7 0 0,8 3 0,3-2 1,7 3 0,-2-1 1,-2 0 1,-6 2 1,-14 1 0,-2 4 1,-15 4 0,-4 7 0,-15 3 0,-3 5 0,-6 1-3,3 4 0,-4-4 0,3-1 0,2-8 0,4-5 0,3-8 0,1-5 0,4-8 0,-2-5 0,2-2 0,-4-7 0,-3-2 0,-3-3 0,-3 0 0,-3-3 0,-5 1 0,-4 2 0,1 5 0,-2 5 0,0 6 0,0 16 0,0 0 0,0 0 0,9 32 0,-1-5 0,2 3 0,5 5 0,2-1 0,2-4 0,4-3 0,4-3 0,2-8 0,-2-9 0,1-1 0,-11-17-12,15 8-29,-19-18-1,8 7 1,-18-18-1</inkml:trace>
          <inkml:trace contextRef="#ctx0" brushRef="#br0" timeOffset="50263.2882">10487 5493 104,'-14'-19'39,"14"19"2,-20-1-1,19 23-21,-6 0-12,12 15-2,2 8-5,5 9 0,3 5 0,4 0 0,2 0 0,3-4 0,-1-7 0,-1-7 0,-4-11 0,-1-9 0,-2-6 0,-15-15 0,22 4 0,-22-4 0,16-20 0,-6-3 0,3-2 0,1-7-3,4-3 2,3-2-1,4 2 2,3 4 0,2 6 0,5 7 1,-1 10 0,3 11 1,-3 10 0,1 8-2,-8 5 0,-4 6 0,-10 3 0,-12 1 0,-10 1 0,-11-3 0,-7-2 0,-7-4 0,-4-2 0,-2-8 0,4-1-8,-7-26-14,24 10-19,-5-18 0,24 1 0,-3-15 0</inkml:trace>
          <inkml:trace contextRef="#ctx0" brushRef="#br0" timeOffset="50668.889">11487 5720 99,'-18'7'39,"2"13"2,-14-7-2,6 14-16,-12-9-18,9 6-2,-3-3-2,5-1-1,9-2 0,16-18 1,-17 24-1,17-24 0,0 0 1,29 14-1,-5-14 0,9-3 1,9 1-1,5 1 0,7-1 0,4 4 0,3 3 0,-2 3 0,-6 3 0,-9 5 2,-14 3-2,-11 5 0,-14 1 0,-13 4 0,-13-5 0,-8 0 0,-4-3 0,-4-5 0,2-7 0,-2-9-5,13 0-5,-18-17-29,27-1-2,-4-18 1,18 2-2</inkml:trace>
          <inkml:trace contextRef="#ctx0" brushRef="#br0" timeOffset="51136.8898">11758 5869 117,'0'0'39,"-16"11"2,16-11-3,19 13-32,10-9-3,10-4-2,9-3-2,10 2-1,-1-11-4,14 12-5,-23-17-28,16 9 1,-12-10-3,2 9 2</inkml:trace>
          <inkml:trace contextRef="#ctx0" brushRef="#br0" timeOffset="50949.6895">11914 5425 116,'0'0'40,"11"-15"2,-11 15-1,-2 18-30,12 12-6,-4 4-5,7 17 0,-2 8 0,7 8 0,-2 7 0,3 1 0,-1-4 0,1-2 0,-1-8 0,-4-12 0,1-5 0,-7-16 0,5 6-8,-13-34-33,-5 17-2,-13-28 2,18 11-2</inkml:trace>
          <inkml:trace contextRef="#ctx0" brushRef="#br0" timeOffset="52150.8915">12275 5500 121,'0'0'41,"-13"16"0,13-16-1,-8 14-34,8-14-4,14 6-6,-9-22-14,14 15-21,-19 1-2,29-19 1,-19 1-1</inkml:trace>
          <inkml:trace contextRef="#ctx0" brushRef="#br0" timeOffset="51417.6902">12445 5814 98,'21'36'41,"-26"-14"0,16 11 1,-22-12-24,17 14-8,-6-11-5,5 0-5,2-8 0,-7-16 0,11 18 0,-11-18 0,0 0-3,11-18-4,-11 18-1,0-29-1,0 15 1,-14-7 1,2 5 3,-4-1 2,-5-1 4,4 7 2,-7-7 3,9 9-1,-4-10 1,16 3-2,1-2-6,2-17-19,19 11-17,-2-8-3,10 3 1,-6-6-2</inkml:trace>
          <inkml:trace contextRef="#ctx0" brushRef="#br0" timeOffset="52634.4923">12819 5479 99,'-10'-30'39,"9"10"2,-11 0-2,12 20-20,0 0-11,0 0-3,-1 25 0,7 12-5,-3 11 0,7 16 0,-5 8 0,4 8 0,-1 1 0,0-1 0,2-8 0,-2-8 0,0-12 0,-3-17 0,5-3-6,-10-32-13,0 0-21,-15-4-2,15-12 1,-16-15 0</inkml:trace>
          <inkml:trace contextRef="#ctx0" brushRef="#br0" timeOffset="53227.2934">12676 5806 110,'0'0'41,"-26"-1"0,26 1-2,0 0-30,0 0-2,32-5-4,4-3 2,7-2-5,13-2 0,5-3 0,7-1 0,-1 4 0,-1-3 0,-7 4 0,-6 3 0,-13 3 0,-8 2 0,-11 3 0,-21 0 0,15 16 0,-17 2 0,-4 2 0,-2 7 0,0 5 0,1 2 0,4 3 0,4-1 0,3 0 0,5-4 0,3-5 0,5-2 0,1-7 0,3-5 0,1-5 0,4-4 0,-4-5 0,4-4 0,-2-5 0,-3-4 0,1 0 0,-4-7 0,-2-3 0,-5-2 0,2-1 0,-6 0 0,-1 1 0,-1 4 0,-2 3 0,-3 19 0,3-16 0,-3 16 0,3 19 0,-1 4 0,1 4 0,0 6 0,2 2 0,3 2 0,0 0 0,4-8 0,0-5 0,1-10 0,8 0 0,-21-14-29,31-6-12,-20-10-1,10 3 0,-12-14-1</inkml:trace>
          <inkml:trace contextRef="#ctx0" brushRef="#br0" timeOffset="53960.4947">14048 5442 104,'-10'-27'39,"10"27"2,-12-27-2,12 27-24,0 0-7,-10 33-1,3-2-5,7 12-2,2 10 0,5 12 0,-1 5 0,7 5 0,0-3 0,4 0 0,3-8 0,-4-10 0,1-9 0,-4-14 0,0-8 0,-13-23 0,13 21-9,-26-37-11,13 16-21,-21-27 0,8 10 1,-14-12 0</inkml:trace>
          <inkml:trace contextRef="#ctx0" brushRef="#br0" timeOffset="54444.0955">13870 5870 104,'-18'-12'38,"-3"-6"2,21 18-1,-17-24-26,34 19-5,-1-8-3,17 5-1,3-3-2,11 2 0,4-3-2,5 4 0,2 4 0,-5 4 0,2 4 0,-9 8 0,-4 10 0,-2 7 0,-8 6 0,-4 3 0,-6 1 0,-4 1 0,-6-4 0,-2-4 0,-2-9 0,-8-9 0,0-14 0,0 0 0,0 0-5,-11-32-9,19 11-27,-21-22-2,8 0 4,-11-15-1,18 11 21,-17-17 13,3 3 8,8 13 8,-18-5 29,20 20 1,-7-1 0,12 20-1,-18-7-18,15 21-11,0 0-4,13 14-6,-13-14 0,16 21 0,-4-5 0,2-1 0,4 2 0,-1-2-4,11 8-4,-11-13-8,18 16-23,-12-10-2,14 8 2,-11-8-1</inkml:trace>
          <inkml:trace contextRef="#ctx0" brushRef="#br0" timeOffset="54787.2962">14778 5861 122,'-14'17'41,"7"12"0,-12-19-6,16 20-24,-8-9-6,11 0-5,4-6 0,12 0 0,9-6 0,10-4 0,8-5 0,8-6 0,7-2 0,3-7 0,0-2 0,-5-5 0,-7-6 0,-9 1 0,-13 0 0,-11 0 0,-14 0 0,-12 3 0,-14 1 0,-7 4 0,-6 6 0,-7 2 0,-8 5 0,-1 0 0,2 4 0,1 2 0,8 3 0,6-1 0,10 6 0,2-7-6,29 20-11,-5-21-25,19 8 2,-3-10-1,18 7 2</inkml:trace>
          <inkml:trace contextRef="#ctx0" brushRef="#br0" timeOffset="55224.097">15280 5736 133,'0'0'42,"0"0"-2,15 30-5,-15-30-30,1 36-5,4-14 0,5 5 0,-2 0 0,5-1 0,-2-4 0,0-7 0,-1 1 0,-10-16 0,19 6 0,-19-6 0,21-14 0,-21 14 0,27-36 0,-7 9 0,2-3 0,0-7 0,6 0 0,-3-1 0,3 1 0,-1 2 0,0 10 0,-3 7 0,-1 8 0,1 12 0,-2 9 0,4 13 0,-4 5 0,4 9 0,-3 2 0,1 2 0,-3-2 0,-2-4 0,-3-2 0,-3-10 0,-2 0 0,-11-24 0,16 35-6,-16-35-35,0 0-3,0-14 2,8-1-2</inkml:trace>
        </inkml:traceGroup>
      </inkml:traceGroup>
    </inkml:traceGroup>
    <inkml:traceGroup>
      <inkml:annotationXML>
        <emma:emma xmlns:emma="http://www.w3.org/2003/04/emma" version="1.0">
          <emma:interpretation id="{D0E3B265-4993-44EF-BE21-84157CEFFBDE}" emma:medium="tactile" emma:mode="ink">
            <msink:context xmlns:msink="http://schemas.microsoft.com/ink/2010/main" type="paragraph" rotatedBoundingBox="3640,11463 11399,11282 11435,12861 3677,13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CBC345-9B1B-42ED-85F4-0AB95F7F8AEB}" emma:medium="tactile" emma:mode="ink">
              <msink:context xmlns:msink="http://schemas.microsoft.com/ink/2010/main" type="line" rotatedBoundingBox="3640,11463 11399,11282 11435,12861 3677,13041">
                <msink:destinationLink direction="with" ref="{A8AABBB3-2A16-48A8-9A2E-6CA90E3C7E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1FB8CC-E165-48A8-9B50-7104BF26CD96}" emma:medium="tactile" emma:mode="ink">
                <msink:context xmlns:msink="http://schemas.microsoft.com/ink/2010/main" type="inkWord" rotatedBoundingBox="3640,11463 11399,11282 11435,12861 3677,13041"/>
              </emma:interpretation>
              <emma:one-of disjunction-type="recognition" id="oneOf12">
                <emma:interpretation id="interp60" emma:lang="en-US" emma:confidence="0">
                  <emma:literal>Halogenation</emma:literal>
                </emma:interpretation>
                <emma:interpretation id="interp61" emma:lang="en-US" emma:confidence="0">
                  <emma:literal>Halogenati on</emma:literal>
                </emma:interpretation>
                <emma:interpretation id="interp62" emma:lang="en-US" emma:confidence="0">
                  <emma:literal>Halogen action</emma:literal>
                </emma:interpretation>
                <emma:interpretation id="interp63" emma:lang="en-US" emma:confidence="0">
                  <emma:literal>Halogenated on</emma:literal>
                </emma:interpretation>
                <emma:interpretation id="interp64" emma:lang="en-US" emma:confidence="0">
                  <emma:literal>Halogen action.</emma:literal>
                </emma:interpretation>
              </emma:one-of>
            </emma:emma>
          </inkml:annotationXML>
          <inkml:trace contextRef="#ctx0" brushRef="#br0" timeOffset="76502.5343">5374 7255 80,'33'-22'39,"-17"-5"-1,1 14 1,-17-14-20,0 27-10,0 0-2,-24-11-2,-3 15-2,-5 12 0,-5 8-1,0 10 0,-1 6 0,4 9 0,5 2-2,6 2 1,11-5-1,7-8 0,11-10 0,10-7 0,8-12 0,2-11-1,6-8 1,-1-5-1,-1-4 1,-1-6 0,-5 1-1,-6 1 1,-4 0-1,-3 2 1,1 3 0,-12 16 0,20-13 0,-20 13 0,29 21 1,-9 0-1,4 9 1,6 10 0,4 7 0,3 4 0,0 1 0,3 8 1,-3-3-2,-2-1 0,-8-2 0,-4-1 0,-9-5 0,-9 0 0,-7-5 0,-14-8 0,-4-5 0,-8-2 0,-7-9 0,-5-8 0,-4-9 0,0-12 0,0-9 0,6-10-2,2-5 1,4-9 0,8-5 1,10-3 0,9-1-1,8-1 1,13-1 0,15 1 1,10-6-1,17-2 1,13 2-1,6-3-1,5-1 2,-2 6-2,-6 4 1,-10 5 0,-16 11 1,-13 9-1,-19 7 0,-16 21 0,-11-18 0,-11 17 0,-9 4 1,-2 5-1,-6 3 0,-1 5 0,0 3 2,4 7-2,6 6 0,4 5 0,10 2 0,5 3 0,11 0 0,10-4 0,12-5 0,10-9 0,10-9 0,11-9 0,5-12 0,7-7 0,1-6 0,-6-7 0,-6-7 0,-6-1 0,-11 2 0,-9 0 0,-11 3-2,-7 4 2,-5 3 0,-4 2 0,-1 20 0,-1-20 0,1 20 0,0 0 2,0 0-2,0 0 0,8 27 0,0-2 0,0 4 0,3 3 0,2 2 0,1-2 0,1-2 0,1-6 0,-2-7 0,2-4 0,-1-6 0,-1-9 0,1-4 0,2-9 0,-1-6 0,5-7 0,2-9 0,1-6-2,4 0 1,3-2 1,-1 5 0,1 11 0,1 12 1,0 15 1,-3 15-2,0 17 0,-7 12 0,4 9 0,-2-2 0,-1 1 0,-3-5 0,1-13 0,5-5-4,-26-27-23,43-7-14,-27-17-3,10-3 2,-10-17-2</inkml:trace>
          <inkml:trace contextRef="#ctx0" brushRef="#br0" timeOffset="77157.7355">7676 7172 101,'0'0'38,"-40"-19"2,14 27-7,-19-14-24,11 14-3,-6 0-2,3 11-1,-3 5-1,5 6 0,-1 4 0,6 7-1,4-1 1,7 0-1,5-5 0,6-4-1,11-11 1,-3-20-1,34 11 0,-10-20 0,8-7 0,1-8 0,6-8-1,-2-3 1,0-3 0,-8-1-1,-5 7 1,-3 5 0,-7 3 0,-14 24 0,18-13 1,-18 13 0,11 31 0,-6 2 0,3 2 0,3 5 0,5 0 0,3-5-1,4-6-1,-1-11-1,7-4-4,-11-31-13,15 12-22,-15-19-1,8 1 2,-12-18-2</inkml:trace>
          <inkml:trace contextRef="#ctx0" brushRef="#br0" timeOffset="77719.3364">7892 7271 83,'-30'-8'40,"-1"-5"-2,31 13 2,-21-15-20,39 16-11,5-9-4,18-1-2,12-6-1,13-1-1,8-5 0,6 2 0,2 2-1,-5 4 0,-3 7 0,-10 10 0,-9 12 0,-11 10 1,-10 7 0,-7 7 1,-7 0-1,-4 2 0,-5-5 0,-1-7 0,-4-6-1,-1-10-1,-5-14-2,0 0-2,0 0-5,-8-32-30,8 8-1,-13-17 0,8 1 0</inkml:trace>
          <inkml:trace contextRef="#ctx0" brushRef="#br0" timeOffset="77422.9359">8046 6787 110,'0'0'41,"0"0"1,-9 24-1,-6-1-30,23 18-6,2 9 0,8 13-5,2 11 0,5 9 0,0-1 0,2-3 0,1-5 0,-4-9 0,-3-10 0,-5-15 0,-2-8-3,-14-32-5,16 32-20,-16-32-13,-14-18-2,-9-11 2,6 4 0</inkml:trace>
          <inkml:trace contextRef="#ctx0" brushRef="#br0" timeOffset="77875.3367">8590 6893 103,'0'0'40,"-9"-16"0,9 16-1,-15 12-30,22 4-5,-7-16-3,17 23-3,6-6-2,-6-12-5,22 11-24,-10-11-6,11 8 0,-6-10 0</inkml:trace>
          <inkml:trace contextRef="#ctx0" brushRef="#br0" timeOffset="78280.9374">9165 7140 97,'-32'24'41,"9"11"0,-10-7 0,17 16-23,-4-17-12,15 2-1,7-5-2,13 0 0,7-8-3,10-3 0,8-10 0,8-5 0,5-6 0,3-6 0,2-5 0,-5-7 0,-3-1 0,-7-5 0,-9 0 0,-15-1 0,-9 1 0,-15 0 0,-11 3 0,-11 2-2,-13 8 1,-9 4 1,-4 9-1,-1 4 1,1 9-1,6 4-1,9 7 0,7-1-1,20 4-1,6-7-2,20 7-3,-15-21-6,54 14-24,-20-12 0,14 6 0,-4-10 0</inkml:trace>
          <inkml:trace contextRef="#ctx0" brushRef="#br0" timeOffset="78670.9381">9616 7190 70,'22'3'39,"-22"-3"1,0 0 0,0 0-14,13 16-13,-13-16-5,0 0-3,18 19-1,-4-11-2,-14-8 0,27 10-2,-27-10 1,26-5-1,-26 5 0,18-14 0,-18 14 0,11-28 0,-5 11-1,1-2 1,6-2 0,0 2 0,3 1 0,4 1 0,4 4 1,5 5 0,2 8 1,3 11 0,-2 8-2,0 13 0,0 3 0,-5 8 0,-1 2 0,-7 1 0,-3-6 0,-3-5 0,-3-7 0,-4-12 0,-6-16-3,0 0-18,0 0-21,-22-32-1,9 8 1,-19-19-1</inkml:trace>
          <inkml:trace contextRef="#ctx0" brushRef="#br0" timeOffset="73522.9291">2420 6969 58,'-3'-30'37,"-7"-2"-1,9 11 3,-9-11-15,10 32-7,-1-16-6,1 16-2,1 15-3,6 10-1,-4 9 0,6 17-2,-2 10 2,6 19-5,-4 4 0,7 9 0,-1 1 0,4-6 0,-3-7 0,0-14 0,0-11 0,-5-16-2,2-9-3,-13-31-3,15 32-18,-15-32-13,-13-15-1,-5-12 1,7 2-1</inkml:trace>
          <inkml:trace contextRef="#ctx0" brushRef="#br0" timeOffset="73694.5294">2414 7410 99,'0'0'37,"0"0"2,0 0-1,0 0-25,42 7-6,-9-14-2,14-2-2,6-6-2,8-4-1,8-3-4,-8-20-11,8 18-23,-18-11-2,-1 11 1,-18-8-1</inkml:trace>
          <inkml:trace contextRef="#ctx0" brushRef="#br0" timeOffset="73975.3299">2884 6722 94,'0'0'38,"-18"-26"0,18 26 0,-17 5-25,21 21-4,-5 2-2,10 23-2,3 10-1,7 17-1,2 4 0,6 12 0,0 0-3,2 1 0,0-9 0,2-16 0,-4-11 0,-1-17-2,3-5-7,-29-37-30,38 14-1,-20-28-1,7 1 0</inkml:trace>
          <inkml:trace contextRef="#ctx0" brushRef="#br0" timeOffset="74474.5307">3739 7270 85,'0'0'38,"0"0"-1,-1-15 1,-15-1-19,16 16-13,-28-8-2,9 12-2,-5 3 0,0 9 0,-5 10-1,2 12 2,-5 9-1,3 7 0,3 2 0,7-2 0,4-6-1,7-6 0,10-12 0,8-14-1,7-13 0,7-9 0,7-12-1,1-11 1,3-4 0,-1-9-1,-5-1 0,-3 0 1,-9 3-1,-4 5 1,-5 6 0,-3 9 0,-5 20 1,0 0-1,0 0 2,-2 28 0,4 3-1,3 7 1,1 0 1,7 4-3,5-4 0,2-4 0,6-9 0,1-12 0,7-2-8,-16-24-31,19 5-2,-17-19 0,8 0 0</inkml:trace>
          <inkml:trace contextRef="#ctx0" brushRef="#br0" timeOffset="74708.5312">4067 6897 87,'-12'-22'39,"12"22"1,-16-19 1,18 41-13,-5-7-20,14 17-4,-1 9 0,7 17-2,-1 6 0,5 14-2,0 5 0,5 0 0,-1-3 0,1-10 0,3-6-2,-3-24-6,17-5-31,-17-24-2,11-3 0,-12-27-1</inkml:trace>
          <inkml:trace contextRef="#ctx0" brushRef="#br0" timeOffset="75082.9317">4606 7319 107,'-31'23'40,"14"13"0,-7-10 0,24 12-31,-10-6-4,13 6 0,2-4-2,13-4-1,3-7 0,6-6 0,5-9-2,6-5 0,4-11 0,3-6 0,3-11 0,-4-7 0,-4-4 0,-7-3 0,-5-5 0,-12 3 0,-13 1 0,-13 2 0,-12 9 0,-12 3 0,-6 6 0,-7 0-2,-1 12-1,-1-1-3,16 23-18,-8-15-16,21 13-2,-2-5 1,22 10 0</inkml:trace>
        </inkml:traceGroup>
      </inkml:traceGroup>
    </inkml:traceGroup>
    <inkml:traceGroup>
      <inkml:annotationXML>
        <emma:emma xmlns:emma="http://www.w3.org/2003/04/emma" version="1.0">
          <emma:interpretation id="{9F7565E0-33C3-43F2-A71D-7494CD0A87E3}" emma:medium="tactile" emma:mode="ink">
            <msink:context xmlns:msink="http://schemas.microsoft.com/ink/2010/main" type="paragraph" rotatedBoundingBox="3269,13325 19880,12964 19939,15664 3328,16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A8D922-BD4B-4EB7-A61B-FC8473824592}" emma:medium="tactile" emma:mode="ink">
              <msink:context xmlns:msink="http://schemas.microsoft.com/ink/2010/main" type="line" rotatedBoundingBox="3269,13325 19880,12964 19939,15664 3328,16024"/>
            </emma:interpretation>
          </emma:emma>
        </inkml:annotationXML>
        <inkml:traceGroup>
          <inkml:annotationXML>
            <emma:emma xmlns:emma="http://www.w3.org/2003/04/emma" version="1.0">
              <emma:interpretation id="{7C7C6F67-14D5-4FE4-84FB-486EA3DB829C}" emma:medium="tactile" emma:mode="ink">
                <msink:context xmlns:msink="http://schemas.microsoft.com/ink/2010/main" type="inkWord" rotatedBoundingBox="3562,13117 5974,13830 5369,15874 2958,15161"/>
              </emma:interpretation>
              <emma:one-of disjunction-type="recognition" id="oneOf13">
                <emma:interpretation id="interp65" emma:lang="en-US" emma:confidence="0">
                  <emma:literal>is."</emma:literal>
                </emma:interpretation>
                <emma:interpretation id="interp66" emma:lang="en-US" emma:confidence="0">
                  <emma:literal>is, +</emma:literal>
                </emma:interpretation>
                <emma:interpretation id="interp67" emma:lang="en-US" emma:confidence="0">
                  <emma:literal>is. +</emma:literal>
                </emma:interpretation>
                <emma:interpretation id="interp68" emma:lang="en-US" emma:confidence="0">
                  <emma:literal>is...</emma:literal>
                </emma:interpretation>
                <emma:interpretation id="interp69" emma:lang="en-US" emma:confidence="0">
                  <emma:literal>AD, +</emma:literal>
                </emma:interpretation>
              </emma:one-of>
            </emma:emma>
          </inkml:annotationXML>
          <inkml:trace contextRef="#ctx0" brushRef="#br0" timeOffset="116891.0053">2064 9613 24,'-6'-30'27,"2"14"2,0-5 1,-3-9-9,12 14-6,-13-18-4,13 12-3,-10-15 0,10 15-2,-10-10 1,10 14-1,-10-4 0,5 22-1,0-27 0,0 27 0,0 0 0,0 0-1,0 0-1,0 0 0,-2 17 0,4 4 0,-2 8 0,3 12 0,0 9-1,2 10 1,0 9-1,3 9 1,2 5-1,1 5 1,2-5-3,-1-1 0,0-10 0,-1-7 0,-1-10 0,2-12 0,-4-13 0,0-8 0,-8-22 0,0 0 0,0 0 0,7-19-2,-6-5-6,-15-27-21,16 8-13,-18-21 0,16 5 1,-13-18 0</inkml:trace>
          <inkml:trace contextRef="#ctx0" brushRef="#br0" timeOffset="119059.4091">2143 9222 30,'-18'-5'32,"18"5"1,0 0 1,0 0-9,-27-13-4,27 13-6,0 0-4,0 0-1,0 0-2,0 0-2,16-9-1,1 1 0,3-10-1,8-1-2,6-10 1,13-11-2,7-9 1,10-7-1,9-7 0,1 1 0,-1 0-1,0 1 0,-6 7 1,-8 12-1,-11 9 0,-9 10 0,-13 9 0,-7 4 0,-19 10 0,19-3 0,-19 3 0,0 0 0,0 0 0,18 15 0,-18-15 0,0 0 0,0 0 1,17 14-1,-17-14 0,0 0 0,0 0 1,15 5-1,-15-5 0,0 0 2,0 0-2,0 0 0,0 0 0,0 0 0,18 5 0,-18-5 0,14 6 0,-14-6 0,24 13 0,-6-5 0,3 3 0,9 3 0,4 5 0,7 2 0,8 3 0,5 3 0,9 2 0,4 6 0,10-4 0,2 2 0,3-1 0,1-3 0,2-4 0,-5-1 0,-4-3 0,-2-7 0,-13 2 0,-8-3 0,-10-2 0,-8 2 0,-6-2 0,-6 2 0,-6-3 0,-17-10 0,19 19 0,-19-19 0,0 0 0,17 16 0,-17-16 0,0 0 0,0 0 0,0 0 0,0 0 0,0 0 0,0 0 0,0 0 0,0 0 0,0 0 0,0 0 0,-9 14 0,9-14 0,0 0 0,0 0 0,0 0 0,0 0 0,-14 19 0,14-19 0,-8 20 0,3-4 0,0 3 0,2 5 0,0 3 0,1 6 0,2 9 0,2 6 0,0 8 0,1 1 0,0 4 0,0 4 0,-1 4 0,-1 0 0,-1-2 0,0-2 0,-1-1 0,-1-1 0,-1-3 0,1-2 0,-1-4 0,0-8 0,3-4 0,-2-5 0,2-9 0,0-5 0,0-7 0,2-2 0,-2-14 0,0 0 0,0 0 0,0 0 0,0 0 0,0 0 0,0 0 0,0 0 0,0 0 0,11 16 0,-11-16 0,0 0 0,0 0 0,0 0 0,0 0 0,0 0 0,0 0 0,0 0 0,0 0 0,0 0 0,-5-16 0,5 16 0,0 0 0,0 0 0,0 0 0,0 0 0,-17-8 0,17 8 0,-16 8 0,1-5 0,-1 10 0,-8-2 0,-3 9 0,-7 0 0,-8 9 0,-7 3 0,-7 8 0,-4 3 0,-2 3 0,-1 1 0,4-1 0,6-3 0,6-3 0,10-6 0,12-6 0,4-5 0,11-6 0,10-17 0,-11 18 0,11-18 0,0 0 0,0 0 0,0 0 0,0 0 0,0 0 0,0 0 0,0 0 0,0 0 0,0 0 0,0 0 0,0 0 0,0 0 0,16 8 0,-16-8 0,0 0 0,0 0 0,0 0 0,0 0 0,0 0 0,0 0 0,0 0 0,0 0 0,0 0 0,1-19 0,-1 19 0,-14-11 0,14 11 0,-24-13 0,6 5 0,1 0 0,-6-2 0,-1 4 0,0-4 0,-2 2 0,4-3 0,-1 0 0,3-2 0,-5 2 0,6-2 0,-2-1 0,-1-1 0,-4-1 0,-3 0 0,-4 0 0,-4-3 0,-5-1 0,-9-3 0,-5-2 0,-7-4 0,-1-6 0,-4-5 0,-1-2 0,0-1 0,4-2 0,5 1 0,7 2 0,5 4 0,6 6 0,5 6 0,9 6 0,3 4 0,3 4 0,22 12 0,-22-12 0,22 12 0,0 0 0,0 0 0,0 0 0,0 0 0,14-13 0,-14 13 0,18 1 0,-18-1 0,24 4 0,-24-4 0,32 6-18,-29-22-22,18 13-3,-15-20 1,12 9-2</inkml:trace>
          <inkml:trace contextRef="#ctx0" brushRef="#br0" timeOffset="119917.4106">2496 9305 71,'0'0'37,"0"0"-1,-2-23 3,2 23-20,0 0-7,0 0-3,10 15-3,-10-15-1,8 30-2,-4 0 1,-2 9-2,1 14 1,-1 7-1,1 9 0,2 3 0,0 3-1,1-8 1,2-8-2,2-11 0,1-16 0,3-10-5,-14-22-11,21-1-23,-21-20-3,10 5 1,-15-19-2</inkml:trace>
          <inkml:trace contextRef="#ctx0" brushRef="#br0" timeOffset="120447.8115">3362 9038 98,'0'0'39,"-3"14"2,3-14-1,24 20-27,-10-14-5,17 12-2,3-3-2,9 9 0,5-3-2,8 5-2,4-2 0,2 1 0,1-2 0,-4-4 0,-1-5 0,-7-3 0,-4-3 0,-15-11-10,6 11-31,-23-17-1,3 9 0,-18 0-1</inkml:trace>
          <inkml:trace contextRef="#ctx0" brushRef="#br0" timeOffset="120978.2124">4070 9955 110,'0'0'41,"0"0"1,0 0-2,-40 19-31,19-1-4,-10 2-1,-2 9 0,-7 6-4,-5 4 0,-4 1 0,1 3 0,2-5 0,6-3 0,6-4 0,4-17-7,28 7-33,-14-32-2,16 11 1,6-36-1</inkml:trace>
        </inkml:traceGroup>
        <inkml:traceGroup>
          <inkml:annotationXML>
            <emma:emma xmlns:emma="http://www.w3.org/2003/04/emma" version="1.0">
              <emma:interpretation id="{CA3EF612-28EA-4A4F-BB02-0BE22AE01202}" emma:medium="tactile" emma:mode="ink">
                <msink:context xmlns:msink="http://schemas.microsoft.com/ink/2010/main" type="inkWord" rotatedBoundingBox="6518,14243 6912,14235 6922,14716 6528,14725"/>
              </emma:interpretation>
            </emma:emma>
          </inkml:annotationXML>
          <inkml:trace contextRef="#ctx0" brushRef="#br0" timeOffset="121664.6137">5285 9727 111,'-10'14'40,"16"2"2,-6-16-2,24 5-32,-1-5-4,11-5-3,9 0-3,0-16-8,20 12-29,-12-18-3,9 6 1,-15-14-2</inkml:trace>
          <inkml:trace contextRef="#ctx0" brushRef="#br0" timeOffset="121477.4132">5395 9485 110,'0'0'40,"-19"26"1,24 17-4,-8-11-30,9 14-2,1 4-2,5 4 0,0-1-2,2-5 0,0-4-2,-4-13-4,6 6-9,-16-37-25,13 16-3,-13-16 1,-6-21 0</inkml:trace>
        </inkml:traceGroup>
        <inkml:traceGroup>
          <inkml:annotationXML>
            <emma:emma xmlns:emma="http://www.w3.org/2003/04/emma" version="1.0">
              <emma:interpretation id="{23C1B62C-1ECB-4253-B654-394B28AEF883}" emma:medium="tactile" emma:mode="ink">
                <msink:context xmlns:msink="http://schemas.microsoft.com/ink/2010/main" type="inkWord" rotatedBoundingBox="8017,13807 9312,13779 9339,15032 8044,15060"/>
              </emma:interpretation>
              <emma:one-of disjunction-type="recognition" id="oneOf14">
                <emma:interpretation id="interp70" emma:lang="en-US" emma:confidence="0">
                  <emma:literal>Xz</emma:literal>
                </emma:interpretation>
                <emma:interpretation id="interp71" emma:lang="en-US" emma:confidence="0">
                  <emma:literal>xo</emma:literal>
                </emma:interpretation>
                <emma:interpretation id="interp72" emma:lang="en-US" emma:confidence="0">
                  <emma:literal>X,</emma:literal>
                </emma:interpretation>
                <emma:interpretation id="interp73" emma:lang="en-US" emma:confidence="0">
                  <emma:literal>x.</emma:literal>
                </emma:interpretation>
                <emma:interpretation id="interp74" emma:lang="en-US" emma:confidence="0">
                  <emma:literal>*2</emma:literal>
                </emma:interpretation>
              </emma:one-of>
            </emma:emma>
          </inkml:annotationXML>
          <inkml:trace contextRef="#ctx0" brushRef="#br0" timeOffset="124004.6178">7323 9044 104,'0'0'40,"-18"-4"1,7 21-2,-13 1-32,4 14-2,0 6-2,-8 12-1,-1 10 0,-1 11-1,-7 5 0,-2 6 1,-2 1-2,-1-5 1,2-6 0,6-5 0,2-14 0,6-12-2,10-12 1,7-15-2,9-14-1,0 0-2,30-9-11,-17-22-26,19 12 0,-9-14 1,15 10 0</inkml:trace>
          <inkml:trace contextRef="#ctx0" brushRef="#br0" timeOffset="123708.2171">6787 9242 98,'-15'-9'40,"15"9"0,0 0 0,0 0-31,15 19-3,2-3-2,4 5-1,13 14-1,3 6 0,9 9 0,2 4-1,5 4 1,0-1-2,2-2 1,-10-6-2,0-12 1,-8-7-3,-10-12-2,0 4-8,-27-22-28,18 0 0,-26-17-1,8 17 1</inkml:trace>
          <inkml:trace contextRef="#ctx0" brushRef="#br0" timeOffset="124566.2187">7642 9798 80,'-16'2'39,"16"-2"1,-18 5-1,18-5-17,0 0-16,0 0-2,0 0-1,0 0-1,20-21-1,-3 13 0,2 0 0,5 0 0,4 3-1,4-1 0,3 3 1,-1 3-1,0 3-1,-7 3 2,-5 5-1,-7 5-1,-9 4 2,-7 7-1,-9 1 0,-6 8 0,-5 0 1,-3 4-2,-3 0 2,-2 3-1,0-3 1,0 0-1,2-5 1,4-1 0,2-9 0,5-2 0,4-7 0,12-16 0,-8 19 1,8-19-1,19 2 0,2-6 0,6 0 1,3-4-2,6 0 0,4-2-2,3 0 0,-4-4-4,12 17-20,-19-27-16,11 12-1,-10-19 1,13 9-2</inkml:trace>
        </inkml:traceGroup>
        <inkml:traceGroup>
          <inkml:annotationXML>
            <emma:emma xmlns:emma="http://www.w3.org/2003/04/emma" version="1.0">
              <emma:interpretation id="{C3FC293D-3493-4DA8-8C0C-315F3102C466}" emma:medium="tactile" emma:mode="ink">
                <msink:context xmlns:msink="http://schemas.microsoft.com/ink/2010/main" type="inkWord" rotatedBoundingBox="11056,13161 13500,13108 13536,14765 11092,14818">
                  <msink:destinationLink direction="with" ref="{B0AE0C88-B942-4F91-9FBD-F1C1ADFEBA32}"/>
                </msink:context>
              </emma:interpretation>
              <emma:one-of disjunction-type="recognition" id="oneOf15">
                <emma:interpretation id="interp75" emma:lang="en-US" emma:confidence="0">
                  <emma:literal>Foxy</emma:literal>
                </emma:interpretation>
                <emma:interpretation id="interp76" emma:lang="en-US" emma:confidence="0">
                  <emma:literal>Fox,</emma:literal>
                </emma:interpretation>
                <emma:interpretation id="interp77" emma:lang="en-US" emma:confidence="0">
                  <emma:literal>Foxes</emma:literal>
                </emma:interpretation>
                <emma:interpretation id="interp78" emma:lang="en-US" emma:confidence="0">
                  <emma:literal>Foxy,</emma:literal>
                </emma:interpretation>
                <emma:interpretation id="interp79" emma:lang="en-US" emma:confidence="0">
                  <emma:literal>Fax,</emma:literal>
                </emma:interpretation>
              </emma:one-of>
            </emma:emma>
          </inkml:annotationXML>
          <inkml:trace contextRef="#ctx0" brushRef="#br0" timeOffset="128216.6252">9812 8607 110,'0'0'41,"0"0"0,19-10 0,-19 10-34,43-19-4,-3 6-1,7-1-1,7-5 0,3-2-1,2 2-1,-5-4-2,3 7-3,-20-11-8,6 21-25,-22-10-3,4 16 2,-25 0-1</inkml:trace>
          <inkml:trace contextRef="#ctx0" brushRef="#br0" timeOffset="127982.6248">9876 8715 93,'0'0'40,"-15"-33"0,15 33 0,-11-32-25,11 32-8,6-18-2,-6 18-2,0 0 0,23 10-1,-17 11 0,4 14 0,-4 9-1,6 6 1,-3 8-2,2 1 0,1-3 0,-1-5-2,0-5-1,-3-16-1,5-1-3,-13-29-22,6 18-14,-6-18 2,0 0-2,-16-35 3</inkml:trace>
          <inkml:trace contextRef="#ctx0" brushRef="#br0" timeOffset="128435.0255">9964 8699 91,'-13'29'40,"-1"-18"1,23 5-1,-9-16-21,37-1-14,-1-4-2,5-3-2,7 1-2,-4-4-5,12 15-18,-22-17-17,4 13 1,-17-11 0,3 11-1</inkml:trace>
          <inkml:trace contextRef="#ctx0" brushRef="#br0" timeOffset="128856.2263">10341 8818 100,'-11'35'40,"11"-35"0,3 19 0,-3-19-32,15 0-3,2-8-2,9 0-1,1-3-1,2-8-1,0 1-1,-3-1 0,1-2-1,-11-1 0,0 3-1,-8-2-1,-2 6 1,-6 15 0,-11-19 1,-3 14 0,-4 12 2,-4 6 1,-6 4 1,3 10 1,-3 4 0,6 9 1,-1-4 0,11 4-1,2-5 0,10-3-2,6-6 1,10-7-1,7-8-1,3-14-3,12 1-5,-15-18-31,21 2-3,-16-12 1,10 6 0</inkml:trace>
          <inkml:trace contextRef="#ctx0" brushRef="#br0" timeOffset="129168.2268">10790 8484 83,'0'0'40,"-20"-8"-1,20 8 2,0 0-23,9 30-10,2-8-2,13 12-2,5 3 0,11 3-2,5 0 1,5-2-2,3-1 0,0-7-1,2-4-1,-9-10-3,2 8-8,-20-24-29,4 6 0,-32-6-1,25-18 1</inkml:trace>
          <inkml:trace contextRef="#ctx0" brushRef="#br0" timeOffset="125829.821">11636 9263 96,'0'0'39,"0"0"1,2 27 0,-2-27-31,41 26-2,-4-12-3,13 9 0,5-3-1,9 6-1,3-2-1,2 2 1,-5-2-1,-6 4 0,-8 3-1,-10-3 1,-13 3-1,-9 1 0,-16 1 1,-12 2-1,-14 2 1,-11 3 0,-12-2-1,-6 2 2,-3-1-2,1-4 0,1-5 0,7-4 0,9-6 0,9-7-3,11-2 1,18-11-3,0 0-5,0 0-30,0 0-2,19-33 1,4 22-2</inkml:trace>
          <inkml:trace contextRef="#ctx0" brushRef="#br0" timeOffset="129402.2272">11198 8375 102,'0'0'41,"-34"11"0,20 20-1,-17-4-30,9 19-5,-5 5-1,-2 8-1,0 5-2,-3 3 0,3-1 0,2-9-2,4-4-1,2-11-4,15 1-7,-15-24-28,19 2-1,2-21 0,0 0 0</inkml:trace>
          <inkml:trace contextRef="#ctx0" brushRef="#br0" timeOffset="130088.6285">11376 8826 91,'-19'1'38,"19"-1"3,0 0-2,0 0-26,0 0-5,26-8-3,-10 0-1,4 2-2,5-2 0,2 0-1,2 0 0,4 0-1,-1 1 1,-1 3-1,-4 0 0,-1 1 0,-7 3 0,-3 3 0,-16-3 0,0 0 0,5 23 0,-5-23 0,-26 27 0,9-13 0,-1 2 0,-3 3 0,2-6 0,1 3 0,4-6 0,14-10 0,-21 17 0,21-17 0,0 0 1,0 0-1,0 0 0,0 0 0,19 4 0,-3-6 0,4-1 0,2 1 0,4 1 0,-1-1 0,3 4 0,-3-1 0,-4 7 0,0-3-1,-6 6 1,-15-11-1,14 23 2,-14-23-2,-3 28 2,3-28-2,-20 26 2,6-13-1,-4-4 0,-1 1 0,-2-4 0,0-3-1,4-1-1,-4-8-5,21 6-32,-26-10-2,26 10-1,-29-22 1</inkml:trace>
        </inkml:traceGroup>
        <inkml:traceGroup>
          <inkml:annotationXML>
            <emma:emma xmlns:emma="http://www.w3.org/2003/04/emma" version="1.0">
              <emma:interpretation id="{0A32C4EF-419E-42FB-A3CB-DB6530EF132E}" emma:medium="tactile" emma:mode="ink">
                <msink:context xmlns:msink="http://schemas.microsoft.com/ink/2010/main" type="inkWord" rotatedBoundingBox="15121,13121 18689,13043 18747,15689 15179,15767"/>
              </emma:interpretation>
              <emma:one-of disjunction-type="recognition" id="oneOf16">
                <emma:interpretation id="interp80" emma:lang="en-US" emma:confidence="0">
                  <emma:literal>D</emma:literal>
                </emma:interpretation>
                <emma:interpretation id="interp81" emma:lang="en-US" emma:confidence="0">
                  <emma:literal>B</emma:literal>
                </emma:interpretation>
                <emma:interpretation id="interp82" emma:lang="en-US" emma:confidence="0">
                  <emma:literal>☺</emma:literal>
                </emma:interpretation>
                <emma:interpretation id="interp83" emma:lang="en-US" emma:confidence="0">
                  <emma:literal>y</emma:literal>
                </emma:interpretation>
                <emma:interpretation id="interp8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33193.0339">13915 9322 83,'-21'-16'38,"21"16"-1,0 0 1,0 15-25,0-15-6,0 0-1,0 14-2,0-14 0,6 21-1,1-4 0,-6 7 0,6 8-1,-2 12 0,1 13 1,2 9-1,3 12 1,1 8-1,2 7 0,0-1-2,4 4 0,-2-10 0,2-6 0,-2-13 0,-3-7 0,-1-14 0,-3-11 0,-3-11 0,-6-24 0,0 0 0,0 0 0,3-19-5,-11-16-2,13 11-16,-21-34-17,14 9-2,-17-22 1,14 9-1</inkml:trace>
          <inkml:trace contextRef="#ctx0" brushRef="#br0" timeOffset="135704.6383">13913 9204 7,'0'0'10,"0"0"-3,0 0-2,0 0 1,0 0 0,0 0-1,0 0 1,0 0 0,0 0 0,0 0 4,0 0 3,0 0 1,0 0 1,0 0 0,15 13 1,-15-13 0,0 0-1,0 0-3,0 0-2,0 0-2,12 17-1,-12-17-2,0 0 0,0 0-2,20 2 0,-20-2-1,17-16 0,-17 16 0,29-22-1,-11 4 0,4-1 0,7-3-1,3-4 1,5-1-1,7-5 1,5-6-1,8-2 1,2-5 0,2 0 0,1-1 0,1 1 0,-2 2-1,-5 2 1,-4 5 0,-6 4-1,-4 5 0,-2 2 0,-5 1 0,-6 5 0,-2 1 1,-4 2-1,-4 0 0,-4 5 0,-15 11 0,20-22 0,-20 22 0,0 0 0,13-18 0,-13 18 0,0 0 0,0 0 0,0 0 0,0 0 0,0 0 0,0 0 0,0 0 0,0 0 1,0 0-1,0 0 0,0 0 0,-1 14 0,1-14 0,0 0 0,0 0 0,0 0 1,0 0-1,6 16 0,-6-16 1,0 0-1,16 16 2,-16-16-2,19 13 0,-19-13 0,31 14 0,-13-4 0,6 0 0,1 4 0,4 0 0,3 2 0,4 4 0,2 3 0,5 3 0,4 3 0,1 3 0,2 0 0,0 1 0,-1 6 0,1 0 0,-2 0 0,-3-2 0,-5-4 0,-1-1 0,-2-2 0,-5-4 0,-2-5 0,-2-7 0,-4 1 0,-2-8 0,-6 1 0,0-3 0,-16-5 0,21 3 0,-21-3 0,0 0 0,18-4 0,-18 4 0,0 0 0,0 0 0,0 0 0,0 0 0,0 0 0,0 0 0,0 0 0,0 0 0,0 0 0,0 0 0,0 0 0,0 0 0,0 0 0,0 0 0,0 0 0,0 0 0,0 0 0,0 0 0,0 0 0,0 0 0,0 0 0,0 0 0,0 0 0,0 0 0,0 0 0,14 8 0,-14-8 0,0 14 0,0-14 0,-1 22 0,1-7 0,-2-1 0,0 5 0,1 0 0,1 2 0,0 5 0,1 1 0,3 5 0,-1 5 0,3 6 0,2 5 0,2 8 0,-1 4 0,3 1 0,-3 8 0,3-2 0,-1-3 0,-3-2 0,0-1 0,-2-4 0,-1 1 0,0-6 0,0-4 0,-2 0 0,-2-3 0,4-5 0,-2-3 0,1-7 0,-1-3 0,0-8 0,0 1 0,-3-20 0,7 19 0,-7-19 0,0 0 0,0 0 0,0 0 0,14-2 0,-14 2 0,0 0 0,8-16 0,-8 16 0,0 0 0,2-16 0,-2 16 0,0 0 0,0 0 0,0 0 0,0 0 0,-15-6 0,15 6 0,-16 6 0,16-6 0,-25 13 0,7-2 0,-3 4 0,-3 0 0,-5 6 0,-3 2 0,-5 2 0,-5 2 0,-4 2 0,-4 0 0,-4 0 0,-3-1 0,0-1 0,-4 1 0,3-1 0,3-2 0,1-2 0,6 2 0,1-4 0,7 0 0,3-2 0,5 0 0,6-3 0,4-5 0,6 0 0,16-11 0,-21 12 0,21-12 0,0 0 0,0 0 0,0 0 0,16-15 0,-16 15 0,21-11 0,-21 11 0,24-8 0,-24 8 0,21-5 0,-21 5 0,16-1 0,-16 1 0,0 0 0,16-2 0,-16 2 0,0 0 0,0 0 0,0 0 0,0 0 0,0 0 0,-16-13 0,16 13 0,-34-11 0,7 2 0,-8-4 0,-7-2 0,-8-2 0,-8-1 0,-7-4 0,-8 0 0,-4-6 0,-3 3 0,-2 1 0,-3-2 0,2 2 0,1-1 0,6-1 0,6 1 0,7-4 0,9-3 0,9 0 0,13 0 0,9 0-2,12 2 2,8 3 0,8 1 0,4 4-1,9 9 1,1 3 0,4 4-1,-4 4 0,2 7-2,-5-5-3,14 21-16,-30-21-18,24 16-2,-24-16 1,21-6-1</inkml:trace>
          <inkml:trace contextRef="#ctx0" brushRef="#br0" timeOffset="136281.8393">14207 9329 63,'1'-26'36,"-1"26"1,0 0 1,18 3-16,-18-3-9,3 21-4,-3 3-2,8 21-1,-3 8-1,5 18 0,-1 14-2,6 8 0,-1 7 0,4 4-2,0-5 0,2-6 0,0-15-1,-1-16-1,-1-17-2,-2-22-2,8-3-11,-11-36-24,6 0-3,-18-25 2,16 1-2</inkml:trace>
          <inkml:trace contextRef="#ctx0" brushRef="#br0" timeOffset="136874.6404">15197 8843 96,'0'0'39,"0"0"2,-11-19-2,27 27-25,-16-8-5,0 0-4,0 0 0,17 11-2,-17-11 1,21 27-4,-5-3 0,7 7 0,2 5 0,8 7 0,5 4 0,7-2 0,5 4 0,3-4 0,-2-7 0,-1-6 0,-2-3 0,-6-10 0,-4 0 0,-19-17-18,4 15-23,-23-17-2,16 10 1,-16-10-1</inkml:trace>
          <inkml:trace contextRef="#ctx0" brushRef="#br0" timeOffset="137451.8413">15848 10105 85,'0'0'38,"-14"6"2,14-6 1,-27 10-23,16 8-8,-15-2-4,2 9-1,-8 2-1,-4 8 0,-7 2-2,-3 6 0,-3 0-2,3-3 0,1-1 0,6-9 0,6-3 0,7-9 0,12-9 0,14-9-7,0 0-34,4-40-2,16 21 1,-8-22-1</inkml:trace>
          <inkml:trace contextRef="#ctx0" brushRef="#br0" timeOffset="139901.0457">16081 9169 28,'0'0'27,"16"-2"4,-16 2-2,0 0-7,0 0-7,0 0-2,19 2-1,-19-2-2,0 0-1,0 0-2,0 0 0,0 0-1,0 0-1,15-16 0,-15 16-2,14-5 0,-14 5 0,29-14-1,-6 4 0,4-6 0,8-3 0,7-5 0,11-3 0,2-7-1,2 4 0,-1 0 1,-4 3-1,-9 4-1,-6 6 0,-11 4 1,-12 11-1,-14 2-1,0 0 1,-5 26-1,5-26 0,-19 24-2,19-24-2,-18 25-6,-6-26-28,24 1-2,0 0 1,-11-15-1</inkml:trace>
          <inkml:trace contextRef="#ctx0" brushRef="#br0" timeOffset="140369.0465">16956 8340 97,'0'0'38,"-18"14"2,20 1 0,-2-15-27,5 19-5,6-5-2,13 7-1,1 1-2,11 4 0,2 4-1,4 4-2,3 3 0,-2 1 0,1-1 0,-3-1 0,-1-4 0,-6-5 0,-5-3 0,-8-6 0,-2 0-3,-19-18-14,15 4-23,-15-4-3,0 0 3,-13-24-2</inkml:trace>
          <inkml:trace contextRef="#ctx0" brushRef="#br0" timeOffset="140634.247">17408 8297 89,'-14'-8'38,"14"8"2,-24 17 0,14 17-17,-14-7-15,3 16-2,-9 5-2,-2 6-1,-7 4 1,-3 3-4,1-2 0,-1-3 0,3-12 0,7-2 0,7-15 0,7-6-2,18-21-3,-16 3-5,16-3-29,13-21-3,4 12 2,-10-15-1</inkml:trace>
        </inkml:traceGroup>
        <inkml:traceGroup>
          <inkml:annotationXML>
            <emma:emma xmlns:emma="http://www.w3.org/2003/04/emma" version="1.0">
              <emma:interpretation id="{08C9D108-3BCA-463C-8422-3530E36ECE5F}" emma:medium="tactile" emma:mode="ink">
                <msink:context xmlns:msink="http://schemas.microsoft.com/ink/2010/main" type="inkWord" rotatedBoundingBox="19439,14044 19904,14034 19914,14501 19449,14511"/>
              </emma:interpretation>
            </emma:emma>
          </inkml:annotationXML>
          <inkml:trace contextRef="#ctx0" brushRef="#br0" timeOffset="141320.6482">18196 9546 107,'0'0'41,"0"0"0,0 0 0,0 0-30,44-11-6,-9 3-2,7 0-1,7-2-2,4-3-1,7 5-5,-19-19-33,16 18-3,-19-15 0,5 11 0</inkml:trace>
          <inkml:trace contextRef="#ctx0" brushRef="#br0" timeOffset="141133.4479">18321 9286 111,'-12'33'41,"-1"-7"2,13 15-2,-10-4-33,16 9-3,4-3-2,6 5 0,3-3-3,4-7 0,-1-4 0,-2-10-2,-1-2-3,-19-22-2,26 27-17,-26-27-17,0 0 0,-18-19 0,18 19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08:31.78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16A5975-F8B0-43F8-9B87-0FFF5D62DC45}" emma:medium="tactile" emma:mode="ink">
          <msink:context xmlns:msink="http://schemas.microsoft.com/ink/2010/main" type="inkDrawing" rotatedBoundingBox="1370,6062 14346,5964 14347,6112 1371,6209" semanticType="underline" shapeName="Other">
            <msink:sourceLink direction="with" ref="{6C256E2B-0C28-45CF-83CD-C9B49FB06B96}"/>
          </msink:context>
        </emma:interpretation>
      </emma:emma>
    </inkml:annotationXML>
    <inkml:trace contextRef="#ctx0" brushRef="#br0">0 158 62,'0'0'36,"16"10"0,-16-10 1,29 5-17,-29-5-9,32-12-3,-17 3-2,15 7-1,-6-7-2,7 5 0,-1-2-1,6 4 0,-3 1 0,6-1-1,2 2-1,6 2 1,4-1 0,7 3-1,8-3 1,3-1-1,13-1 1,4-1-1,6 0 1,4 1-1,5-2 0,4 1 1,4 0-1,1-1 0,1 3 0,-2-1 0,7-1 0,-2 0 0,1 1 0,1-2 0,3-1 0,4 3 0,2-1 0,2 2 0,1 3 1,2 1-1,0 0-1,-1 4 1,-1 0 0,1 0 0,-1 0 0,0 2 0,2-4 0,2 1 0,3-2 0,6-1 0,-1-1 0,1-1 0,0 0 0,5-1 0,-2-1 0,2 2 0,0-1 0,0 1 0,1 0 0,-1-1 0,0 1 0,-2-1-1,0-1 1,2 2 0,0-4 0,-1 1-1,-1-1 1,2-1 0,-3 0 0,3 0 0,-3-1 0,0 1 0,0 0 0,-2-2 0,0 1 0,-3-1 0,2 0 0,-1-1 1,4 1-1,-2-2 0,-3 1 0,4 1 0,-4 0 0,1 1 0,2-1 1,1 3-1,-1-1 0,-2 1 0,3 1 0,0-2 0,1 1 0,2 0 0,-1-2 0,1 0 0,-1 1 0,2-2 0,2-1 1,-4 1-1,4-1 0,1-1 0,2 1 0,-2-2 1,2 0-1,0-1 0,-7 2 0,-1 1 0,-7 1 0,-10 2 0,-16 1-1,-9 1 1,-19 4 0,-14-2 0,-17 4 0,-14-2 0,-15 2 0,-7 0 0,-15-5 0,0 0-1,3 18-2,-3-18-8,-19 1-27,19-1-1,0 0 0,-21-6-2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09:24.5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1601915-2BC7-455A-BE3B-49560FC7078E}" emma:medium="tactile" emma:mode="ink">
          <msink:context xmlns:msink="http://schemas.microsoft.com/ink/2010/main" type="inkDrawing" rotatedBoundingBox="1955,11301 17596,11007 17600,11223 1959,11516" semanticType="underline" shapeName="Other">
            <msink:sourceLink direction="with" ref="{93CCFE37-E161-4ACC-984C-4E3EF31E4AC3}"/>
          </msink:context>
        </emma:interpretation>
      </emma:emma>
    </inkml:annotationXML>
    <inkml:trace contextRef="#ctx0" brushRef="#br0">0 472 17,'0'0'26,"0"0"3,0 0-1,0 0-4,0 0-3,0 0-3,0 0-5,0 0-1,0 0-3,24-8-1,-24 8-1,17-1-2,-17 1-1,31 0 0,-12 0-1,10 3-1,3-5 0,8 2 0,3-3 0,12-2-1,4-1 1,6-2-1,4 0-1,4-3 1,8 1-1,4 1 0,3-1 1,2 0-1,4-1 0,4 0-1,7 0 1,-1-2 0,2-1 0,3-1 0,0 1 1,2 0-1,1 2 0,-1 3 0,-4 1 0,4 3-1,-3 3 1,-2 1 0,3-1 0,0 1 0,3-1 0,4-1 0,4 0 0,0 0 0,4-1 1,1 3-2,0-1 1,0 4 0,-1-1 0,-2 4 0,0 0 0,-3 1 0,1-1 0,0 0 0,2 0 0,4-1 0,0 0 0,4-1 1,0-2-1,7 1 0,-1 0 0,2 1 0,3-2 0,-1 3 0,4-3 0,1 1 0,1-2 0,1 0 0,6 0 0,1 0 0,8 0 0,0 0 0,2 0 0,4 1 0,4-1 0,0 0 0,6 0 0,0 2 0,0-4 0,-3 1 0,0 1 0,-3 1 0,-1 1 0,-4 0 0,-5-1 1,-3 4-1,-8 0-1,0 0 1,-4-2 0,1-2 0,-2 1 0,0-2 0,3-2 0,1-2 0,0-1 0,6-2 1,3-1-1,-2 0 0,4-3 0,1 2 0,-3-3 0,4 3 0,3-2 1,-1 1-1,-1 1 0,1-3 0,0 1 0,2-2 1,2 2-1,-1-2 0,2 1 0,-5-3 0,2 2 1,-3 2-1,-2 2 0,-3-1 0,-5 2 1,-6 0-1,-6 3 0,-2 1 0,-5 2 0,-7-4 0,-4 4 0,-5-3 0,-9 5 0,-7-5 0,-15 7 0,-11-4 0,-16 2 0,-14 2-1,-14-2 0,-15 5 0,-18-5-1,0 0-2,8 24-6,-24-23-28,16-1-1,-19 5 0,19-5-1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09:33.0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8AABBB3-2A16-48A8-9A2E-6CA90E3C7EDA}" emma:medium="tactile" emma:mode="ink">
          <msink:context xmlns:msink="http://schemas.microsoft.com/ink/2010/main" type="inkDrawing" rotatedBoundingBox="4367,12737 11131,12529 11134,12653 4370,12861" semanticType="underline" shapeName="Other">
            <msink:sourceLink direction="with" ref="{8ACBC345-9B1B-42ED-85F4-0AB95F7F8AEB}"/>
          </msink:context>
        </emma:interpretation>
      </emma:emma>
    </inkml:annotationXML>
    <inkml:trace contextRef="#ctx0" brushRef="#br0">-9 276 62,'0'0'37,"-19"-3"0,19 3 0,0 0-15,0 0-9,0 0-3,32 6-4,-8-6-1,18 5-1,9-6 0,23 1-1,21-5-1,23 2 0,28-4 0,23-2 0,27-3 0,22 3-1,26-4 0,21 2 0,12-5 1,20 3-2,6-3 0,10 5 0,7-2 0,4 7 0,-6-2 0,-6 5 0,-7 3 0,-14 1 0,-20 2 0,-17 4 0,-28 1 0,-21-7 0,-25-1 0,-21-1 0,-24-4 0,-21-9-3,-15 4 2,-16-11-2,-10 4 0,-20-7-2,3 21-17,-24-20-19,8 14 0,-19-7-1,6 11 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19.01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0AE0C88-B942-4F91-9FBD-F1C1ADFEBA32}" emma:medium="tactile" emma:mode="ink">
          <msink:context xmlns:msink="http://schemas.microsoft.com/ink/2010/main" type="inkDrawing" rotatedBoundingBox="10613,14419 13307,14355 13309,14398 10614,14462" semanticType="strikethrough" shapeName="Other">
            <msink:sourceLink direction="with" ref="{C3FC293D-3493-4DA8-8C0C-315F3102C466}"/>
          </msink:context>
        </emma:interpretation>
      </emma:emma>
    </inkml:annotationXML>
    <inkml:trace contextRef="#ctx0" brushRef="#br0">-10 44 92,'-16'17'40,"16"-17"0,0 0 1,21 10-30,35-7-4,20-6-2,30 3-2,22-5 0,26 5-1,18-3 0,17-2 0,13 2 0,9-2-2,-1-3 1,-5-2 0,-9 2-2,-16-3 1,-20 5-1,-23-1-2,-27 7-1,-31-4-3,-13 20-18,-44-18-16,-7 15 0,-31-16 0,16 3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49.198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841EF5E2-08A7-4EA5-B7C7-A3C63B72D11F}" emma:medium="tactile" emma:mode="ink">
          <msink:context xmlns:msink="http://schemas.microsoft.com/ink/2010/main" type="writingRegion" rotatedBoundingBox="6556,11901 9266,11747 9302,12386 6592,12540"/>
        </emma:interpretation>
      </emma:emma>
    </inkml:annotationXML>
    <inkml:traceGroup>
      <inkml:annotationXML>
        <emma:emma xmlns:emma="http://www.w3.org/2003/04/emma" version="1.0">
          <emma:interpretation id="{A2379C99-63B1-4736-AB74-26CE351B3F19}" emma:medium="tactile" emma:mode="ink">
            <msink:context xmlns:msink="http://schemas.microsoft.com/ink/2010/main" type="paragraph" rotatedBoundingBox="6556,11901 9266,11747 9302,12386 6592,12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0A3E47-057D-404C-A8ED-B2CD9BFB7E20}" emma:medium="tactile" emma:mode="ink">
              <msink:context xmlns:msink="http://schemas.microsoft.com/ink/2010/main" type="line" rotatedBoundingBox="6556,11901 9266,11747 9302,12386 6592,12540"/>
            </emma:interpretation>
          </emma:emma>
        </inkml:annotationXML>
        <inkml:traceGroup>
          <inkml:annotationXML>
            <emma:emma xmlns:emma="http://www.w3.org/2003/04/emma" version="1.0">
              <emma:interpretation id="{5E7B80E0-D04D-46CF-B24B-1CA380B4F9B2}" emma:medium="tactile" emma:mode="ink">
                <msink:context xmlns:msink="http://schemas.microsoft.com/ink/2010/main" type="inkWord" rotatedBoundingBox="6558,11939 7319,11896 7351,12463 6590,12506">
                  <msink:destinationLink direction="to" ref="{EB895F44-B152-4DAA-A40D-ED0B4E2CB965}"/>
                  <msink:destinationLink direction="from" ref="{EB895F44-B152-4DAA-A40D-ED0B4E2CB965}"/>
                  <msink:destinationLink direction="from" ref="{79F98562-E5F5-494E-ACC2-59E250395299}"/>
                </msink:context>
              </emma:interpretation>
              <emma:one-of disjunction-type="recognition" id="oneOf0">
                <emma:interpretation id="interp0" emma:lang="en-US" emma:confidence="0">
                  <emma:literal>St</emma:literal>
                </emma:interpretation>
                <emma:interpretation id="interp1" emma:lang="en-US" emma:confidence="0">
                  <emma:literal>8+</emma:literal>
                </emma:interpretation>
                <emma:interpretation id="interp2" emma:lang="en-US" emma:confidence="0">
                  <emma:literal>8 t</emma:literal>
                </emma:interpretation>
                <emma:interpretation id="interp3" emma:lang="en-US" emma:confidence="0">
                  <emma:literal>st</emma:literal>
                </emma:interpretation>
                <emma:interpretation id="interp4" emma:lang="en-US" emma:confidence="0">
                  <emma:literal>Sit</emma:literal>
                </emma:interpretation>
              </emma:one-of>
            </emma:emma>
          </inkml:annotationXML>
          <inkml:trace contextRef="#ctx0" brushRef="#br0">214 65 69,'0'0'35,"0"0"-1,4-23 2,-4 23-16,0 0-11,0 0-3,5-22-3,-5 22 0,0 0 0,2-16-1,-2 16 0,0 0 0,0 0-1,0 0 1,-18-13-1,18 13 0,-18 11-1,18-11 1,-23 18-1,23-18 1,-31 26-1,15-10 0,-2 0 0,2 1 0,0-1 0,2 2 0,0 1 0,2-2 0,3-1 0,2 0 0,7-16 0,-11 28 0,11-28 0,-3 21 0,3-21 0,0 0 0,7 20 0,-7-20 1,0 0-1,21 14 0,-21-14 1,25 7 0,-25-7-1,28 7 1,-28-7-1,30 5 1,-14-1-1,-16-4 1,30 7-1,-30-7 0,26 14 0,-26-14 1,27 15-1,-27-15 0,24 18 0,-24-18 1,22 19-1,-22-19 0,14 20 0,-14-20 0,9 17 0,-9-17 0,5 16 0,-5-16 0,2 18 0,-2-18 0,-2 15 0,2-15 1,-7 20-1,7-20-1,-16 21 1,16-21 0,-23 19 0,23-19 0,-28 19-1,28-19 1,-30 13-1,30-13 1,-29 9 0,29-9-1,-22 0 1,22 0 0,-18-7 0,18 7 0,-5-20 0,5 20 0,3-23 0,-3 23 0,9-31-1,-2 13 1,4 1 1,-3-1-1,1 2 0,2-1 0,-1 1 0,-10 16 0,20-25 0,-20 25 0,14-21 0,-14 21-1,0 0 0,9-21-2,-9 21-6,0 0-28,0 0-1,0 0 0,0 0 0</inkml:trace>
          <inkml:trace contextRef="#ctx0" brushRef="#br0" timeOffset="889.2016">532 327 85,'0'0'34,"0"0"1,0 0 1,0 0-24,0 0-5,19-9-2,-19 9 0,20-10-1,-20 10-1,24-9 0,-24 9 0,32-5-1,-32 5-1,32-4 0,-16 4 0,1 0-1,-17 0 1,29 2-1,-29-2 0,21-4-1,-21 4 0,0 0-3,23-3-4,-23 3-29,0 0-1,0 0-1,0 0 1</inkml:trace>
          <inkml:trace contextRef="#ctx0" brushRef="#br0" timeOffset="546.001">588 143 74,'0'0'37,"0"0"0,0 0 0,-5 15-10,5-15-20,-2 18-3,2-18-1,4 28-1,-3-9 0,3 3 1,0-1-1,-1 5 0,-1-5-1,3 2 0,-3-2 0,3-3-1,-5-18 0,5 24-2,-5-24 0,0 0-1,0 0-3,0 0-3,16 12-12,-16-12-19,0 0 4,-8-19-3,8 19 4</inkml:trace>
        </inkml:traceGroup>
        <inkml:traceGroup>
          <inkml:annotationXML>
            <emma:emma xmlns:emma="http://www.w3.org/2003/04/emma" version="1.0">
              <emma:interpretation id="{D0F4DBB9-D524-4C47-B2AA-D408EE5A57AA}" emma:medium="tactile" emma:mode="ink">
                <msink:context xmlns:msink="http://schemas.microsoft.com/ink/2010/main" type="inkWord" rotatedBoundingBox="8382,11797 9266,11747 9302,12386 8419,12436">
                  <msink:destinationLink direction="to" ref="{79F98562-E5F5-494E-ACC2-59E250395299}"/>
                </msink:context>
              </emma:interpretation>
              <emma:one-of disjunction-type="recognition" id="oneOf1">
                <emma:interpretation id="interp5" emma:lang="en-US" emma:confidence="0">
                  <emma:literal>£</emma:literal>
                </emma:interpretation>
                <emma:interpretation id="interp6" emma:lang="en-US" emma:confidence="0">
                  <emma:literal>5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1" timeOffset="40794.0715">2131-72 81,'0'0'35,"4"-21"0,-4 21 0,-8-26-22,8 26-5,0-18-2,0 18-2,0 0 0,-15-17-2,15 17 1,-27 0-2,8 5 1,-2 5-1,-4 6-1,-2 7 1,-1 0-1,0 2 0,1 1 0,3 0 1,2 2-1,7-3 0,0-2 0,8-6 0,4-1 0,3-16 0,5 23 0,-5-23 0,18 14 0,-18-14 1,30 11-1,-13-6 0,1-2 0,3 4 1,0-1-1,2-1 0,-1 2 1,1 0-1,0 2 0,-1 0 0,3 1 0,-4 2 1,1 1-1,-3 1 0,-1 0 0,-2 2 0,-4 0 0,-12-16 0,16 28 0,-16-28 0,2 28 0,-2-28 0,-11 26 0,0-10 0,-5-4 0,-1 4-1,-4 0 1,-2-6-1,-2 3 1,0-6-1,1 0 0,-3-7 0,6-2 1,1-3 0,20 5 0,-23-21 0,23 21 0,-3-30 0,8 10 1,4 1 0,7-2-1,3 0 0,1-2 0,1 2-1,0 2 0,-3-1-3,3 12-3,-17-17-12,-4 25-19,17-16 0,-17 16 1,0 0-2</inkml:trace>
          <inkml:trace contextRef="#ctx0" brushRef="#br1" timeOffset="41433.6728">2440 158 102,'0'0'37,"0"0"2,0 0-2,19 14-27,-19-14-6,25-8 0,-7 1-2,5 0 0,1 0 0,3 0-1,-2 0 0,1 0 0,-5 1 0,0 4-1,-5 1 0,-16 1-2,23 3-2,-23-3-12,0 0-22,0 0-2,0 0 1,2-16-2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35.92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29 0 101,'0'0'40,"-16"16"2,16 8-1,-16-5-31,19 17-3,-3 0-3,8 14-1,-2 4 0,6 12-1,-1 1 0,2 3-2,-2-1 0,0-7 0,0-5 0,-4-9 0,1-9-5,-10-18-2,13 6-11,-11-27-23,0 0-1,-24-23 1,18 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36.1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0 205 101,'0'0'40,"0"0"2,0 0-2,0 0-26,24-8-8,7 1-2,12 1-2,7-2-1,11-3 0,6-5-2,-1-5-2,3 3-2,-14-10-4,10 18-31,-28-19-2,3 13 1,-22-11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36.3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94-1 102,'-27'-5'40,"12"16"1,-9-6-1,18 17-30,-9-3-3,10 12-2,2 1-1,8 12-1,3 6 0,7 7-3,1 4 0,4 5 0,1-3 0,2 0 0,1-6 0,-3-9 0,0-8 0,-5-14 0,6 6-17,-22-32-25,21 9-1,-21-9 0,11-19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36.77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8 0 93,'-15'8'40,"17"6"1,-2-14-1,17 27-27,-10-11-6,14 13-1,3 0-2,6 7-1,7 3-1,5 2 0,3 1-1,1-1 0,4-1 1,0-5-2,-4-4-2,-2-9 0,-3-1-1,-10-8-2,3 6-6,-34-19-29,28 1-2,-28-1 1,15-20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37.09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478 35 92,'-16'-23'39,"16"23"0,-24-16 1,24 16-30,-19 5-3,8 11-2,-12 3-1,2 15-1,-6 10 0,-2 9 0,-4 5 0,-1 12 0,-1 2-2,-2 1 2,0-1-3,5-6 0,3-10 0,5-8 0,3-12 0,5-10 0,5-10 0,11-16 0,0 0-4,0 0-3,14-5-28,-14-17-8,16 6 1,-9-16-2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1:08.78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8E3B673-73FD-49A1-8086-0ED530FF541C}" emma:medium="tactile" emma:mode="ink">
          <msink:context xmlns:msink="http://schemas.microsoft.com/ink/2010/main" type="inkDrawing" rotatedBoundingBox="3583,5684 9452,5538 9454,5629 3585,5775" semanticType="underline" shapeName="Other"/>
        </emma:interpretation>
      </emma:emma>
    </inkml:annotationXML>
    <inkml:trace contextRef="#ctx0" brushRef="#br0">0 186 68,'11'-14'36,"-11"14"0,0 0 1,32 0-16,-32 0-10,27-11-3,-11 5-3,13 2-1,-1 0-1,5 2-1,3-1-1,5 0 0,1 1 0,3 2 0,1 0 0,4 0 0,0-2 1,3 2-1,0-3 0,6 0 0,2-3 0,2-1 0,-1-1-1,3 0 1,0 0 0,1 2-1,0-1 0,-7 4 0,-1 0 1,0 1-1,-2 2 0,3-1 0,-1-1 0,2 1 0,1-1 0,6 0 0,-1 1 1,0-2-1,-1 3 0,-2-2 0,1 2 0,-1 2 0,-2-2 1,-4 1-1,3-1 0,1-1 0,0-1 0,1-1 0,1-2 0,0 0 0,-1 1 0,-1-1 0,-2 0 1,1 2-1,-6 1 0,1 1 0,-2 1-1,-2 1 1,-1 1 0,3-1 0,2 1 0,-1 0 1,7-2-1,2-2 0,4 0 0,2-1 0,2 2 0,1-3-1,-2 1 1,4 2 0,-1-1 0,-3 2 0,-1 0 0,2 0 0,1 0 0,2 2 0,1-2 0,-1 0 0,3 0 0,2 0 1,-1 0-1,3 1 0,2-1 0,-1 2 0,1-2 0,2 0 0,0-2 0,4 1 0,-3-3 1,3 1 0,-8-2 0,0 4-1,-8-2 2,-5 3-2,-10-2 0,-7 4 0,-8-1 0,-9 1 0,-7-1 0,-7 1 0,-4 0 0,-16-2 0,17 1 0,-17-1 0,0 0 0,0 0-2,0 0-5,0 0-32,0 0-4,-14 5 2,14-5-2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0:58.32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1AD7314-F448-4219-86D9-57EE80264B42}" emma:medium="tactile" emma:mode="ink">
          <msink:context xmlns:msink="http://schemas.microsoft.com/ink/2010/main" type="writingRegion" rotatedBoundingBox="3590,4525 24027,4313 24088,10272 3652,10483"/>
        </emma:interpretation>
      </emma:emma>
    </inkml:annotationXML>
    <inkml:traceGroup>
      <inkml:annotationXML>
        <emma:emma xmlns:emma="http://www.w3.org/2003/04/emma" version="1.0">
          <emma:interpretation id="{AA27ECEB-55D2-4595-B176-61258EBD5559}" emma:medium="tactile" emma:mode="ink">
            <msink:context xmlns:msink="http://schemas.microsoft.com/ink/2010/main" type="paragraph" rotatedBoundingBox="3602,4505 8873,4625 8850,5637 3579,5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BCAF85-8AF4-489B-A826-0915612E38A3}" emma:medium="tactile" emma:mode="ink">
              <msink:context xmlns:msink="http://schemas.microsoft.com/ink/2010/main" type="line" rotatedBoundingBox="3602,4505 8873,4625 8850,5637 3579,5516"/>
            </emma:interpretation>
          </emma:emma>
        </inkml:annotationXML>
        <inkml:traceGroup>
          <inkml:annotationXML>
            <emma:emma xmlns:emma="http://www.w3.org/2003/04/emma" version="1.0">
              <emma:interpretation id="{853CF85A-A796-48DB-8DCC-300E320251B2}" emma:medium="tactile" emma:mode="ink">
                <msink:context xmlns:msink="http://schemas.microsoft.com/ink/2010/main" type="inkWord" rotatedBoundingBox="3602,4505 8873,4625 8850,5637 3579,5516"/>
              </emma:interpretation>
              <emma:one-of disjunction-type="recognition" id="oneOf0">
                <emma:interpretation id="interp0" emma:lang="en-US" emma:confidence="0">
                  <emma:literal>Nitration</emma:literal>
                </emma:interpretation>
                <emma:interpretation id="interp1" emma:lang="en-US" emma:confidence="0">
                  <emma:literal>Nitration n</emma:literal>
                </emma:interpretation>
                <emma:interpretation id="interp2" emma:lang="en-US" emma:confidence="0">
                  <emma:literal>Nitrating n</emma:literal>
                </emma:interpretation>
                <emma:interpretation id="interp3" emma:lang="en-US" emma:confidence="0">
                  <emma:literal>nitration</emma:literal>
                </emma:interpretation>
                <emma:interpretation id="interp4" emma:lang="en-US" emma:confidence="0">
                  <emma:literal>Nitrate n</emma:literal>
                </emma:interpretation>
              </emma:one-of>
            </emma:emma>
          </inkml:annotationXML>
          <inkml:trace contextRef="#ctx0" brushRef="#br0">83 486 63,'-8'-16'38,"3"0"-1,-3-6 0,8 22-16,-6-47-6,11 31-6,-10-11-3,8 11-1,-4-3-1,1 19-1,0-14 0,0 14-1,-2 38 1,2 5-1,-2 13 0,2 13 0,-1 7-1,2 4 1,1-3-2,1 0 0,0-15 0,4-11 0,-2-14 0,-1-12 0,1-9 0,-5-16 0,0 0 0,0 0 0,0-30 0,-5 1 0,1-8 0,-3-7 0,1-9 0,-1-8 0,1 1-2,-2-1 2,0-1-1,-2 2 0,2 9 1,2 10 0,1 7 0,2 14 0,3 20 1,0 0 0,16 0 1,5 22-2,4 8 0,11 9 0,10 7 0,12 7 0,8 1 0,8 3 0,1-4 0,2-5 0,-2-6 0,-4-7 0,-8-11 0,-7-7 0,-14-7 0,-6-5 0,-13-10 0,-5-5 0,-12-9 0,-8-6 0,-6-11 0,-9-10 0,-1-11 0,-6-12 0,0-8 0,-3-4 0,1-4 0,0 2 0,2 6 0,2 9 0,2 10 0,6 15 0,1 11 0,5 11 0,8 21 0,0 0 0,0 0 0,13 19 0,3 10 0,-3 0-7,21 24-32,-18-7-3,13 15 1,-9-5-2</inkml:trace>
          <inkml:trace contextRef="#ctx0" brushRef="#br0" timeOffset="452.4008">1130 301 94,'-23'-37'40,"12"16"1,-12-1 0,23 22-20,-25-13-13,25 13-2,0 0-4,0 0 0,0 0-4,0 0-3,19 8-5,-19-8-29,29 14-2,-10-14 1,15 10-2</inkml:trace>
          <inkml:trace contextRef="#ctx0" brushRef="#br0" timeOffset="265.2005">1173 684 118,'16'18'40,"-16"-18"1,6 33 0,-7-12-34,10 8-3,-4-4 0,6 2-4,-3-4 0,2-9 0,-10-14-3,18 3-4,-1-1-20,-17-21-14,7 3 0,-15-16 1,8 1-1</inkml:trace>
          <inkml:trace contextRef="#ctx0" brushRef="#br0" timeOffset="1170.0021">1491 772 103,'0'0'40,"-20"-22"1,20 22 0,-1-26-28,22 18-6,1-5-2,10 4-2,8-3-1,5 4-2,2 0 0,4 4 0,-1 0 0,-2 6 0,-3 1 0,-3 4 0,-5-1 0,-4 2 0,-2 3 0,-7-1 0,-2 1 0,1 2 0,-6-2 0,1 2 0,-4-2 0,-14-11 0,18 22 0,-18-22 0,10 18 0,-10-18 0,0 0 0,0 0 0,-15 3 0,15-3 0,-14-22 0,7 4 0,3-7 0,0-6 0,6-7 0,3-2 0,3-3 0,1 3 0,4 6 0,3 1 0,5 10 0,-3 3-4,12 18-6,-17-14-19,21 24-12,-10-8 0,14 11 1,-5-4-1</inkml:trace>
          <inkml:trace contextRef="#ctx0" brushRef="#br0" timeOffset="702.0013">1532 114 118,'0'0'39,"0"0"3,0 0-2,0 0-33,-5 14-1,10 12-3,5 15-3,3 14 0,4 13 0,4 9 0,2 4 0,1 2 0,0-1 0,-3-10 0,-2-5 0,0-16 0,-9-11 0,4-2-6,-14-38-35,-6 32-1,-9-32 0,15 0 0</inkml:trace>
          <inkml:trace contextRef="#ctx0" brushRef="#br0" timeOffset="1591.2028">2755 556 95,'19'8'38,"-19"-8"2,0 0-1,-37-6-26,23 12-4,-15-6-4,3 5-1,-6 3-2,3 6-1,-3 4 1,2 4-1,3 5 0,3 2 1,-1 0-1,9 1 1,2-4-2,9-4 0,7-4 0,-2-18 0,22 13 0,-1-15 0,6-8 0,2-6 0,2-3 0,-2-3 0,-1-5 0,-5 0 0,-4 1 0,-4 4 0,-4 2 0,-11 20 0,13-17 0,-13 17 0,9 16 0,-4 1 0,3 3 0,2 2 0,3 0 0,3-4 0,5-2 0,-4-14-4,19 10-14,-12-23-22,6 2-1,-11-15 0,9 1 0</inkml:trace>
          <inkml:trace contextRef="#ctx0" brushRef="#br0" timeOffset="2152.8038">3015 662 106,'0'0'40,"-18"-10"0,18 10 0,0 0-29,28-6-4,-1-2-2,16 1-2,9-4 0,5 2-3,8-4 0,4 3 0,-2 4 0,-3 6 0,-8 6 0,-6 7 0,-10 5 0,-4 4 0,-9 3 0,-8 1 0,-3 0 0,-5-4 0,-4-3 0,-7-19 0,11 21 0,-11-21 0,0 0-15,0-15-25,0 15-2,-6-41 1,4 15 0</inkml:trace>
          <inkml:trace contextRef="#ctx0" brushRef="#br0" timeOffset="1856.4033">3063 120 122,'-11'-27'40,"11"27"1,0 0-1,-10 24-34,12 6 0,8 15-6,1 9 0,6 15 0,3 6 0,4 3 0,0 2 0,3-6 0,-4-6 0,-1-10 0,-4-9 0,-5-15 0,-1-2-7,-12-32-21,-4 14-13,-11-18-1,15 4 1,-30-26 0</inkml:trace>
          <inkml:trace contextRef="#ctx0" brushRef="#br0" timeOffset="2324.4041">3646 328 117,'-13'-23'40,"13"23"1,-15-19-1,15 19-31,0 0-4,0 0-2,8 16-3,-8-16-2,25 23-2,-11-15-3,16 22-12,-10-19-20,12 15-2,-11-10 1,14 12 0</inkml:trace>
          <inkml:trace contextRef="#ctx0" brushRef="#br0" timeOffset="2714.4047">4069 697 119,'-19'13'40,"5"12"2,-10-12-2,12 9-32,-2-6-2,9 2-6,5-18 0,5 25 0,9-15 0,9-4 0,6-4 0,6-4 0,7-4 0,6-5 0,5-5 0,5-3 0,-5-5 0,-2-3 0,-8-2 0,-9 0 0,-13 0 0,-15 2 0,-12 3 0,-17 5 0,-7 5 0,-10 4 0,-4 7 0,-1 4 0,4 6 0,1 1 0,6 6 0,5-1 0,11 5 0,2-7-3,18 13-9,-2-24-28,3 24-1,-3-24 0,43 14 0</inkml:trace>
          <inkml:trace contextRef="#ctx0" brushRef="#br0" timeOffset="3135.6056">4706 654 98,'18'6'40,"-18"-6"2,0 0 0,0 0-17,-5 26-17,5-26-8,-5 30 0,9-16 0,4 4 0,-8-18 0,21 24 0,-21-24 0,24 13 0,-24-13 0,19-5 0,-19 5 0,16-21 0,-8 4 0,3-6 0,4-6 0,2-4 0,4-2 0,3 1 0,0 1 0,2 5 0,1 8 0,-1 9 0,-2 11 0,-2 11 0,3 5 0,-3 8 0,-1 4 0,3 1 0,-3 0 0,1-5 0,-1-3 0,-3-7 0,-1 0 0,-17-14 0,24 2-38,-24-2-5,0 0 0,-27-29 0</inkml:trace>
        </inkml:traceGroup>
      </inkml:traceGroup>
    </inkml:traceGroup>
    <inkml:traceGroup>
      <inkml:annotationXML>
        <emma:emma xmlns:emma="http://www.w3.org/2003/04/emma" version="1.0">
          <emma:interpretation id="{066028C2-7E5A-49CE-BA72-0859A9A94CE3}" emma:medium="tactile" emma:mode="ink">
            <msink:context xmlns:msink="http://schemas.microsoft.com/ink/2010/main" type="paragraph" rotatedBoundingBox="4955,5874 24041,5676 24070,8539 4985,8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F1B811-7573-4A4B-BC00-F7C020E2AF43}" emma:medium="tactile" emma:mode="ink">
              <msink:context xmlns:msink="http://schemas.microsoft.com/ink/2010/main" type="line" rotatedBoundingBox="4955,5874 24041,5676 24070,8539 4985,8737"/>
            </emma:interpretation>
          </emma:emma>
        </inkml:annotationXML>
        <inkml:traceGroup>
          <inkml:annotationXML>
            <emma:emma xmlns:emma="http://www.w3.org/2003/04/emma" version="1.0">
              <emma:interpretation id="{89CC1CE1-12F6-42B3-8F21-E28921951AF9}" emma:medium="tactile" emma:mode="ink">
                <msink:context xmlns:msink="http://schemas.microsoft.com/ink/2010/main" type="inkWord" rotatedBoundingBox="4955,5897 9078,5855 9106,8546 4983,8589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It.</emma:literal>
                </emma:interpretation>
                <emma:interpretation id="interp7" emma:lang="en-US" emma:confidence="0">
                  <emma:literal>It:</emma:literal>
                </emma:interpretation>
                <emma:interpretation id="interp8" emma:lang="en-US" emma:confidence="0">
                  <emma:literal>kit</emma:literal>
                </emma:interpretation>
                <emma:interpretation id="interp9" emma:lang="en-US" emma:confidence="0">
                  <emma:literal>"it</emma:literal>
                </emma:interpretation>
              </emma:one-of>
            </emma:emma>
          </inkml:annotationXML>
          <inkml:trace contextRef="#ctx0" brushRef="#br0" timeOffset="64569.5135">3816 2181 16,'0'0'24,"0"0"0,0 0-1,0 0-8,0 0-2,0 0-2,0 0-1,0 0 1,-16-2-2,16 2 0,0 0 1,0 0-2,0 0-1,0 0-2,-20-5 0,20 5-2,0 0 0,0 0-1,0 0 0,-14 5-1,14-5 1,0 0-1,0 0-1,0 0 1,-18-1 0,18 1 0,0 0-1,0 0 1,-14-8-1,14 8 0,0 0 1,0 0-1,0 0 0,0 0 1,0 0 0,0 0 0,0 0 1,0 0-1,0 0 2,0 19-1,0-19 0,3 33 0,-3-10 0,3 7 0,-1 5-1,1 8 1,-1 2-1,3 8 0,-2 1 0,2 5 0,-2 0 0,2-1-1,-2-1 1,-2-1-1,3-1 2,-3 2-1,1-1 0,-1-2-1,1 1 1,0-1-1,-2-3 3,1 3-3,1-3 0,0-6 0,-2 0 0,1-4 0,-2-4 0,2-3 0,-1-7 0,0-3 0,-1-8 0,1-16 0,0 19 0,0-19 0,0 0 0,0 0 0,0 0 0,0 0 0,0 0 0,-2-16 0,2 16 0,0 0 0,-3-14 0,3 14 0,0 0 0,0 0 0,0 0 0,0 0 0,0 0 0,0 0 0,0 0 0,0 0 0,0 0 0,-15 3 0,15-3 0,-16 5 0,16-5 0,-27 9 0,6-4 0,-5 0 0,-7 3 0,-9 1 0,-8 3 0,-8 0 0,-6 4 0,-8 3 0,-2 5 0,-4 2 0,-3 4 0,3 1 0,-1 2 0,5 1 0,4-2 0,6-4 0,3 0 0,8-3 0,6-6 0,7 1 0,9-8 0,6 1 0,5-5 0,20-8 0,-20 11 0,20-11 0,0 0 0,0 0 0,0 0 0,0 0 0,0 0 0,0 0 0,-2 15 0,2-15 0,0 0 0,0 0 0,8 16 0,-8-16 0,0 0 0,0 0 0,0 0 0,0 0 0,0 0 0,14 12 0,-14-12 0,0 0 0,-1-14 0,1 14 0,0 0 0,-10-26 0,10 26 0,-13-30 0,1 16 0,-1-9 0,-2 4 0,-2-5 0,-6 0 0,-2 0 0,-4-4 0,-3-1 0,-2-3 0,-5-2 0,1-4 0,-6 0 0,0 1 0,0 0 0,-1 4 0,0 1 0,4 1 0,1 4 0,1 5 0,5 1 0,7-1 0,0-1 0,6 4 0,3-3 0,5 3 0,5-1 0,2 4 0,1 0 0,5 16 0,-1-22 0,1 22 0,1-14 0,-1 14 0,0 0 0,0 0 0,0 0 0,0 0 0,-18-8-5,28 24-29,-10-16-7,0 0-3,0 0 3</inkml:trace>
          <inkml:trace contextRef="#ctx0" brushRef="#br0" timeOffset="65131.1145">1776 2350 79,'10'-29'39,"-10"1"0,0 28 2,6-40-19,-6 40-12,0 0-3,18 11-1,-16 8-2,2 19-1,1 12 0,0 19-1,0 12-2,0 12 0,-2 11 0,0 1 0,2-6 0,-2-10 0,2-17 0,4-22 0,6-20 0,-15-30 0,38-5-18,-23-36-24,11-2-2,-10-21 1,11-3-2</inkml:trace>
          <inkml:trace contextRef="#ctx0" brushRef="#br0" timeOffset="66129.5162">3317 3227 106,'0'0'39,"0"0"2,6 16-9,-25-13-19,14 20-3,-19-3-4,-3 14 0,-12 6-4,-6 13-2,-14 6 0,-5 8 0,-7-2 0,-1-1 0,5-8 0,7-8 0,14-16 0,15-19 0,31-13 0,-6-37 0,43 0-42,1-27 0,23 0-2,5-19-1</inkml:trace>
          <inkml:trace contextRef="#ctx0" brushRef="#br0" timeOffset="65630.3154">2628 1876 103,'0'0'39,"-16"0"0,16 0-5,0 0-21,20 12-3,-20-12-3,33 13-1,-10-2-2,9 15-4,-2 1 0,12 8 0,0 0 0,3 5 0,3-3 0,2 0 0,-1-5 0,-4-10 0,-3-4 0,-8-10 0,1 3-3,-35-11-39,34-5-2,-34 5 2,14-17-3</inkml:trace>
          <inkml:trace contextRef="#ctx0" brushRef="#br0" timeOffset="60965.9072">1399 2208 33,'-2'-21'32,"-1"2"2,-3-5-1,6 24-9,-11-40-4,11 40-5,-7-32-5,7 32-1,-1-16-3,1 16 0,0 0-2,0 0 0,1 16-1,4 5 0,-5 11 0,6 6-1,-2 10 1,5 13-1,1 6 0,3 10 0,1 4 0,2 2 1,0 0-3,0-3 0,-1-5 0,-6 0 0,3-9 0,-4-7 0,-4-8 0,1-6 0,-2-10 0,-3-5 0,0-4 0,0-26 0,-1 19 0,1-19 0,0 0 0,-10-21-4,10 21-7,-11-48-30,16 13-2,-8-18 1,9-3 0</inkml:trace>
          <inkml:trace contextRef="#ctx0" brushRef="#br0" timeOffset="62494.7099">1505 2096 30,'0'0'21,"0"0"-1,0 0-2,0 0-3,0 0-2,-18-8-1,18 8-1,0 0 0,0 0 0,0 0 0,0 0-2,-17 7-1,17-7-1,0 0-1,0 0-1,0 0 0,0 0-1,0 0-1,-10 14 0,10-14-1,0 0 0,0 0 0,0 0 0,0 0-1,0 0 0,0 0 1,0 0-1,15-13 0,-15 13 1,19-22-1,-3 7 2,1-4-2,9-2 2,3-4-2,8-1 2,6-7-2,7 1 2,5-3-3,2 1 0,4-3 0,2 2 0,-2-1 0,1 2 0,-1 0 0,-6 6 0,-2-3 0,0 6 0,-3-1 0,-4 4 0,-2 4 0,-6 1 0,-6 6 0,-1-4 0,-9 9 0,-3-4 0,-4 7 0,-15 3 0,21-13 0,-21 13 0,19-14 0,-19 14 0,21-18 0,-21 18 0,21-16 0,-21 16 0,16-12 0,-16 12 0,0 0 0,0 0 0,14-8 0,-14 8 0,0 0 0,0 0 0,0 0 0,0 0 0,0 0 0,0 0 0,0 0 0,0 0 0,0 0 0,-6 15 0,6-15 0,0 0 0,0 0 0,-4 16 0,4-16 0,0 0 0,4 21 0,-4-21 0,6 15 0,-6-15 0,13 20 0,-3-4 0,2-1 0,4 5 0,4 1 0,5 5 0,4 4 0,5 2 0,1 2 0,4-2 0,3 3 0,2-3 0,1-2 0,2-1 0,-1-4 0,1-1 0,0-3 0,-1 6 0,-4-8 0,3 4 0,-7-1 0,-2 1 0,-4-1 0,-2 0 0,-1-1 0,-5-5 0,2 2 0,-7-4 0,3-1 0,-2-4 0,-4-1 0,0-1 0,-16-7 0,24 8 0,-24-8 0,16 3 0,-16-3 0,0 0 0,0 0 0,0 0 0,0 0 0,0 0 0,0 0 0,0 0 0,0 0 0,14 1 0,-14-1 0,0 0 0,0 0 0,0 0 0,0 0 0,0 0 0,0 0 0,0 0 0,0 0 0,-14-6 0,14 6 0,-6-16 0,6 16-11,-10-16-31,10 16-1,-7-30 0,7 30-1</inkml:trace>
          <inkml:trace contextRef="#ctx0" brushRef="#br0" timeOffset="66691.1171">5095 2454 105,'0'0'40,"-15"-3"1,15 19-7,0-16-23,0 0-3,-16 22-3,18 0 0,-1 4-2,4 11 0,0 4-3,2 7 0,1 8 0,0-2 0,-2 4 0,0-1 0,1-2 0,-4-10 0,3-6 0,-7-11-3,7 0-8,-6-28-31,0 0 0,-16-11 0,16-5-1</inkml:trace>
          <inkml:trace contextRef="#ctx0" brushRef="#br0" timeOffset="66956.3177">4931 2812 60,'0'0'38,"-14"11"1,14-11 0,-2 14-13,2-14-9,0 0-6,27-11-2,5 6-3,4-7-1,10-1-2,7-6-1,8-4-2,5 1-4,-11-18-22,14 21-15,-20-8-3,4 9 2,-17-4-2</inkml:trace>
        </inkml:traceGroup>
        <inkml:traceGroup>
          <inkml:annotationXML>
            <emma:emma xmlns:emma="http://www.w3.org/2003/04/emma" version="1.0">
              <emma:interpretation id="{D6AE09D1-B906-4A6C-B819-B1D98BAA8F33}" emma:medium="tactile" emma:mode="ink">
                <msink:context xmlns:msink="http://schemas.microsoft.com/ink/2010/main" type="inkWord" rotatedBoundingBox="9705,6025 15119,5969 15140,7944 9726,8000"/>
              </emma:interpretation>
              <emma:one-of disjunction-type="recognition" id="oneOf2">
                <emma:interpretation id="interp10" emma:lang="en-US" emma:confidence="0">
                  <emma:literal>tn3270.</emma:literal>
                </emma:interpretation>
                <emma:interpretation id="interp11" emma:lang="en-US" emma:confidence="0">
                  <emma:literal>tn3270).</emma:literal>
                </emma:interpretation>
                <emma:interpretation id="interp12" emma:lang="en-US" emma:confidence="0">
                  <emma:literal>tn3270".</emma:literal>
                </emma:interpretation>
                <emma:interpretation id="interp13" emma:lang="en-US" emma:confidence="0">
                  <emma:literal>tn3270)'</emma:literal>
                </emma:interpretation>
                <emma:interpretation id="interp14" emma:lang="en-US" emma:confidence="0">
                  <emma:literal>tn3270)/</emma:literal>
                </emma:interpretation>
              </emma:one-of>
            </emma:emma>
          </inkml:annotationXML>
          <inkml:trace contextRef="#ctx0" brushRef="#br0" timeOffset="72353.9271">8989 1995 109,'10'-14'40,"13"8"2,-3-9 0,24 7-31,-7-8-5,11 4-1,6 0-5,4-4 0,5 5 0,-12-3-3,4 9-5,-25-11-32,9 10-2,-20-9 1,-2 7-1</inkml:trace>
          <inkml:trace contextRef="#ctx0" brushRef="#br0" timeOffset="72151.1268">9142 1590 100,'-5'-19'40,"5"19"1,0 0-1,6 35-25,-7-15-7,7 16-2,-1 4-3,5 12-1,-4 4-2,1 3 0,1-3 0,-2-1 0,0-6 0,-2-7 0,-1-7 0,-6-16-7,7 3-4,-18-17-29,14-5-3,0 0 2,-18-11-1</inkml:trace>
          <inkml:trace contextRef="#ctx0" brushRef="#br0" timeOffset="72587.9276">9395 1484 116,'-25'-11'40,"25"11"2,-15 24-2,22 6-31,-7 4-4,9 11-2,3 6-3,2 3 0,2 0 0,3 4 0,-1-7 0,-4-9 0,9-1-12,-13-20-29,7 0-2,-17-21 1,24 12-1</inkml:trace>
          <inkml:trace contextRef="#ctx0" brushRef="#br0" timeOffset="73055.9284">9671 2040 87,'0'0'39,"0"0"0,-17-21 2,17 21-17,14-17-18,4 4-1,1-3-3,4 2 0,1-1-1,3 4 1,2 5-1,-4-4 0,1 5-1,-3 4 1,-6 1-1,-17 0-1,21 8 1,-21-8-1,2 27 1,-12-9-1,-3 2 1,-4 6-1,-4 1 1,-3 3 0,-2 2 0,-3-3 0,3 1 0,4-2 1,3-4-1,4-2 1,6-6 0,9-16 0,4 19 0,-4-19 0,36-3-1,-11-8 0,12-2-3,-5-9-5,21 7-32,-17-10-2,9 7 1,-13-9-1</inkml:trace>
          <inkml:trace contextRef="#ctx0" brushRef="#br0" timeOffset="73570.7293">10443 1551 109,'0'0'38,"-30"-17"1,14 22-1,-21-5-30,14 16-4,-6 1-1,1 7-1,-3 2-1,1 2 0,-4 1 0,8-2 0,-1-3 1,9-3-1,18-21 0,-17 24 0,17-24-1,0 0 1,30 2-1,-7-4 0,10-4 1,4 1-1,8 0 0,5 3 0,1 1 0,-1 2 0,0 6 0,-2 1 1,-8 3-1,-8 7 2,-11 1-2,-10 3 0,-9 2 0,-5 3 0,-15 0 0,-11-1 0,-6-2 0,-7-3 0,-3-4-2,-3-4 1,0-2 0,-2-8-1,13-1-1,2-10-3,17 10-8,-6-20-25,24 4-2,2-10 2,19 1-1</inkml:trace>
          <inkml:trace contextRef="#ctx0" brushRef="#br0" timeOffset="73991.9301">10817 1598 116,'-29'16'39,"-9"-5"1,11 13-2,-7-5-32,11 11-1,1-1-2,7 6-1,4 0 0,11 7-1,2-7 2,14 2-3,2-12 0,17-1 0,2-12 0,9-9 0,6-10 0,1-10 0,3-4 0,-7-11 0,0 0 0,-16-8 0,-1 2 0,-12-4 0,-14 2 0,-12 2 0,-9-2 0,-10 3 0,-9 4 0,-6 6-2,-5 7 2,0 8-1,3 10-1,2 4-1,13 17-2,-5-13-10,20 23-25,4-5 0,18 8 0,0-7 0</inkml:trace>
          <inkml:trace contextRef="#ctx0" brushRef="#br0" timeOffset="74491.1309">11196 1997 93,'0'0'37,"0"0"1,0 0 1,0 0-27,11 16-3,-11-16-4,0 22-1,0-22-1,-3 31 0,-2-12-1,2-1 0,-2-2-2,2-2 1,3-14-1,0 14 0,0-14 0,0 0 0,26-1-1,-10-6 0,4-1 0,3-1 0,3 2-1,-1-4-2,9 8-1,-12-11-5,19 14-29,-21-8 0,6 6 0,-26 2 0</inkml:trace>
          <inkml:trace contextRef="#ctx0" brushRef="#br0" timeOffset="74756.3314">11395 1882 112,'0'0'40,"-5"19"1,5-19-1,11 40-31,-9-17-2,9 5-3,-3-1-2,5 4-2,0-4 0,-2-3 0,2-3 0,-3-7 0,4 5-8,-14-19-32,0 0-3,0 0 2,22-3-2</inkml:trace>
          <inkml:trace contextRef="#ctx0" brushRef="#br0" timeOffset="68609.9206">6125 2805 94,'0'0'40,"18"-4"0,9 8 0,-1-13-27,19 9-7,6-10-2,13-1-2,5-7-2,3-4-3,4 8-6,-23-15-30,9 8-1,-20-8 0,-5 10-1</inkml:trace>
          <inkml:trace contextRef="#ctx0" brushRef="#br0" timeOffset="68422.7203">6326 2412 90,'0'0'39,"-23"0"0,20 18 2,3-18-25,-7 54-8,7-9-2,9 14-2,-3 7-1,7 6 0,-2-1 0,2 4-2,-2-6-1,-1-11-2,-1-6-3,-10-24-7,14 0-27,-13-28-3,-16 18 1,-7-36-1</inkml:trace>
          <inkml:trace contextRef="#ctx0" brushRef="#br0" timeOffset="68828.321">6674 2272 107,'0'0'40,"-26"-5"3,23 26-2,-13 1-31,17 23-3,-1 12-3,7 15-1,1 7-3,5 7 0,3-1 0,1 2 0,4-7 0,-3-17 0,9-4-9,-17-35-32,16-5-1,-12-24-1,12-5 1</inkml:trace>
          <inkml:trace contextRef="#ctx0" brushRef="#br0" timeOffset="69436.7221">7122 2626 110,'-4'48'41,"-5"-4"1,9 8-1,-7-10-33,12 3-4,1-6-2,4-5 0,0-5-2,-1-7 0,-4-8 0,-5-14-1,0 0-1,0 0-1,0 0-1,-27-30-1,16 6 0,-5-14 0,4-2-1,-4-11 1,4 0 3,-1-2 1,0 2 2,5 11 1,-3 0 2,11 16 1,-7 5 0,7 19 1,16 9-1,3 15-1,7 5 0,9 8 0,10 4 0,8 4-4,8-3 0,7-2 0,1-7 0,1-6 0,-5-8 0,-6-6 0,-11-8 0,-11-3 0,-10-7 0,-12-8 0,-12-4 0,-10-7 0,-9-8 0,-6-8 0,-4-8 0,-3-7 0,2 3 0,-3-4 0,6 1 0,1 6 0,5 7 0,6 9 0,7 11 0,0 4 0,5 18-3,10-14-1,9 26-7,-19-12-29,32 18-2,-10-13 1,15 14 0</inkml:trace>
          <inkml:trace contextRef="#ctx0" brushRef="#br0" timeOffset="71511.5257">10665 2326 104,'0'0'39,"0"0"2,35 7-2,-3-11-30,23 14-2,2-5-2,16 6-2,2 0 0,7 5-1,0-2 1,1 9-3,-9-1 0,-5 4 0,-11 2 0,-13 3 0,-15 2 0,-10 4 0,-17 3 0,-15 2 0,-10-1 0,-8 1 0,-7-2 0,-7-2 0,3-5 0,-1-4 0,5-6 0,5-7 0,11-5 0,0-22-7,21 11-33,-3-24-4,14 3 2,-1-13-2</inkml:trace>
          <inkml:trace contextRef="#ctx0" brushRef="#br0" timeOffset="69826.7227">7985 2440 109,'-11'16'39,"-13"-4"1,11 17-1,-10 0-33,10 12-2,-1 7-1,6 10-1,3 1 0,7 3 0,4-3 2,10 0-2,0-14 1,16-5-3,2-18 0,8-10 0,3-16 0,6-12 0,2-11 0,-3-14 0,0-4 0,-14-11 0,-3-1 0,-14-2 0,-10-2 0,-13 2 0,-12 3-2,-12 5 1,-5 6 0,-8 5 0,-2 14-1,-2 10 0,7 16-3,-2 2-3,23 25-22,-8-8-10,17 17 0,-3-1-1,19 6 3</inkml:trace>
          <inkml:trace contextRef="#ctx0" brushRef="#br0" timeOffset="70481.9239">8468 3098 115,'0'0'38,"0"0"2,16-7-6,-14-9-27,25 5-1,-2-3-3,8-1-1,5 6-3,-4-2 2,3 6 0,-8 0-1,-2 7 0,-8 7 0,-19-9 0,11 27 0,-17-9 2,-5 0-2,-7 1 0,-1 0 0,-4 2 0,-1-9-1,2 3 1,3-2 1,-1-2-2,20-11 1,-22 16 0,22-16 0,0 0 0,0 0 0,24 8 0,-2-11 0,9-2 1,3 2-1,4-1 0,-1 4 0,-2 2 1,-3 6 0,-6 3 0,-7 7 0,-11 2 2,-8 8-3,-11-3 0,-7 6 0,-7-6 0,-6 1 0,-6-4 0,-4-4 0,-1-4 0,-6-9 0,4 0-3,-5-21-6,23 9-31,-14-20-1,22 5 0,1-13-1</inkml:trace>
          <inkml:trace contextRef="#ctx0" brushRef="#br0" timeOffset="71074.7249">9411 2660 114,'-36'8'40,"23"6"2,13-14-1,17 7-33,25-12-1,30 3-4,28-4-3,25 0 0,24-7 0,21 2 0,15-2 0,3 2 0,-4 0 0,-14-2 0,-19 3 0,-24-3 0,-21 13-10,-42-19-17,-9 21-15,-33-10-1,-22 8 3,0 0-2</inkml:trace>
        </inkml:traceGroup>
        <inkml:traceGroup>
          <inkml:annotationXML>
            <emma:emma xmlns:emma="http://www.w3.org/2003/04/emma" version="1.0">
              <emma:interpretation id="{BF2CFA6E-8EA0-466B-8017-1CAA889EA6F1}" emma:medium="tactile" emma:mode="ink">
                <msink:context xmlns:msink="http://schemas.microsoft.com/ink/2010/main" type="inkWord" rotatedBoundingBox="16481,5754 20970,5708 21000,8571 16511,8618"/>
              </emma:interpretation>
              <emma:one-of disjunction-type="recognition" id="oneOf3">
                <emma:interpretation id="interp15" emma:lang="en-US" emma:confidence="0">
                  <emma:literal>Rincon</emma:literal>
                </emma:interpretation>
                <emma:interpretation id="interp16" emma:lang="en-US" emma:confidence="0">
                  <emma:literal>Rhinos</emma:literal>
                </emma:interpretation>
                <emma:interpretation id="interp17" emma:lang="en-US" emma:confidence="0">
                  <emma:literal>Nino,</emma:literal>
                </emma:interpretation>
                <emma:interpretation id="interp18" emma:lang="en-US" emma:confidence="0">
                  <emma:literal>Nino.</emma:literal>
                </emma:interpretation>
                <emma:interpretation id="interp19" emma:lang="en-US" emma:confidence="0">
                  <emma:literal>Rhino,</emma:literal>
                </emma:interpretation>
              </emma:one-of>
            </emma:emma>
          </inkml:annotationXML>
          <inkml:trace contextRef="#ctx0" brushRef="#br0" timeOffset="79311.5394">13057 3380 72,'-14'5'37,"14"-5"0,0 0 1,0 0-16,18 3-9,-18-3-4,30 7-2,-9-4-1,13 8-1,-1 0 0,12 10-1,2 0-4,9 8 0,3 1 0,4 5 0,3 2 0,6 1 0,0 1 0,0 1 0,-1-2 0,-4 0 0,-6-3 0,-3 1 0,-10-3 0,-3 1 0,-8-7 0,-5 2 0,-5-4 0,-4-4 0,-4-2 0,-3-5 0,0-1 0,-16-13 0,16 11 0,-16-11 0,0 0 0,15 2 0,-15-2 0,0 0 0,0 0 0,-21-18-27,21 18-16,-13-17-2,13 17 2</inkml:trace>
          <inkml:trace contextRef="#ctx0" brushRef="#br0" timeOffset="136594.84">14258 1764 48,'-28'-10'33,"14"4"2,14 6 1,-34-19-12,34 19-7,0 0-5,0 0-2,-17-16-1,17 16-2,0 0-1,22 8 0,-22-8-1,27 22 0,-11-6-3,9 8-2,-1 3 0,3 10 0,7 3 0,2 0 0,1 1 0,5 1 0,0-5 0,1-1 0,-4-4 0,2-9 0,-4-4 0,-6-3 0,-4-5 0,-4-3 0,-6-2 0,-17-6 0,23 5 0,-23-5 0,0 0 0,0 0 0,16-3-27,-16 3-16,-8-16-1,8 16 1</inkml:trace>
          <inkml:trace contextRef="#ctx0" brushRef="#br0" timeOffset="137374.8413">14978 3088 77,'18'-3'37,"-18"3"1,22-5-1,-22 5-19,0 0-5,0 0-5,0 0-1,0 0-2,-16 29-1,-3-8 0,-5 12-1,-11 6 1,-5 10-4,-10 5 0,-3 9 0,-5-1 0,4-3 0,1-6 0,8-7 0,8-11 0,8-9 0,10-13 0,19-13 0,0 0 0,-7-16 0,17 1 0,-1-9-2,22 15-39,-18-18-1,11 14-1,-11-10 1</inkml:trace>
          <inkml:trace contextRef="#ctx0" brushRef="#br0" timeOffset="141352.8483">15277 2120 0,'0'0'11,"-15"10"-1,15-10 2,0 0 3,0 0 3,0 0 3,0 0 1,2 20-2,-2-20-1,0 0-1,0 0-2,0 0-4,0 0-2,9 16-1,-9-16-1,0 0-2,0 0 0,17 0-1,-17 0-1,20-9 0,-5-1 0,9 1-1,2-7-1,9 0-2,2-3 0,6 1 0,0-1 0,1 3 0,-6 1 0,-1 6 0,-10-6 0,-1 11 0,-10 1 0,-16 3 0,19-4 0,-25-13-14,6 17-27,0 0-3,0 0 2,-13-19-2</inkml:trace>
          <inkml:trace contextRef="#ctx0" brushRef="#br0" timeOffset="150603.6646">16021 1933 7,'-16'-22'16,"16"22"-3,0 0-1,-13-18-11,13 18-4,0 0-1,-9-17 0,9 17 1,-7-15 2,7 15 3,0 0 1,-8-14 0,8 14 0,0 0 0,0 0-1,0 0 0,-14-14-2,14 14 1,0 0 1,-10-16 3,10 16 2,-5-18 4,5 18 4,-8-21 1,8 21 2,-8-24 0,8 24 1,-8-25-2,8 25-2,-4-23-3,4 23-3,1-16-1,-1 16-1,0 0-2,0 0 0,0 0-1,16 28 0,-13-1 1,5 16-5,-4 5 0,4 4 0,-3 4 0,-1 2 0,1-7 0,0-5 0,-2-7 0,0-15 0,1-7 0,-4-17 0,0 15 0,0-15 0,-7-18 0,2-3 0,1-4 0,-6-14 0,2-4 0,0-5 0,0-1 0,0-1 0,-2 2 0,2 5 0,0 6 0,3 10 0,1 7 0,4 20 0,-4-23 0,4 23 0,0 0 0,26 2 0,-8 6 0,6 6 0,3 5 0,5 5 0,3 7 0,9 9 0,-7 3 0,4 0 0,-1 2 0,-3-4 0,-1-1 0,-6-6 0,-3-6 0,-6-9 0,2-7 0,-9-3 0,1-7 0,-15-2 0,19-11 0,-19 11 0,6-27 0,-7 6 0,-6-8 0,1-3 0,-4-6 0,-3-2 0,-1-5 0,-2-3 0,0 0 0,-2-1 0,1 4 0,2 3 0,-3 6 0,7 5 0,-2 7 0,5 5 0,8 19 0,-12-19 0,12 19 0,0 0 0,0 0-41,0 0-2,24 21 0,-24-21 1</inkml:trace>
          <inkml:trace contextRef="#ctx0" brushRef="#br0" timeOffset="78671.9383">12951 2165 21,'-20'-11'21,"20"11"1,0 0-1,-18 0-6,18 0-2,0 0 0,0 0-1,-16-10 1,16 10 1,0 0 1,0 0-1,0 0-3,18 10-1,-18-10-2,0 0-1,19-5-2,-5 3-1,-14 2-1,31-16 0,-14 4-1,6-3 0,1-9-1,6 3 0,7-9 0,5-2 0,5-6 1,4-1-2,4-1 0,9-3 0,0 3 0,5-6 0,-2 1 0,4 4 0,0-4 0,-4-1 0,0-1 0,-6 4 0,-1-3 0,-6 4 0,-9 4 0,-2 1 0,-7 9 0,-9 4 0,-4 4 0,-7 6 0,-16 14 0,16-13 0,-16 13 0,0 0 0,0 0 0,0 0 0,0 0 0,-8 18 0,8-18 0,0 0 0,0 0 0,0 0 0,0 0 0,0 0 0,0 0 0,-7 16 0,7-16 0,0 0 0,0 0 0,10 14 0,-10-14 0,9 16 0,-9-16 0,18 18 0,-18-18 0,21 25 0,-5-9 0,3 0 0,4 2 0,2 4 0,6 4 0,6 1 0,1 5 0,6 1 0,2 4 0,4 5 0,3 1 0,1-2 0,1 1 0,-2-1 0,0 1 0,-2-2 0,-3 0 0,-3-3 0,-3-4 0,-2-1 0,-3-2 0,-3-4 0,-2-2 0,-5-6 0,-1-4 0,-4-1 0,-2-4 0,-20-9 0,24 13 0,-24-13 0,16 6 0,-16-6 0,0 0 0,0 0 0,0 0 0,0 0 0,0 0 0,0 0 0,0 0 0,0 0 0,0 0 0,0 0 0,0 0 0,-16-11 0,16 11 0,0 0 0,-15-1 0,15 1 0,0 0 0,0 0 0,-14 6 0,14-6 0,0 0 0,-8 18 0,8-18 0,-5 20 0,3-4 0,1 4 0,1 2 0,0 5 0,1 5 0,1 3 0,1 5 0,0 5 0,2 3 0,2 3 0,-3 3 0,3 0 0,-1 1 0,-1 1 0,1-2 0,1 4 0,-2-3 0,-1 0 0,1-1 0,-1-1 0,-1-2 0,0-3 0,0-3 0,-1-7 0,-1-6 0,1-3 0,0-9 0,-1-2 0,-1-18 0,3 18 0,-3-18 0,0 0 0,0 0 0,0 0 0,0 0 0,0 0 0,0 0 0,0 0 0,7-15 0,-7 15 0,0 0 0,0 0 0,0 0 0,0 0 0,0 0 0,0 0 0,0 0 0,-15-3 0,15 3 0,0 0 0,-24 19 0,24-19 0,-33 30 0,8-12 0,-7 4 0,-5 7 0,-9 5 0,-9 4 0,-10 5 0,-9 2 0,-5 4 0,-3 3 0,-1 0 0,1 1 0,3-8 0,9-1 0,7-8 0,10-4 0,12-5 0,7-5 0,10-6 0,5-8 0,19-8 0,-21 14 0,21-14 0,0 0 0,0 0 0,0 0 0,0 0 0,0 0 0,0 0 0,0 0 0,0 0 0,0 0 0,0 0 0,0 0 0,0 0 0,0 0 0,0-16 0,0 16 0,0 0 0,0 0 0,0 0 0,0 0 0,6-14 0,-6 14 0,0 0 0,0 0 0,0 0 0,-6-14 0,6 14 0,-20-21-6,20 21-32,-17-10-6,2 5 2,-12-12-2</inkml:trace>
          <inkml:trace contextRef="#ctx0" brushRef="#br0" timeOffset="76721.9348">12939 2144 77,'0'0'38,"-4"-18"2,4 18 0,0 0-17,5 15-11,-5-15-4,-1 45-2,-1-4-2,7 18 0,-4 16-1,6 16-3,-1 12 0,1 15 0,2 2 0,3 1 0,-1-8 0,0-9 0,-1-19 0,-1-13 0,-1-19 0,-1-22 0,-2-15 0,-5-16 0,0 0 0,1-43 0,1 11 0,-15-33-16,11 11-26,-9-20-2,8 4 2,-12-15 0</inkml:trace>
          <inkml:trace contextRef="#ctx0" brushRef="#br0" timeOffset="135814.8386">13287 2633 23,'-10'-30'25,"10"30"-2,-8-28 0,8 28-13,-3-19-8,3 19-4,-5-16-3,5 16 1,0 0 0,-5-17 3,5 17 2,0 0 2,-6-15 0,6 15 1,0 0 0,-11-16-1,11 16 0,0 0-1,-12-20-1,12 20 1,-1-21 2,-2 6 0,3 15 0,-2-28 1,2 28 0,0-28 0,0 28 0,-3-25 1,3 25-1,-5-26 0,5 26 1,-2-28 0,2 28 0,0-28 0,0 28 1,2-25 0,-2 25 0,5-22 0,-5 22-1,6-18-1,-6 18 0,0 0-1,0 0 1,0 0-2,0 0 1,10 24-1,-7 8 1,-3 6-4,2 13 0,-2 5 0,3 8 0,-1 3 0,2 4 0,0-3 0,0 1 0,1-4 0,0-2 0,1-6 0,1-7 0,-1-9 0,2-6 0,-1-9 0,-1-7 0,-6-19 0,15 13 0,-15-13 0,9-27 0,-9 27 0,3-45-41,5 15-3,-12-17 0,8 3 0</inkml:trace>
          <inkml:trace contextRef="#ctx0" brushRef="#br0" timeOffset="151102.8654">16702 1666 77,'0'0'37,"-24"-32"-1,24 32 3,-32-28-18,32 28-12,-29 5-3,16 12 0,-5 4-2,5 17 0,-1 7 0,6 12 0,-3 3-1,7 2 0,3-5-1,9-2-2,6-11 0,7-5 0,6-15 0,10-13 0,8-11 0,3-10 0,2-9 0,-2-8 0,-6-8 0,-5-5 0,-8-3 0,-12-4 0,-12 1 0,-11 1 0,-12 1 0,-7 2 0,-9 4 0,-6 6 0,-5 6 0,-5 10 0,7 10 0,-4 3-6,17 20-3,-14-4-29,28 16-4,-1-4 2,17 12-1</inkml:trace>
          <inkml:trace contextRef="#ctx0" brushRef="#br0" timeOffset="151711.2666">17066 2150 83,'0'0'39,"-21"-1"0,21 1 1,-5-15-19,5 15-14,20-14-2,-3 6-3,4-3 0,5 3-1,-1-2 0,9 6 0,-3 0-1,-3 4 1,-2 2-1,-5 4 1,-5 2-1,-16-8 1,11 23-1,-17-7 1,-7 3-1,-1 3 0,-7 4 1,-2 3-1,-2 1 0,1 3 1,-1 1-1,5 0 0,0-7 1,4 0 0,5-8 0,5 0 0,6-19 1,4 21 0,-4-21-2,28 5 0,-7-4 0,9-4 0,1 2 0,1-3 0,0 4 0,0-4 0,-5 5 0,-4-2 0,-3 1 0,-20 0-16,18-15-25,-18 15-2,0 0 1,-3-30-1</inkml:trace>
        </inkml:traceGroup>
        <inkml:traceGroup>
          <inkml:annotationXML>
            <emma:emma xmlns:emma="http://www.w3.org/2003/04/emma" version="1.0">
              <emma:interpretation id="{95DB3FA9-43AC-4670-B668-EF3569876314}" emma:medium="tactile" emma:mode="ink">
                <msink:context xmlns:msink="http://schemas.microsoft.com/ink/2010/main" type="inkWord" rotatedBoundingBox="21396,6695 24051,6667 24064,7938 21409,7965"/>
              </emma:interpretation>
              <emma:one-of disjunction-type="recognition" id="oneOf4">
                <emma:interpretation id="interp20" emma:lang="en-US" emma:confidence="0">
                  <emma:literal>+H20</emma:literal>
                </emma:interpretation>
                <emma:interpretation id="interp21" emma:lang="en-US" emma:confidence="0">
                  <emma:literal>+Hz0</emma:literal>
                </emma:interpretation>
                <emma:interpretation id="interp22" emma:lang="en-US" emma:confidence="0">
                  <emma:literal>+120</emma:literal>
                </emma:interpretation>
                <emma:interpretation id="interp23" emma:lang="en-US" emma:confidence="0">
                  <emma:literal>+1420</emma:literal>
                </emma:interpretation>
                <emma:interpretation id="interp24" emma:lang="en-US" emma:confidence="0">
                  <emma:literal>+20</emma:literal>
                </emma:interpretation>
              </emma:one-of>
            </emma:emma>
          </inkml:annotationXML>
          <inkml:trace contextRef="#ctx0" brushRef="#br0" timeOffset="155034.0724">18854 2826 115,'0'-21'39,"0"21"3,22-33-10,10 30-23,-8-10-4,12 6-2,4 0-1,5 0-1,3 1-2,2-2-1,1 5-3,-11-10-2,8 18-13,-17-17-21,-3 9 0,-13-11 0,-1 6 1</inkml:trace>
          <inkml:trace contextRef="#ctx0" brushRef="#br0" timeOffset="154831.272">18897 2344 87,'0'0'39,"-2"-26"1,2 26 1,0 0-21,0 0-12,15 27-2,-6 8-2,-1 10-1,2 11 0,0 8-1,-1 5 0,1-1-2,-2 7 0,0-4 0,0-12 0,0-8 0,-5-11-2,4-5-2,-11-16-4,12 10-5,-27-27-28,19-2-1,-16-10 1,16 10 0</inkml:trace>
          <inkml:trace contextRef="#ctx0" brushRef="#br0" timeOffset="155299.2729">19213 2184 96,'0'0'40,"-24"-22"3,24 22-3,-18 9-24,22 20-7,-6 3-4,8 11 1,1 7-6,4 7 0,3 4 0,3 6 0,-3-3 0,5-4 0,-3-4 0,2-4 0,-2-8 0,-5-12 0,5 7-9,-21-22-33,17 5-2,-12-22 1,3 26-1</inkml:trace>
          <inkml:trace contextRef="#ctx0" brushRef="#br0" timeOffset="155892.0739">19483 3051 87,'-16'-12'39,"16"12"0,0 0 2,16 1-23,-16-1-9,14-16-3,-14 16-3,29-16 1,-11 5-3,4 2 1,1-1-2,2 2 1,-1 3-1,0 0 0,-4 4 0,-3 2 1,-2 4-1,-15-5 0,14 24 1,-15-6-2,-6 2 2,-2 4-1,-6 4 0,-4-1 0,-2 5 0,-5-4 0,2 4 0,-3 2 0,1-2 0,1 1 0,2-2 0,4-2 0,3-6 0,3-3 1,5-4-1,8-16 2,0 14-2,0-14 0,22-3 0,-1 0 0,2-4 0,4 4 0,0-5 0,4 2 0,-1-1 0,-2-1 0,-1 3-4,-9-15-9,9 13-28,-13-12-2,9 8 1,-14-13-1</inkml:trace>
          <inkml:trace contextRef="#ctx0" brushRef="#br0" timeOffset="156422.4748">20031 2492 103,'-28'11'38,"4"13"2,-7-11-10,15 24-21,-13-3-2,15 9-3,-1 0 0,12 3-1,5-3-1,12 0 1,7-9-2,9-4 1,11-9 0,3-7-1,8-9 0,2-8 0,6-8-1,-2-7 0,-4-4 0,-6-5 0,-8-4-1,-6-1 1,-10-1-1,-9-2 1,-14 0 0,-7-1-1,-14-3 1,-4 0 0,-8 4 0,-5 3 0,-3 0 0,-1 5 0,-3 5 0,1 6-1,8 11-1,-1-5-4,36 10-34,-35 0-2,35 0 1,-21-1-1</inkml:trace>
          <inkml:trace contextRef="#ctx0" brushRef="#br0" timeOffset="154144.8708">17942 2626 85,'-13'-19'39,"13"19"2,-14-11 0,15 27-15,-1-16-17,2 35-3,3-6-3,5 8 0,-1 1-1,2 2-2,1 0 0,-1-5 0,-2-1 0,-5-10-2,4 1-5,-8-25-9,-8 19-25,8-19-2,-18 7 2,-1-15-1</inkml:trace>
          <inkml:trace contextRef="#ctx0" brushRef="#br0" timeOffset="154316.4711">17809 2844 113,'14'-13'41,"-14"13"0,36-3 1,-15-2-35,15 7-3,5-4-3,0-6-5,20 10-33,-17-14-4,10 4 0,-14-11 0</inkml:trace>
        </inkml:traceGroup>
      </inkml:traceGroup>
    </inkml:traceGroup>
    <inkml:traceGroup>
      <inkml:annotationXML>
        <emma:emma xmlns:emma="http://www.w3.org/2003/04/emma" version="1.0">
          <emma:interpretation id="{C4DFF7D8-0094-443F-9486-4BE6F67ED730}" emma:medium="tactile" emma:mode="ink">
            <msink:context xmlns:msink="http://schemas.microsoft.com/ink/2010/main" type="paragraph" rotatedBoundingBox="3938,9438 10013,9396 10020,10431 3945,10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C91B88-9985-4314-8230-59ADA4F95973}" emma:medium="tactile" emma:mode="ink">
              <msink:context xmlns:msink="http://schemas.microsoft.com/ink/2010/main" type="inkBullet" rotatedBoundingBox="3939,9684 4758,9678 4764,10467 3945,10473"/>
            </emma:interpretation>
            <emma:one-of disjunction-type="recognition" id="oneOf5">
              <emma:interpretation id="interp25" emma:lang="en-US" emma:confidence="0">
                <emma:literal>s</emma:literal>
              </emma:interpretation>
              <emma:interpretation id="interp26" emma:lang="en-US" emma:confidence="0">
                <emma:literal>S</emma:literal>
              </emma:interpretation>
              <emma:interpretation id="interp27" emma:lang="en-US" emma:confidence="0">
                <emma:literal>g</emma:literal>
              </emma:interpretation>
              <emma:interpretation id="interp28" emma:lang="en-US" emma:confidence="0">
                <emma:literal>•</emma:literal>
              </emma:interpretation>
              <emma:interpretation id="interp29" emma:lang="en-US" emma:confidence="0">
                <emma:literal>,</emma:literal>
              </emma:interpretation>
            </emma:one-of>
          </emma:emma>
        </inkml:annotationXML>
        <inkml:trace contextRef="#ctx0" brushRef="#br0" timeOffset="174378.1064">876 5179 95,'13'-17'38,"-13"17"1,0 0 1,0 0-24,-34 0-7,16 8-4,-12 1-2,-1 7-1,-7 2 1,-5 6-2,-6 3 1,-2 2 0,-2 1-2,3 0 0,5-3 0,5-1 0,11-4 0,7-4 0,22-18 0,-8 18 0,24-18 0,10-4 0,9-2 0,13-2 0,7-5 0,9 0 0,10 2 0,0 0 0,1 6 0,-1 8 0,-5 10 0,-5 5 0,-11 11 0,-10 9 0,-14 7 0,-11 7 0,-15 4 0,-11-1 0,-11-3 0,-12-2 0,-7-7 0,-6-6 0,-4-10 0,-1-5 0,-4-9 0,1-8 0,1-5 0,1-7 0,5-2 0,5-6 0,6 1 0,5-4 0,13 1 0,8-2 0,16 4-5,2-9-4,29 21-17,-11-16-15,24 11 1,-6-8 0,15 10 1</inkml:trace>
      </inkml:traceGroup>
      <inkml:traceGroup>
        <inkml:annotationXML>
          <emma:emma xmlns:emma="http://www.w3.org/2003/04/emma" version="1.0">
            <emma:interpretation id="{2552FD50-B934-453B-9EF7-2291AFEAE8A0}" emma:medium="tactile" emma:mode="ink">
              <msink:context xmlns:msink="http://schemas.microsoft.com/ink/2010/main" type="line" rotatedBoundingBox="4929,9431 10013,9396 10020,10430 4937,10465">
                <msink:destinationLink direction="with" ref="{AB14A210-A01D-4F6D-B1E0-8D929004C90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1A597D-D15B-4598-A0BA-9C736DE593C0}" emma:medium="tactile" emma:mode="ink">
                <msink:context xmlns:msink="http://schemas.microsoft.com/ink/2010/main" type="inkWord" rotatedBoundingBox="4929,9431 6786,9418 6794,10453 4937,10465"/>
              </emma:interpretation>
              <emma:one-of disjunction-type="recognition" id="oneOf6">
                <emma:interpretation id="interp30" emma:lang="en-US" emma:confidence="0">
                  <emma:literal>ufo</emma:literal>
                </emma:interpretation>
                <emma:interpretation id="interp31" emma:lang="en-US" emma:confidence="0">
                  <emma:literal>ulfo</emma:literal>
                </emma:interpretation>
                <emma:interpretation id="interp32" emma:lang="en-US" emma:confidence="0">
                  <emma:literal>Ufo</emma:literal>
                </emma:interpretation>
                <emma:interpretation id="interp33" emma:lang="en-US" emma:confidence="0">
                  <emma:literal>Fifo</emma:literal>
                </emma:interpretation>
                <emma:interpretation id="interp34" emma:lang="en-US" emma:confidence="0">
                  <emma:literal>unto</emma:literal>
                </emma:interpretation>
              </emma:one-of>
            </emma:emma>
          </inkml:annotationXML>
          <inkml:trace contextRef="#ctx0" brushRef="#br0" timeOffset="174814.9071">1341 5658 83,'12'-16'38,"-12"16"0,0 0 1,22 24-19,-22-24-9,3 37-2,-1-11-3,7 7-1,-1 1-2,5-1 0,2-2-3,2-4 0,6-10 0,3-5 0,2-9 0,3-6 0,-1-9 0,-1-4 0,-3-6 0,-4-3 0,-4-4-2,-7 0 1,-6 0-1,-3 4 1,-4 4 1,1 3 0,1 18 0,0 0 2,0 0-1,0 0 2,-7 26-3,14-4 0,-1 2 0,4 2 0,1-1 0,2-4 0,1-2 0,-14-19 0,31 26-6,-31-26-34,20 5-1,-20-5 0,26-10 1</inkml:trace>
          <inkml:trace contextRef="#ctx0" brushRef="#br0" timeOffset="175485.7083">1996 5216 110,'0'0'39,"0"0"2,0 0-1,-2 22-31,15 4-2,-6 3-3,7 14 1,1 3-5,2 10 0,-1 3 0,0 5 0,-1-3 0,-1-2 0,-3-5 0,-1-11 0,-4-3 0,-2-14 0,2-4 0,-6-22-16,0 0-25,0 0-1,16-24 1,-14-6-2</inkml:trace>
          <inkml:trace contextRef="#ctx0" brushRef="#br0" timeOffset="175906.9091">2737 5206 91,'31'-36'36,"-13"-8"0,2 8 1,-20-11-26,10 17-3,-18-7-2,0 12-1,-13-1-1,-3 13-1,-8 4-1,-2 10 0,-4 4 0,-1 8 0,-2 8-1,2 9 0,4 5 1,6 8-1,2 5 1,9 7-1,8 2 1,9 10-2,9 0 0,9 0 0,7 2 0,5 1 0,3-3 0,0-4 0,-3-6 0,-5-7 0,-4-5 0,-11-9 0,-4-5 0,-10-12 0,2 0-10,-21-24-19,24 5-11,-32-13-1,18-3 1,-12-16-1</inkml:trace>
          <inkml:trace contextRef="#ctx0" brushRef="#br0" timeOffset="176390.5099">2437 5662 89,'0'0'38,"2"-26"1,12 24 0,-2-18-18,23 20-11,-6-11-4,16 1-3,3-1-1,3 0-1,4-1-1,1 3 0,-3 2-1,-10-2 1,-4 6-1,-14 1 0,-5 4 0,-20-2 0,0 0 1,0 20 0,-15-7 0,-2 6 1,-4 1 0,1 5 0,1-1 1,5 2-1,3-1 1,3-1-1,4-2 2,12-2-3,5-6 0,6-3 0,7-6 0,6-5 0,7-6 0,2-7 0,3-3 0,-4-5 0,-5-3 0,-4 0 0,-9-1 0,-11 1 0,-9 1 0,-10 4 0,-10 5 0,-6-1 0,-5 9 0,-3 0 0,0 4 0,0 2-2,3 5-1,4-2-1,10 8-3,-6-12-4,21 1-28,10 14-1,7-1 2,1-12-2</inkml:trace>
        </inkml:traceGroup>
        <inkml:traceGroup>
          <inkml:annotationXML>
            <emma:emma xmlns:emma="http://www.w3.org/2003/04/emma" version="1.0">
              <emma:interpretation id="{353FB05E-7E85-4D4B-A0C1-7981D1FB94C6}" emma:medium="tactile" emma:mode="ink">
                <msink:context xmlns:msink="http://schemas.microsoft.com/ink/2010/main" type="inkWord" rotatedBoundingBox="6960,9626 10014,9605 10019,10374 6965,10395"/>
              </emma:interpretation>
              <emma:one-of disjunction-type="recognition" id="oneOf7">
                <emma:interpretation id="interp35" emma:lang="en-US" emma:confidence="0">
                  <emma:literal>nation</emma:literal>
                </emma:interpretation>
                <emma:interpretation id="interp36" emma:lang="en-US" emma:confidence="0">
                  <emma:literal>nations</emma:literal>
                </emma:interpretation>
                <emma:interpretation id="interp37" emma:lang="en-US" emma:confidence="0">
                  <emma:literal>ration</emma:literal>
                </emma:interpretation>
                <emma:interpretation id="interp38" emma:lang="en-US" emma:confidence="0">
                  <emma:literal>oration</emma:literal>
                </emma:interpretation>
                <emma:interpretation id="interp39" emma:lang="en-US" emma:confidence="0">
                  <emma:literal>•ration</emma:literal>
                </emma:interpretation>
              </emma:one-of>
            </emma:emma>
          </inkml:annotationXML>
          <inkml:trace contextRef="#ctx0" brushRef="#br0" timeOffset="177950.5127">5037 5259 118,'-13'-33'40,"13"33"1,-9-31-1,9 31-31,0 0-5,0 0-3,16 8-3,-16-8-4,25 27-23,-25-27-10,28 31-2,-17-17 0,11 10 0</inkml:trace>
          <inkml:trace contextRef="#ctx0" brushRef="#br0" timeOffset="178340.5133">5355 5607 115,'-16'27'41,"-10"-11"0,15 10-1,-12-12-31,23 6-4,0-20-1,23 20-4,2-15 0,14-7 0,7-4 0,11-3 0,4-7 0,0-4 0,-4-2 0,-7 1 0,-7-1 0,-14 1 0,-14 2 0,-17 3 0,-12 3 0,-12 2 0,-11 3 0,-5 0 0,-2 5 0,-3-2 0,2 3 0,2 1 0,7 1-2,3-2-2,15 9-4,-6-19-13,24 12-19,0 0-1,0 0 1,24 10 0</inkml:trace>
          <inkml:trace contextRef="#ctx0" brushRef="#br0" timeOffset="178746.1141">5908 5532 122,'28'7'41,"-28"-7"1,14 14-1,-14-14-32,-3 24-9,8-6 0,4 1 0,-1 1 0,4 0 0,-1-4 0,-5-2 0,-6-14 0,11 14 0,-11-14 0,0 0 0,13-19 0,-11 3 0,4-5 0,6-4 0,2-9 0,7-4 0,3-2 0,5 3 0,1 4 0,4 6 0,0 9 0,-1 12 0,-2 14 0,-4 16 0,-6 8 0,0 7 0,-3 6 0,-4-2 0,-4 0 0,-2-7 0,-2-6 0,-6-12 0,8 7-6,-8-25-36,0 0-1,-27-29 0,11 7-1</inkml:trace>
          <inkml:trace contextRef="#ctx0" brushRef="#br0" timeOffset="176780.5106">3381 5641 99,'0'0'40,"-2"32"2,2-32-2,-6 43-16,4-24-16,12 5-6,0 0-2,7-2 0,4-1 0,0-3 0,-2-4 0,0-3 0,-19-11 0,25 7 0,-25-7 0,0 0 0,9-24 0,-10 6 0,4-7 0,0-6 0,3-4 0,4-2 0,3 1 0,1 0 0,4 8 0,1 5 0,2 7 0,2 13 0,-3 8 0,3 11 0,-1 5 0,1 4 0,-2 1 0,-4 3 0,1-2 0,-4-8 0,6 10-9,-20-29-31,16 19-3,-16-19 2,17-3-1</inkml:trace>
          <inkml:trace contextRef="#ctx0" brushRef="#br0" timeOffset="177232.9113">4288 5591 117,'0'0'40,"-18"-4"0,-5-6-1,23 10-32,-33 2-3,10 4-1,-1 5-1,2 3-1,1 7 1,-2 3-2,3 3 0,2-1 0,2-1 0,5-2 0,4-6 0,7-17 0,7 16 0,-7-16 0,29-8 0,-5-6 0,3-5 0,3-7-2,1-1 1,-1-2-1,-4 4 2,-4 4 0,-5 5 1,-17 16 1,19 2 0,-14 14-2,-5 4 0,4 8 0,-2-1 0,4 0 0,2-5 0,4-4 0,4-7 0,-2-9 0,9-1 0,-14-22-16,14 13-25,-10-19-1,11 5 1,-11-15-1</inkml:trace>
          <inkml:trace contextRef="#ctx0" brushRef="#br0" timeOffset="177794.5124">4435 5610 108,'-17'-11'39,"17"11"1,0 0-1,22-1-27,-4-7-6,15 5-2,6-5-1,14-2-2,5-4 0,7-2-1,3 1 2,-4 2-2,-1 4 0,-10 1 0,-9 6 0,-7 9 0,-8 9 0,-8 6 0,-6 5 0,-1 4 0,-6 0 0,2 1 0,-4-6 0,-1-4 0,0-6 0,-5-16 0,0 0 0,0 0-5,0 0-36,-2-35-1,1 14 1,-14-17-2</inkml:trace>
          <inkml:trace contextRef="#ctx0" brushRef="#br0" timeOffset="177482.5118">4633 5115 101,'-15'-16'40,"15"16"1,-22 2 1,20 20-21,-6-3-13,13 15-6,1 8-2,7 10 0,3 3 0,5 8 0,2 5 0,2-3 0,-2-1 0,-2-7 0,-2-5 0,-5-13 0,-1-2 0,-13-19-2,13 4-39,-28-20-1,15-2 0,-33-7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3:57.6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B14A210-A01D-4F6D-B1E0-8D929004C909}" emma:medium="tactile" emma:mode="ink">
          <msink:context xmlns:msink="http://schemas.microsoft.com/ink/2010/main" type="inkDrawing" rotatedBoundingBox="4696,10702 10005,10729 10004,10783 4695,10756" semanticType="underline" shapeName="Other">
            <msink:sourceLink direction="with" ref="{2552FD50-B934-453B-9EF7-2291AFEAE8A0}"/>
          </msink:context>
        </emma:interpretation>
      </emma:emma>
    </inkml:annotationXML>
    <inkml:trace contextRef="#ctx0" brushRef="#br0">159 7 78,'-59'7'39,"3"-9"0,28 8 1,12-15-10,45 15-18,24-12-4,50 4-2,38-1-3,47 0-3,46-2 0,40 5 0,36 0 0,27 3 0,10 0 0,9 4 0,3-1 0,-9 4 0,-16-1 0,-13-1 0,-27-1 0,-25-3 0,-30 0 0,-28-4 0,-37-2 0,-32-3 0,-36-1 0,-33-2 0,-28 1 0,-25-2 0,-20 9 0,-28-14-26,9 18-17,-16-8 0,11 8-1,-5-7 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7:33.90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57B9A76-5A26-48E3-B976-D66919AC0115}" emma:medium="tactile" emma:mode="ink">
          <msink:context xmlns:msink="http://schemas.microsoft.com/ink/2010/main" type="writingRegion" rotatedBoundingBox="13563,10574 24707,11785 24398,14634 13253,13423"/>
        </emma:interpretation>
      </emma:emma>
    </inkml:annotationXML>
    <inkml:traceGroup>
      <inkml:annotationXML>
        <emma:emma xmlns:emma="http://www.w3.org/2003/04/emma" version="1.0">
          <emma:interpretation id="{5FF0BE03-7F2E-4D2A-A10C-5F8B9B34024D}" emma:medium="tactile" emma:mode="ink">
            <msink:context xmlns:msink="http://schemas.microsoft.com/ink/2010/main" type="paragraph" rotatedBoundingBox="13563,10574 24707,11785 24398,14634 13253,13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72D84-4F90-4CE1-BB0F-24F0D75191C6}" emma:medium="tactile" emma:mode="ink">
              <msink:context xmlns:msink="http://schemas.microsoft.com/ink/2010/main" type="line" rotatedBoundingBox="13563,10574 24707,11785 24398,14634 13253,13423"/>
            </emma:interpretation>
          </emma:emma>
        </inkml:annotationXML>
        <inkml:traceGroup>
          <inkml:annotationXML>
            <emma:emma xmlns:emma="http://www.w3.org/2003/04/emma" version="1.0">
              <emma:interpretation id="{A23DC9BE-E4E8-473A-A87A-FD8E1966384F}" emma:medium="tactile" emma:mode="ink">
                <msink:context xmlns:msink="http://schemas.microsoft.com/ink/2010/main" type="inkWord" rotatedBoundingBox="22813,11859 24677,12062 24535,13373 22671,13171"/>
              </emma:interpretation>
              <emma:one-of disjunction-type="recognition" id="oneOf0">
                <emma:interpretation id="interp0" emma:lang="en-US" emma:confidence="0">
                  <emma:literal>5033++20</emma:literal>
                </emma:interpretation>
                <emma:interpretation id="interp1" emma:lang="en-US" emma:confidence="0">
                  <emma:literal>50.3++20</emma:literal>
                </emma:interpretation>
                <emma:interpretation id="interp2" emma:lang="en-US" emma:confidence="0">
                  <emma:literal>307+120</emma:literal>
                </emma:interpretation>
                <emma:interpretation id="interp3" emma:lang="en-US" emma:confidence="0">
                  <emma:literal>307+420</emma:literal>
                </emma:interpretation>
                <emma:interpretation id="interp4" emma:lang="en-US" emma:confidence="0">
                  <emma:literal>503}+tt0</emma:literal>
                </emma:interpretation>
              </emma:one-of>
            </emma:emma>
          </inkml:annotationXML>
          <inkml:trace contextRef="#ctx0" brushRef="#br0">19139 8085 99,'0'0'41,"0"0"0,0 0 0,48 21-29,-17-18-7,11 2-2,4-7-2,12-1 0,3-5-4,-2-11-3,17 17-24,-31-23-11,6 7 1,-19-9-2,0 9 2</inkml:trace>
          <inkml:trace contextRef="#ctx0" brushRef="#br0" timeOffset="-187.2003">19244 7679 79,'0'-21'39,"0"21"0,0 0 1,8 26-19,-8-26-12,3 32-1,-3-7-3,6 14 0,-4 7-2,3 13 1,-1 5-1,6 3-3,-5 4 0,6-3 0,-1-5 0,3-8 0,1-10 0,-4-13-4,3-6-1,-13-26-4,14 27-16,-14-27-16,0 0-2,-31-32 2,19 16 0</inkml:trace>
          <inkml:trace contextRef="#ctx0" brushRef="#br0" timeOffset="265.2005">19587 7534 103,'0'0'40,"-24"3"2,21 21-1,-15 2-31,20 18-4,-4 9-1,8 11-1,2 9 0,5 6-4,-1-1 0,2-1 0,0-7 0,2-6 0,1-12 0,-3-8 0,2-11-6,-16-33-9,21 30-27,-21-30-2,19 7 2,-19-7-2</inkml:trace>
          <inkml:trace contextRef="#ctx0" brushRef="#br0" timeOffset="780.0014">19829 8302 81,'0'0'39,"0"0"0,0 0 1,10-16-22,8 15-12,-2-6-2,8 4-1,-3-2-1,6 4 0,-1-4 0,-1 3 0,-1 1-1,-1 1 0,-2-2-1,-4 5 1,-2 0-1,-15-3 0,17 15 0,-15-1 0,-5 2 0,-7 8 0,-6 2 0,-3 2 1,-7 4-1,-1 0 0,-7 0 0,0 3 1,1-1-1,1 1 1,1-5 0,5-1 0,4-5 1,6 2-1,6-10 1,10-16 0,7 16 0,10-16-2,12-7 0,8-2 0,8-4 0,5-3 0,3 0 0,-2 0 0,1 2 0,-12-4-5,5 12-6,-31-12-30,17 12-3,-19-15 2,8 11-1</inkml:trace>
          <inkml:trace contextRef="#ctx0" brushRef="#br0" timeOffset="1294.8022">20515 7666 98,'-21'16'39,"-10"-3"1,12 22-3,-15-11-29,15 16-2,-4-1-2,9 8 0,1 1-1,13 3-1,7-4 0,5-1 0,11-6-1,9-5 0,8-9 0,7-9-1,7-10 1,2-10 0,7-12-1,1-9 1,0-6-1,-1-7 1,-10-3-1,-7-1 0,-7-2 0,-12 1 0,-11 0 1,-13 3-2,-12-3 1,-10-1 0,-10 0 0,-7-2 0,-7 2 0,-8 3 0,-2 5-1,-5 8 1,2 9 0,-2 8-1,7 10-3,-2 0-5,21 21-32,-7-8-1,15 8 0,-5-12-1</inkml:trace>
          <inkml:trace contextRef="#ctx0" brushRef="#br0" timeOffset="-8080.8142">13279 7694 60,'-7'-21'36,"4"6"0,-5-4-1,8 19-9,-13-27-13,13 27-5,-1-14-1,1 14-2,0 0 0,0 0-1,1 17 1,3 7-1,-6 8 0,7 10 0,-4 10-1,6 14-3,-2 4 0,4 8 0,1-1 0,3 0 0,0-5 0,-1-5 0,1-11 0,0-8 0,-2-13 0,-1-6 0,-4-10 0,-6-19 0,12 16 0,-12-16 0,9-15 0,-7-2 0,4-1 0,-15-19-39,15 9-4,-8-17 0,10 7 0</inkml:trace>
          <inkml:trace contextRef="#ctx0" brushRef="#br0" timeOffset="-15678.0275">10179 6871 80,'0'0'38,"0"0"0,-15-19 0,15 19-14,-29 8-16,13 0-4,-8 0 0,0 6-2,-6 2-1,1 3 1,-2 4-2,2-1 1,2 2-1,5-2 1,2-1-1,6-3 0,4-4 0,10-14 0,2 16 0,-2-16 0,24 3 0,-2-6 0,6-2 0,5-1 1,7-1-1,2 1 0,3 1 0,2 2 0,-1 5 0,-1 2 1,-6 6-1,-9 9 1,-6 3 0,-8 6-2,-8 0 2,-9 4-1,-11 2 1,-4-2-1,-8-2 0,-1-6-1,-9-5 2,0-3-1,-1-6 0,0-5 0,2-5 0,1-4 0,5-4-1,0-4-1,11 1-1,-3-7-3,19 18-8,-21-24-24,21 24-2,8-26 0,9 18 0</inkml:trace>
          <inkml:trace contextRef="#ctx0" brushRef="#br0" timeOffset="-15194.4266">10535 6892 75,'-29'1'35,"6"7"0,-7 0 1,9 18-18,-13-12-8,17 15-3,-11 3-1,14 11-2,1-3 0,10 8-1,3-5 0,13 0-1,6-6 0,13-5-2,5-18 1,10-7 0,4-11-1,5-7 1,-1-14-1,-6-6 1,-5-5 0,-11-4 0,-7-2-1,-13 2 1,-13 2-1,-10 3 0,-11 6 0,-6 2-1,-3 6 0,-7 5 0,-2 6 0,-2 4-1,4 8-1,-2-2-2,13 19-8,-7-11-25,15 13-2,-4-9 2,15 9-2</inkml:trace>
          <inkml:trace contextRef="#ctx0" brushRef="#br0" timeOffset="-9952.8174">12907 7408 91,'0'14'37,"0"-14"0,0 0 0,0 0-24,0 0-4,16 0-3,-16 0-3,22-13 0,-6 2 0,-1-3 0,4-4-1,2-4 0,6-2 0,7-5-1,6-3 1,5-8 0,9-3 0,7-5-2,10-1 0,3-4 0,6 2 0,-5-2 0,1 5 0,-4 5 0,-6 5 0,-8 2 0,-10 8 0,-7 2 0,-5 2 0,-7 3 0,-2-1 0,-3 0 0,2 3 0,-6 1 0,1-1 0,-3 4 0,0 1 0,-18 14 0,20-16 0,-20 16 0,0 0 0,0 0 0,0 0 0,0 0 0,0 0 0,0 0 0,0 0 0,12 14 0,-12-14 0,0 0 0,0 0 0,0 0 0,0 0 0,0 0 0,0 0 0,0 0 0,0 0 0,0 0 0,0 0 0,0 0 0,0 0 0,17 13 0,-17-13 0,15 8 0,-15-8 0,19 16 0,-19-16 0,24 19 0,-24-19 0,29 29 0,-11-13 0,1 3 0,5 2 0,3 1 0,9 1 0,2 1 0,9-2 0,4 0 0,7 2 0,4 0 0,3 0 0,0 0 0,0 2 0,-5 1 0,-2 2 0,-5-1 0,-1 6 0,-6 0 0,-4-4 0,-4 0 0,-4-3 0,-2-3 0,-3-1 0,-2-6 0,-4-5 0,-4-3 0,0-1 0,-4-2 0,-1-1 0,-14-5 0,24 7 0,-24-7 0,18 4 0,-18-4 0,0 0 0,14 5 0,-14-5 0,0 0 0,0 0 0,0 0 0,0 0 0,0 0 0,0 0 0,12 15 0,-12-15 0,0 0 0,0 0 0,0 0 0,0 0 0,0 0 0,1 16 0,-1-16 0,0 0 0,0 0 0,2 19 0,-2-19 0,3 14 0,-3-14 0,3 16 0,-3-16 0,5 27 0,-3-11 0,-1 8 0,1 0 0,1 5 0,0 3 0,0 5 0,2 3 0,2 3 0,1 1 0,0 1 0,0 1 0,1 2 0,1 2 0,-2 4 0,-2 2 0,1-2 0,-2 4 0,-2-1 0,0 1 0,-1-1 0,-2 1 0,1-5 0,1-4 0,0-1 0,1-2 0,2 1 0,-1-7 0,1-4 0,-2 0 0,2-8 0,0-2 0,0-4 0,-4-3 0,3-4 0,-4-15 0,3 22 0,-3-22 0,3 15 0,-3-15 0,0 0 0,3 16 0,-3-16 0,0 0 0,-1 14 0,1-14 0,0 0 0,0 0 0,0 0 0,0 0 0,0 0 0,0 0 0,0 0 0,0 0 0,-18 6 0,18-6 0,0 0 0,-19 2 0,19-2 0,-20 8 0,6 0 0,-4 1 0,-2 3 0,-5 2 0,-5 2 0,-2 3 0,-7 4 0,-6 2 0,-4 5 0,-6 6 0,-1-1 0,-5 3 0,0 0 0,-3 1 0,1-1 0,4 0 0,3-4 0,6-4 0,5-1 0,6-5 0,6-2 0,9-6 0,4-4 0,6-4 0,14-8 0,-14 4 0,14-4 0,0 0 0,0 0 0,0 0 0,0 0 0,0 0 0,-8-16 0,8 16 0,0 0 0,0-17 0,-7-2-5,22 17-29,-27-20-8,12 7-2,-19-15 2,6 6-3</inkml:trace>
          <inkml:trace contextRef="#ctx0" brushRef="#br0" timeOffset="-951.6016">18165 8095 98,'7'-18'40,"-12"-3"1,5 21-1,-7-25-28,7 25-4,0 0-3,0 0 0,12 27-2,-8-2 0,0 4-3,2 5 0,-1 2 0,1 1 0,2 3 0,-3-11-2,3 1-4,-8-30-11,2 29-25,-2-29 0,-8 14 0,8-14-1</inkml:trace>
          <inkml:trace contextRef="#ctx0" brushRef="#br0" timeOffset="-780.0013">18095 8238 92,'0'0'41,"-12"-14"1,12 14-1,16-10-14,0 9-23,5-1-3,3-3-3,17 10-10,-9-14-28,16 5-2,-10-12 1,10 7-3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7:09.3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6896AE0-6440-40FB-AAE8-5E96FB82CE5C}" emma:medium="tactile" emma:mode="ink">
          <msink:context xmlns:msink="http://schemas.microsoft.com/ink/2010/main" type="writingRegion" rotatedBoundingBox="5667,11069 18881,11590 18768,14469 5553,13948"/>
        </emma:interpretation>
      </emma:emma>
    </inkml:annotationXML>
    <inkml:traceGroup>
      <inkml:annotationXML>
        <emma:emma xmlns:emma="http://www.w3.org/2003/04/emma" version="1.0">
          <emma:interpretation id="{55FA6DDA-F8F8-4C89-AAD2-B29D5FE296E1}" emma:medium="tactile" emma:mode="ink">
            <msink:context xmlns:msink="http://schemas.microsoft.com/ink/2010/main" type="paragraph" rotatedBoundingBox="5667,11069 18881,11590 18768,14469 5553,13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9B0D9-1595-49A6-8ED2-9ACAA021225B}" emma:medium="tactile" emma:mode="ink">
              <msink:context xmlns:msink="http://schemas.microsoft.com/ink/2010/main" type="line" rotatedBoundingBox="5667,11069 18881,11590 18768,14469 5553,13948"/>
            </emma:interpretation>
          </emma:emma>
        </inkml:annotationXML>
        <inkml:traceGroup>
          <inkml:annotationXML>
            <emma:emma xmlns:emma="http://www.w3.org/2003/04/emma" version="1.0">
              <emma:interpretation id="{1612B663-9D09-411D-A654-7AE3A9C3EC55}" emma:medium="tactile" emma:mode="ink">
                <msink:context xmlns:msink="http://schemas.microsoft.com/ink/2010/main" type="inkWord" rotatedBoundingBox="5725,11005 9316,11339 9050,14193 5459,13859"/>
              </emma:interpretation>
              <emma:one-of disjunction-type="recognition" id="oneOf0">
                <emma:interpretation id="interp0" emma:lang="en-US" emma:confidence="0">
                  <emma:literal>Kit</emma:literal>
                </emma:interpretation>
                <emma:interpretation id="interp1" emma:lang="en-US" emma:confidence="0">
                  <emma:literal>in..</emma:literal>
                </emma:interpretation>
                <emma:interpretation id="interp2" emma:lang="en-US" emma:confidence="0">
                  <emma:literal>if...</emma:literal>
                </emma:interpretation>
                <emma:interpretation id="interp3" emma:lang="en-US" emma:confidence="0">
                  <emma:literal>Fri..</emma:literal>
                </emma:interpretation>
                <emma:interpretation id="interp4" emma:lang="en-US" emma:confidence="0">
                  <emma:literal>KB)):</emma:literal>
                </emma:interpretation>
              </emma:one-of>
            </emma:emma>
          </inkml:annotationXML>
          <inkml:trace contextRef="#ctx0" brushRef="#br0">5307 7844 72,'0'0'38,"-2"-21"-2,2 21 0,0 0-19,0 0-5,0 0-4,2 27-2,-4-11-2,8 13 0,-2 4 0,2 11-1,0 2-1,6 5 0,-3-2-1,4-2 0,2-7-1,-3-7-2,3-6-1,-15-27-2,22 29-4,-22-29-11,0 0-22,-1-19 3,1 19-2,-10-27 2</inkml:trace>
          <inkml:trace contextRef="#ctx0" brushRef="#br0" timeOffset="265.2004">5186 8082 102,'0'0'40,"-8"19"1,8-19-1,19 6-31,1-11-4,12 1-2,3-6-1,8-4-1,4-1-1,3-4-1,3 6-2,-15-14-12,7 19-24,-18-6-3,1 8 3,-28 6-4</inkml:trace>
          <inkml:trace contextRef="#ctx0" brushRef="#br0" timeOffset="-9344.4164">2250 8740 55,'0'0'35,"-15"9"0,15-9 0,0 0-12,16 16-11,-16-16-3,18 10-2,-18-10-2,35 13 0,-12-5-1,10 3 0,1 0-1,8 5 0,4 2-1,6 4 0,1 2 0,4 5-1,3 0 0,1 4 0,-5-3-1,2 6 1,-7-6-1,0 2 0,-4-3 0,-2-1 0,-3 1 0,-4-5 0,-1 3 0,0-3 0,-3-1 1,-4-1-1,1-3 1,-4 2-1,-3-4 0,0-1 0,-5-1 1,2-1-1,-3-1 0,-1 0 0,-1-4 0,-1 1 0,-1-4 0,-14-6 0,26 11 1,-26-11-1,19 4 0,-19-4 0,16-5 0,-16 5 0,15-7 0,-15 7 1,0 0-1,13-14 0,-13 14 0,0 0-2,-2-14-2,-11-7-21,13 21-16,-14-22-1,14 22 0,-23-40-2</inkml:trace>
          <inkml:trace contextRef="#ctx0" brushRef="#br0" timeOffset="-7675.2135">2408 7749 63,'0'0'37,"0"0"0,-3-22 0,3 22-12,0 0-15,0 0-2,3 14-3,5 1-1,-4 2 0,4 12-1,-5 6 0,3 15 1,1 6-2,2 9 0,-1 6 1,2 7-1,0-2-1,-1 1 0,3-7 0,-3-9 0,1-8-1,-2-8 2,0-12-2,-2-7 0,1-10 0,-7-16 0,0 0 0,17 8-2,-17-8-3,4-24-30,-4 24-6,11-43-2,-3 17 1</inkml:trace>
          <inkml:trace contextRef="#ctx0" brushRef="#br0" timeOffset="-10280.418">3402 6626 57,'-16'16'35,"16"-16"0,0 0 0,-15 0-13,15 0-7,0 0-5,10 16-3,-10-16-1,0 0-1,0 0-1,24 20 0,-24-20-1,29 16 0,-13-7 0,10 2-1,1 2 0,5 1 0,2 2-1,-1 2 0,4 1 0,0 2 1,-2 1-2,-1 2 0,-2 2 0,-3-1 0,0 1 0,0 0 0,-2-4 0,1 0 0,-1-3 0,0 1 0,2-4 0,1 1 0,1-1 0,-4 0 0,2 0 0,0 2 0,-3 1 0,-1-3 0,-1 3 0,-3-3-2,-1 1 2,-1 1 2,-5-2-2,2 0 0,-3-2 0,-13-14 0,26 21 0,-26-21 0,21 16 0,-21-16 0,19 13 0,-19-13 0,16 11 0,-16-11 0,0 0 0,19 19 0,-19-19 0,0 0 0,0 0 0,16 15 0,-16-15 0,0 0 0,0 0 0,15 3 0,-15-3 0,0 0 0,16 1 0,-16-1 0,0 0 0,0 0 0,14 4 0,-14-4 0,0 0 0,0 0 0,0 0 0,0 0 0,0 0 0,0 0 0,0 0 0,0 0 0,0 0 0,0 0 0,0 0 0,0 0 0,0 0 0,0 0 0,0 0 0,0 0 0,0 0 0,0 0 0,0 0 0,-14-5 0,14 5 0,0 0 0,0 0 0,0 0 0,-13 17 0,13-17 0,-5 21 0,5-21 0,-3 29 0,0-13 0,1 5 0,0 3 0,2 1 0,0 4 0,-3 3 0,5 1 0,-4 6-2,5 1 2,-4-2 0,2 4 0,1 1 0,0-3 2,-2 0-2,0 3 0,-2-7 0,-1 6 0,3-2 0,-5-2 0,3 1 0,-2-1-2,2 0 2,-1-1-1,3 1 0,-3-3 1,1 1-1,2 0 1,0-2 0,2-2 0,-1 1 0,1-2 0,-2-2 0,1-1 0,1-1 0,1-1 1,0-2-1,-1 2 0,0-6 0,-1 1 0,1-2 0,-1-4 0,-1-15 0,4 24 0,-4-24 0,1 14 0,-1-14 0,0 0 0,0 0 0,0 0 0,0 0 0,0 0 0,0 0 0,0 0 0,0 0 0,0 0 0,0 0 0,0 0 0,0 0 0,0 0 0,0 0 0,0 0 0,-3 14 0,3-14 0,0 0 0,0 0 0,0 0 0,0 0 0,0 0 0,0 0 0,-13 15 0,13-15 0,0 0 0,0 0 0,-16 12 0,16-12 0,0 0 0,-17 15 0,17-15 0,-23 13 0,7-7 0,-3 4 1,-4-1-1,-4 1 0,-3 3 0,-3-1 0,0 3 0,-4-1 0,-2 2 0,1 3 0,-6-3 0,3 3 0,-4 2 0,0 1-1,2 2 1,-2 2 0,1 1-1,1 0 1,3 5 0,1-1-1,2-1 1,4 0 0,4-3 0,2-1 0,6-5 0,5-4 0,3-2 0,13-15 0,-13 16 0,13-16 0,0 0 0,0 0 0,-3 17 0,3-17 0,0 0 0,1 15 0,-1-15 0,0 0 0,0 0 0,0 14 0,0-14 0,0 0 0,0 0 0,0 0 0,0 0 1,0 0-1,0 0 0,0 0-1,0 0 0,0 0-3,0 0-15,4-16-21,-4 16-3,-4-33 2,8 15-2</inkml:trace>
          <inkml:trace contextRef="#ctx0" brushRef="#br0" timeOffset="-6442.8113">3437 7063 73,'0'0'36,"0"0"0,0 0 1,0 0-20,0 0-7,26 8-2,-26-8-2,33 14-2,-15-8 1,11 13-1,-3-1 1,4 6-3,1 3 2,6 5-3,-2 2 1,3-1 0,4 4-1,1-2 1,1-1-2,1-1 0,-4-4 0,-2-2 0,-4-3 0,-4-5 0,-6-3 0,-9-5 0,-1 1 0,-15-12 0,16 8 0,-16-8 0,0 0 0,0 0-7,0 0-33,-3-29-2,3 29 0,-16-31-1</inkml:trace>
          <inkml:trace contextRef="#ctx0" brushRef="#br0" timeOffset="-5709.6101">4076 8464 78,'9'-16'37,"6"11"-1,-12-13-4,15 28-17,-18-10-4,0 0-3,-7 22-2,2-1-1,-11 0-1,-1 14 0,-12 5-1,-3 8 0,-12 3-1,-2 6 1,-9 1-2,-1 1 1,-5-3 0,7-10-1,4-6 1,7-10-2,7-9 0,12-6 0,10-9 0,14-6 0,0 0 0,0 0-2,25-21-1,-10 0-8,11 15-30,-9-13-2,10 6 1,-9-12-2</inkml:trace>
          <inkml:trace contextRef="#ctx0" brushRef="#br0" timeOffset="-12682.8223">2128 7491 45,'0'0'30,"0"0"3,-5-15-4,5 15-6,0 0-5,0 0-5,0 0-3,16 11-3,-16-11 0,0 0-2,0 0 0,18-4-2,-18 4-1,16-11 0,-16 11 0,20-21-1,-5 8 0,1-1 0,3-6 0,2 1-1,5-5 1,4 0-1,4-1 1,3-2-1,1-5 0,4 1 2,1 1-2,2 1 1,-1 2-1,-4 1 1,0 3-1,-5-1 1,2 4-1,-2 0 0,1-3 0,-1-1 1,2-1-1,-2-2 0,2-1 0,-2 3 0,1-1 0,-6 4 0,-1 3 1,-3 1-1,-5 4 0,-1 3 0,-2-2 0,-2 2 0,0 0 0,0-1 0,0 0 1,2-1-1,-2 2-1,2-1 1,-2 3 0,-2 1 0,-14 8 0,21-5 0,-21 5 0,0 0 0,0 0 1,0 0-1,10 14-1,-10-14 0,0 0-4,-5-14-13,5 14-21,6-16-2,-6 16 1,12-26-1</inkml:trace>
          <inkml:trace contextRef="#ctx0" brushRef="#br0" timeOffset="-13728.0241">2043 7513 80,'0'0'37,"-5"-14"-1,5 14 2,0 0-23,0 0-6,-3 20-4,6-5-1,-3 1-1,5 9 0,-5 4 0,3 8 0,-3 3-1,5 6 0,-4 5 0,1 7 0,1 2-1,2 8 1,1-3-1,1 4 1,-1-1-2,2 3 1,0-6 0,0 1-1,-3-4 1,3-8-1,-5-4 2,2-5-2,-2-7 0,2-9 0,-2-5 0,-1-7 0,-2-17 0,0 0 0,0 0 0,13-24-4,-8 3-2,-12-23-25,14 10-9,-12-20-2,10 8 0,-14-15 0</inkml:trace>
        </inkml:traceGroup>
        <inkml:traceGroup>
          <inkml:annotationXML>
            <emma:emma xmlns:emma="http://www.w3.org/2003/04/emma" version="1.0">
              <emma:interpretation id="{FA70E238-D7F0-4A90-966A-900789A7A390}" emma:medium="tactile" emma:mode="ink">
                <msink:context xmlns:msink="http://schemas.microsoft.com/ink/2010/main" type="inkWord" rotatedBoundingBox="10136,11955 12707,12076 12651,13270 10080,13149"/>
              </emma:interpretation>
              <emma:one-of disjunction-type="recognition" id="oneOf1">
                <emma:interpretation id="interp5" emma:lang="en-US" emma:confidence="0">
                  <emma:literal>*250.</emma:literal>
                </emma:interpretation>
                <emma:interpretation id="interp6" emma:lang="en-US" emma:confidence="0">
                  <emma:literal>*250,</emma:literal>
                </emma:interpretation>
                <emma:interpretation id="interp7" emma:lang="en-US" emma:confidence="0">
                  <emma:literal>H2504</emma:literal>
                </emma:interpretation>
                <emma:interpretation id="interp8" emma:lang="en-US" emma:confidence="0">
                  <emma:literal>*250</emma:literal>
                </emma:interpretation>
                <emma:interpretation id="interp9" emma:lang="en-US" emma:confidence="0">
                  <emma:literal>H,504</emma:literal>
                </emma:interpretation>
              </emma:one-of>
            </emma:emma>
          </inkml:annotationXML>
          <inkml:trace contextRef="#ctx0" brushRef="#br0" timeOffset="2979.6052">6515 8029 96,'0'0'40,"0"0"-1,19 16 1,-19-16-29,45-10-6,-3 1-1,9-1-3,9-3 0,4-4-3,6 1-3,-13-16-11,4 18-22,-17-10-2,1 9 1,-19-7-2</inkml:trace>
          <inkml:trace contextRef="#ctx0" brushRef="#br0" timeOffset="2776.8048">6608 7725 73,'-10'-23'38,"7"8"0,-5-6 1,8 21-19,-5-19-12,5 19-2,0 0-2,15 10-1,-10 9 0,6 13 0,-3 8 0,3 16 0,-1 11 0,1 8-1,-1 2-1,2-1 0,0-5 0,-1-9-1,2-9 0,-5-15-3,3-13 0,-11-25-1,14 23-5,-23-41-10,9 18-21,-10-32-1,4 10 0,-14-18 1</inkml:trace>
          <inkml:trace contextRef="#ctx0" brushRef="#br0" timeOffset="3244.8057">6951 7495 91,'0'0'38,"-19"10"1,19 19 2,-13 0-28,20 22-5,-4 5-2,5 9-1,0 4-2,8 4 1,-5 1-2,7-9 0,-2-7-2,2-12-1,-1-8-2,-2-15-3,7 7-12,-22-30-23,24 11-2,-24-11 2,0 0-2</inkml:trace>
          <inkml:trace contextRef="#ctx0" brushRef="#br0" timeOffset="3728.4065">7242 8264 96,'0'0'38,"0"0"1,0 0-2,0 0-30,0 0-3,19-23-2,-1 12-1,1 0 0,4 2-1,1 1 1,1 1-1,1 4 1,-2 3-1,-3 3 0,-2 5 0,-4 2 0,-15-10 1,12 27-1,-13-10 0,-7 3 1,-3 2-1,-6 2 1,0 1-1,-7 4 1,0 6-1,-4 1 1,1 0 0,0-1 0,3 1 0,1-6 0,7 0 1,3-7-1,9-6 1,4-17 0,14 11-1,4-14 1,9-5-2,7-3 1,3-5-1,6 0-3,-3-13-4,18 20-32,-21-23-2,6 13 0,-14-17-1</inkml:trace>
          <inkml:trace contextRef="#ctx0" brushRef="#br0" timeOffset="4258.8074">7924 7548 99,'-26'-25'38,"12"23"2,-12-1-2,26 3-31,-40 11-3,16 3-1,-5 2-2,0 8 1,-1 5-1,1 3 0,-2 5 0,4 3 0,5-4 0,4 0 0,7-6-1,7-6 1,11-7-1,9-7 1,8-5-1,8-5 0,8-5 0,5-1 0,6-2 0,2 0 0,0 3 0,2 5 0,-4 5 0,-6 4 0,-6 7 1,-10 7-1,-9 4 1,-5 5 0,-10 1 0,-10 4 0,-11-2 0,-3 0 0,-9-4-1,-1-4 0,-4-5 1,-3-6-2,-2-5 1,1-9-1,3-4 0,2-7 0,5-7-2,0-5 1,9 3-5,-4-14-3,25 15-30,-14-9 0,15 10 1,-2-6-1</inkml:trace>
          <inkml:trace contextRef="#ctx0" brushRef="#br0" timeOffset="4742.4082">8407 7607 88,'0'0'37,"-31"-3"0,17 13 1,-18-9-27,13 20-5,-5 1-1,4 14-1,-2 3-1,7 13 0,-1 4 0,8 7 1,2 0-1,11-3-1,3-7 0,13-8-1,6-12 0,8-12 0,9-16-1,5-15 0,3-10 1,2-9-1,-2-6 0,-6-7 0,-9-4 0,-10-2 0,-9-2-1,-12 1 0,-12-4 0,-12 0 0,-6 4 1,-8-1-1,-5 6 0,-5 7 1,2 11-1,-1 9 1,4 15-1,1 12-1,8 14 0,2 6-3,15 18-3,-9-14-16,24 21-16,-6-7 1,15 8-1,-7-13 1</inkml:trace>
          <inkml:trace contextRef="#ctx0" brushRef="#br0" timeOffset="5116.809">8736 8186 83,'0'0'41,"5"16"-3,-5-16 2,4 30-20,-4-30-14,-1 27-2,-1-13-1,2 4-1,-1 0 0,1 1 0,-2-3-1,4 0 0,-2-16 0,4 25-1,-4-25 1,21 16 0,-3-14-1,3 1 0,5-3 1,2-2-1,6-1-1,-2-2-1,0 4-1,-4-9-3,7 13-6,-35-3-27,35-12-2,-35 12 1,21-18-1</inkml:trace>
          <inkml:trace contextRef="#ctx0" brushRef="#br0" timeOffset="5350.8094">8997 8173 96,'0'0'39,"0"0"3,-3 22-2,3-22-25,-3 45-8,5-13-2,6 9-1,-4 2-2,4 2 0,1-3-1,-3-6-1,2 0-4,-6-20-5,14 6-31,-16-22-3,0 0 2,0 0-2</inkml:trace>
        </inkml:traceGroup>
        <inkml:traceGroup>
          <inkml:annotationXML>
            <emma:emma xmlns:emma="http://www.w3.org/2003/04/emma" version="1.0">
              <emma:interpretation id="{29E6289A-4D3A-4F19-9607-2B8FEAC54769}" emma:medium="tactile" emma:mode="ink">
                <msink:context xmlns:msink="http://schemas.microsoft.com/ink/2010/main" type="inkWord" rotatedBoundingBox="13167,12323 15236,11638 15556,12607 13487,13291"/>
              </emma:interpretation>
              <emma:one-of disjunction-type="recognition" id="oneOf2">
                <emma:interpretation id="interp10" emma:lang="en-US" emma:confidence="0">
                  <emma:literal>57</emma:literal>
                </emma:interpretation>
                <emma:interpretation id="interp11" emma:lang="en-US" emma:confidence="0">
                  <emma:literal>53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51</emma:literal>
                </emma:interpretation>
                <emma:interpretation id="interp14" emma:lang="en-US" emma:confidence="0">
                  <emma:literal>5)</emma:literal>
                </emma:interpretation>
              </emma:one-of>
            </emma:emma>
          </inkml:annotationXML>
          <inkml:trace contextRef="#ctx0" brushRef="#br0" timeOffset="5974.8105">9644 7781 100,'-16'16'38,"-6"-9"1,15 17-6,-10-21-22,25 11-4,-8-14-1,43 15-1,3-14-1,22-1 0,14-5-1,22-3 0,21-7-1,20-1-2,10-7 0,12 2 0,2-1 0,-6 3 0,-9 3 0,-12 5 0,-19 6 0,-23 0 0,-20 7 0,-24-1 0,-13 4 0,-20-6-5,-2 4-4,-23-26-13,2 23-19,11-25-1,-11 25 2,5-34-1</inkml:trace>
          <inkml:trace contextRef="#ctx0" brushRef="#br0" timeOffset="6442.8113">11283 7412 103,'-15'5'39,"15"-5"0,0 0-1,27 11-28,-11-11-3,15 12-2,3-6-1,7 8-1,4-1 0,8 1 1,-1 4-4,1 0 0,-7-2 0,-1 1 0,-8 2 0,-5 2 0,-10 0 0,-9 3 0,-8-2 0,-6 2 0,-9 5 0,-5-2 0,-7 3 0,-2-2 0,-2 0 0,1-2 0,2-5 0,2-2 0,5-5 0,2-6 0,14-8 0,-15-1-7,31-1-33,-20-12-3,4 14 2,11-21-2</inkml:trace>
          <inkml:trace contextRef="#ctx0" brushRef="#br0" timeOffset="11294.4198">10565 7986 99,'-1'-16'37,"1"16"3,0 0-3,1 24-25,-7-8-6,4 13-1,-6 3-2,2 9 0,-5 4-1,-2 4 0,-2 1-1,-1 1 0,0-6 0,-1-7-2,4-8 1,1-9 0,12-21 0,0 0-1,0 0 1,-9-21-1,17-7-1,0-11 1,3-7-1,2-5 2,3 0-1,-2-2 0,-1 5 0,2 3 0,-4 9 1,-3 5 0,2 11 1,-10 20-2,9-18 2,-9 18 0,0 0 0,18 22 2,-10-4-2,6 9 1,-1 3 0,8 7-1,0 0 0,6 1 0,-1 1-1,3-1 0,1-3 1,-2-6-2,-1-4 1,-3-4 1,-3-5-1,-4-2 0,-17-14 0,23 21 0,-23-21 0,0 0 1,3 19-1,-3-19 0,-19 15 0,4-6 0,-7 1 0,-2 0 0,-8-1 0,-2 2 0,-3-4 0,-3 1-1,-2-4 1,1-2 0,0-2 0,3-2 1,3-1-1,4 0 0,7-2 0,3-1 0,7 1 0,14 5 0,0 0 0,-7-14-1,7 14-1,18-11-4,12 19-34,-30-8-2,41-12 1,-24-2-2</inkml:trace>
        </inkml:traceGroup>
        <inkml:traceGroup>
          <inkml:annotationXML>
            <emma:emma xmlns:emma="http://www.w3.org/2003/04/emma" version="1.0">
              <emma:interpretation id="{A45B24CF-3862-4DE7-A0A5-12361420F90B}" emma:medium="tactile" emma:mode="ink">
                <msink:context xmlns:msink="http://schemas.microsoft.com/ink/2010/main" type="inkWord" rotatedBoundingBox="16526,12029 18860,12121 18790,13912 16455,13820"/>
              </emma:interpretation>
              <emma:one-of disjunction-type="recognition" id="oneOf3">
                <emma:interpretation id="interp15" emma:lang="en-US" emma:confidence="0">
                  <emma:literal>...</emma:literal>
                </emma:interpretation>
                <emma:interpretation id="interp16" emma:lang="en-US" emma:confidence="0">
                  <emma:literal>I."</emma:literal>
                </emma:interpretation>
                <emma:interpretation id="interp17" emma:lang="en-US" emma:confidence="0">
                  <emma:literal>h.</emma:literal>
                </emma:interpretation>
                <emma:interpretation id="interp18" emma:lang="en-US" emma:confidence="0">
                  <emma:literal>k.</emma:literal>
                </emma:interpretation>
                <emma:interpretation id="interp19" emma:lang="en-US" emma:confidence="0">
                  <emma:literal>h,</emma:literal>
                </emma:interpretation>
              </emma:one-of>
            </emma:emma>
          </inkml:annotationXML>
          <inkml:trace contextRef="#ctx0" brushRef="#br0" timeOffset="12495.6219">12947 7511 97,'0'0'37,"0"0"2,0 0 0,-15 7-27,20 14-4,-7 1-3,7 15 0,-3 6-2,3 16 2,-2 13-2,6 17-1,0 9-2,0 12 0,2 2 0,2 6 0,0-8 0,0-4 0,1-19 0,-2-11 0,-1-17 0,-3-16 0,0-14 0,-8-29 0,0 0 0,0 0 0,13-29 0,-20-11-3,14 8-26,-20-27-13,10 1-1,-13-17 2,6 5-2</inkml:trace>
          <inkml:trace contextRef="#ctx0" brushRef="#br0" timeOffset="15444.0271">13046 8821 93,'15'4'38,"-15"-4"1,32-2-2,-32 2-24,48-2-5,-16 6-2,14 5-1,3 2-1,10 8-1,5 1 0,5 4 0,2 1 0,4 2-3,1 0 0,-1 5 0,-4-3 0,-2 3 0,-7-3 0,-1 1 0,-5-3 0,-4 1 0,-4-6 0,-5-5 0,1 4 0,-4-8 0,0 0 0,-7 0 0,1-5 0,-3 1 0,-2-2 0,-2-1 0,-3-1 0,0-2 0,-3-1 0,0-2 0,-4 0 0,-1 0 0,-16 0 0,26 0 0,-26 0 0,0 0 0,18 6 0,-18-6 0,0 0 0,5 17 0,-5-17 0,0 0 0,-9 16 0,9-16 0,0 0 0,-22-4-9,22 4-31,-13-15-3,13 15 1,-29-28-2</inkml:trace>
          <inkml:trace contextRef="#ctx0" brushRef="#br0" timeOffset="17737.2311">15233 8459 100,'0'0'39,"-16"5"1,-3-5-4,16 19-23,-23-10-6,7 12-1,-12 0-1,-1 9-1,-11 4-1,-4 4-1,-9 0-2,-5 6 0,-3-3 0,3 1 0,5-6 0,6-7 0,10-7 0,11-9 0,13-8 0,16-5 0,0 0 0,18-26 0,4 14 0,-4-15-6,24 14-35,-18-13-3,11 9 2,-9-14-2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57.357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78A08F8-A8CB-4B5E-84FC-70D8C9D9D9F7}" emma:medium="tactile" emma:mode="ink">
          <msink:context xmlns:msink="http://schemas.microsoft.com/ink/2010/main" type="writingRegion" rotatedBoundingBox="16150,12725 16400,12725 16400,12980 16150,12980"/>
        </emma:interpretation>
      </emma:emma>
    </inkml:annotationXML>
    <inkml:traceGroup>
      <inkml:annotationXML>
        <emma:emma xmlns:emma="http://www.w3.org/2003/04/emma" version="1.0">
          <emma:interpretation id="{288E799F-8A1A-4A0C-A20E-0348AE49C071}" emma:medium="tactile" emma:mode="ink">
            <msink:context xmlns:msink="http://schemas.microsoft.com/ink/2010/main" type="paragraph" rotatedBoundingBox="16150,12725 16400,12725 16400,12980 16150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5A34EE-BA77-4D02-A820-1D8F682B3458}" emma:medium="tactile" emma:mode="ink">
              <msink:context xmlns:msink="http://schemas.microsoft.com/ink/2010/main" type="line" rotatedBoundingBox="16150,12725 16400,12725 16400,12980 16150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5A251F6F-F810-4C25-B036-DC6A76C572A5}" emma:medium="tactile" emma:mode="ink">
                <msink:context xmlns:msink="http://schemas.microsoft.com/ink/2010/main" type="inkWord" rotatedBoundingBox="16150,12725 16400,12725 16400,12980 16150,12980"/>
              </emma:interpretation>
              <emma:one-of disjunction-type="recognition" id="oneOf0">
                <emma:interpretation id="interp0" emma:lang="en-US" emma:confidence="1">
                  <emma:literal>g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0-1 39,'16'16'26,"-16"-16"0,0 0-3,0 0-9,0 0-7,0 0-3,0-16 0,0 16-1,0 0 1,0 0 0,0 0 0,0 0 1,0 0-1,0 0 1,0 0-2,0 0 0,0 0 0,0 0 0,0 0 0,0 0 0,0 0 0,0 0 0,0 0-1,0 0 1,0 0-1,0 0 0,0 0 0,0 0 0,0 0 0,0 0 0,6 18 0,-6-18 0,0 0 0,1 16-1,-1-16 0,0 0 1,-1 19-2,1-19 1,0 18 0,0-18 0,1 17-1,-1-17 1,2 16-1,-2-16 1,0 0 0,7 23 0,-7-23-1,4 19 1,-4-19 0,3 18-1,-3-18 1,0 23-1,0-23 0,0 15 0,0-15 1,0 0-1,-2 20 0,2-20 1,0 0-1,0 17 0,0-17 0,0 0 0,0 0 0,4 16 0,-4-16 0,0 0 0,0 0 0,0 0 0,0 0 0,0 0 0,0 0-1,0 0 1,0 0-1,0 0 0,0 0-1,0 0 0,0 0-2,0 0-2,0 0-6,-18-9-24,18 9 0,-1-17 0,1 17 0</inkml:trace>
          <inkml:trace contextRef="#ctx0" brushRef="#br0" timeOffset="7831.2137">-102 177 24,'0'0'16,"0"0"-4,0 0 2,0 0-5,0 0 1,-19-4-1,19 4 1,0 0 0,0 0 0,0 0 0,0 0-1,0 0 0,0 0-3,0 0-1,0 0-1,0 0-1,0 0-2,0 0 0,0 0 1,0 0-1,0 0 2,0 0 0,0 0 1,0 0-1,0 0 1,0 0 0,0 0 0,0 0-1,0 0 0,0 0-1,0 0 0,0 0 1,0 0-1,0 0 1,0 0-1,0 0 1,0 0-1,15-10 0,-15 10 0,0 0-1,0 0 0,20-6 0,-20 6-1,0 0 1,0 0-1,18 0 1,-18 0-1,0 0 0,17-7 1,-17 7-1,0 0 1,16-8-1,-16 8 1,16 0-1,-16 0 1,0 0-1,18 3 0,-18-3 1,0 0-1,17 5 0,-17-5 0,0 0 0,18 0 0,-18 0 0,0 0 0,19-5 1,-19 5-1,0 0 0,18-5 0,-18 5 0,0 0 0,0 0 0,19-7 0,-19 7 0,0 0 0,16-11 0,-16 11 0,0 0 0,0 0 0,18-12 0,-18 12 0,0 0 0,0 0 0,0 0 0,0 0 0,0 0-1,0 0 1,5 16 0,-5-16-1,0 0 1,0 0-1,0 0-1,0 0-1,0 0-2,0 0-5,0 0-26,0 0-2,0 0 1,-17-18-1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7:26.4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7D77BB2-DC0E-47A0-A5AD-1C274F121445}" emma:medium="tactile" emma:mode="ink">
          <msink:context xmlns:msink="http://schemas.microsoft.com/ink/2010/main" type="writingRegion" rotatedBoundingBox="16673,11791 21827,10527 22123,11733 16968,12997"/>
        </emma:interpretation>
      </emma:emma>
    </inkml:annotationXML>
    <inkml:traceGroup>
      <inkml:annotationXML>
        <emma:emma xmlns:emma="http://www.w3.org/2003/04/emma" version="1.0">
          <emma:interpretation id="{3D0E0F80-2C05-4384-BDBD-56C60716C615}" emma:medium="tactile" emma:mode="ink">
            <msink:context xmlns:msink="http://schemas.microsoft.com/ink/2010/main" type="paragraph" rotatedBoundingBox="16673,11791 21827,10527 22123,11733 16968,12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83A08D-44B7-4D67-A508-600CAF0F0019}" emma:medium="tactile" emma:mode="ink">
              <msink:context xmlns:msink="http://schemas.microsoft.com/ink/2010/main" type="line" rotatedBoundingBox="16673,11791 21827,10527 22123,11733 16968,12997"/>
            </emma:interpretation>
          </emma:emma>
        </inkml:annotationXML>
        <inkml:traceGroup>
          <inkml:annotationXML>
            <emma:emma xmlns:emma="http://www.w3.org/2003/04/emma" version="1.0">
              <emma:interpretation id="{4EDD9860-86D0-4964-ADE0-3C8AC4F4B9C9}" emma:medium="tactile" emma:mode="ink">
                <msink:context xmlns:msink="http://schemas.microsoft.com/ink/2010/main" type="inkWord" rotatedBoundingBox="17873,11497 21827,10527 22105,11659 18151,12628"/>
              </emma:interpretation>
              <emma:one-of disjunction-type="recognition" id="oneOf0">
                <emma:interpretation id="interp0" emma:lang="en-US" emma:confidence="0">
                  <emma:literal>12-503*</emma:literal>
                </emma:interpretation>
                <emma:interpretation id="interp1" emma:lang="en-US" emma:confidence="0">
                  <emma:literal>1&gt;-503*</emma:literal>
                </emma:interpretation>
                <emma:interpretation id="interp2" emma:lang="en-US" emma:confidence="0">
                  <emma:literal>1--503*</emma:literal>
                </emma:interpretation>
                <emma:interpretation id="interp3" emma:lang="en-US" emma:confidence="0">
                  <emma:literal>17-503*</emma:literal>
                </emma:interpretation>
                <emma:interpretation id="interp4" emma:lang="en-US" emma:confidence="0">
                  <emma:literal>15-503*</emma:literal>
                </emma:interpretation>
              </emma:one-of>
            </emma:emma>
          </inkml:annotationXML>
          <inkml:trace contextRef="#ctx0" brushRef="#br0">14280 6978 98,'0'0'38,"0"0"3,0 0-2,7 14-24,-7-14-7,20 5-1,-2-2-2,9 5-1,2 0-4,10 10 0,3 1 0,4 10 0,5 1 0,6 10 0,2 2 0,2 5 0,0 5 0,-3-4 0,-1-2 0,-2-5 0,-4-2 0,-6-7 0,-6-5 0,-4-8 0,-9-6 0,-2-7 0,-8-1 0,0-5 0,-16 0 0,18-16 0,-18 16 0,3-26 0,11 25-27,-25-15-16,11 16-1,-18-13 0,18 13 1</inkml:trace>
          <inkml:trace contextRef="#ctx0" brushRef="#br0" timeOffset="1606.8028">15489 7256 38,'0'0'28,"0"0"2,0 0 1,16 0-11,-16 0-5,0 0-2,0 0-3,14-8 1,-14 8-2,0 0 0,0 0-2,21-2 0,-21 2-2,14 0-1,-14 0-1,23-5-1,-7-1 1,5 0-1,3-7 0,8-3 0,6-8 0,9 0 0,3-6-2,4 1 0,4-5 0,1 6 0,-1-3 0,0 4 0,-12 5 0,-2 6 0,-9 3 0,-9 5 0,-7 3 0,-19 5 0,16 2 0,-16-2 0,0 0 0,-14 14 0,17 5-28,-3-19-14,-18 5 0,18-5 0,-14-8-1</inkml:trace>
          <inkml:trace contextRef="#ctx0" brushRef="#br0" timeOffset="2480.4044">16856 6435 119,'0'-18'39,"0"18"2,-13-19-7,13 19-27,-34 8-3,7 5-2,-5 3-1,-5 3-1,-3 3 0,0 10 0,0 0 0,1 3 1,2 2-2,5-3 2,5-1-1,4-1 0,9-6 0,6-9 0,8-17 0,1 19 0,-1-19 0,29-1 0,-6-6 0,7-1 0,6 0 1,2 2-1,4 0 0,6 4 0,2 2 0,1 2 1,0 4-1,-2 5 0,-5 2 1,0 6 0,-9 2 0,-8 5 1,-7 1-2,-7 5 0,-12-2 0,-4 4 0,-13-1 0,-7 4 0,-4-10 0,-7 2 0,-4-10 0,-4 0 0,0-11 0,1-3 0,-1-10 0,3-9 0,4-1 0,1-5 0,7 4 0,3-8 0,10 11-4,-4-13-7,18 26-29,14-21-3,6 18 3,1-8-2</inkml:trace>
          <inkml:trace contextRef="#ctx0" brushRef="#br0" timeOffset="2964.0052">17284 6547 88,'-27'-5'36,"1"13"1,-7-3 0,15 17-24,-17-3-6,12 16-1,-3 0-2,10 15 1,0-1-2,10 9 1,4-4 0,12 9 0,8-16-2,9 1 0,11-16 1,7-11-3,7-13 0,1-11 0,-4-10 0,1-12 0,-10-3 0,-6-10 0,-12 1 0,-7-1-2,-10-2 1,-10 0 1,-6 3-1,-7 1 1,-4 2-1,-6 5 0,-4 2 1,0 6-1,-2 7 0,2 3-1,5 8-2,0-5-2,14 22-9,-10-14-24,23 0-1,-8 19 1,8-19-1</inkml:trace>
          <inkml:trace contextRef="#ctx0" brushRef="#br0" timeOffset="3634.8064">17637 6912 88,'0'0'39,"-17"5"-1,17-5 2,0 0-22,0 0-10,0 0-2,0 0-2,22-21-2,-4 18 0,1-3-1,2 3 1,0-2-2,3 3 1,0 4-1,-2-1 0,-4 3 1,-4 0-1,-14-4 0,13 20 0,-14-6 0,-9 2 0,0 2 0,-4 1 0,-5 0 0,-1 2 0,1-2 1,0 0-1,4-5 0,1 2 0,14-16 1,-24 21-1,24-21 0,0 0 0,0 0 0,2 14 0,-2-14 0,24-1 0,-10-1 0,7 2 0,3 0 0,2 5 0,4-2 0,-1 4 0,-5 4 0,0 0-1,-6 5 2,-7 2-2,-8 2 2,-9 1-2,-9 5 2,-5-7-2,-6 0 2,-5-3-1,-2-6 0,-3-6 0,3-5-1,-3-10-2,9-2-2,-5-22-5,24 3-30,-14-13-1,15 7 1,-1-13 0</inkml:trace>
          <inkml:trace contextRef="#ctx0" brushRef="#br0" timeOffset="4180.8074">17865 6657 106,'-19'-8'39,"19"8"3,0 0-3,29 5-27,-13-12-7,14 4-2,6-3-1,7-1-1,3-1-1,4-1-1,3 1-2,-6-8-4,7 22-13,-17-20-20,0 6-1,-16-8 1,1 9-1</inkml:trace>
          <inkml:trace contextRef="#ctx0" brushRef="#br0" timeOffset="3978.007">17990 6341 112,'0'0'39,"0"0"2,0 0-2,0 0-32,-9 31-2,9-3-1,4 8-1,1 9 0,5 8-1,-2 4-2,5 4 0,0-3 0,3-4 0,-2-8 0,-3-9 0,2-7 0,-8-14-3,6 0-7,-11-16-16,0 0-14,-22-24-3,22 24 3,-28-36-1</inkml:trace>
          <inkml:trace contextRef="#ctx0" brushRef="#br0" timeOffset="4477.2078">18228 6278 100,'-23'-19'39,"23"19"1,-16-5 0,16 5-28,0 16-5,3 0-1,-4 2-2,6 14 0,-2 3-1,5 11-3,0 2 0,6 10 0,-2-2 0,5 1 0,1-6 0,0-5 0,-1-6 0,-1-9 0,0-6 0,-6-10 0,6 4-2,-16-19-39,0 0-3,0 0 1,16-19-1</inkml:trace>
          <inkml:trace contextRef="#ctx0" brushRef="#br0" timeOffset="-7113.6125">10905 7214 66,'0'0'38,"-19"-1"0,19 1 0,0 0-10,0 0-18,5-16-3,-5 16-2,24-13-2,-6 8 0,-1-6-1,6 6 1,1-4-2,-2 5 2,1-4-3,-4 8 2,-4 5-2,-15-5-1,16 15 1,-16-15-1,-7 22 0,7-22 0,-22 27 1,7-14-1,-1-2 1,2 0 0,-2 0 0,16-11 0,-24 18 0,24-18 0,-15 13 0,15-13 0,0 0 0,0 0 0,0 0 0,5 14 0,-5-14 0,23-1 0,-7-3 0,8 3 1,-2-1-1,7 2 0,-2 2 0,2 3 0,-3 1 0,-5 4 0,-5 2 1,-7 4-1,-2-1 0,-9 2 1,-7-2-1,9-15 1,-26 24-1,8-16 1,-3-4-1,-3-4-2,0 2-1,-5-13-6,29 11-29,-45-13-3,26 10 1,-10-12-1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8:18.0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D57C577-B36A-49EB-843F-86895163BDE6}" emma:medium="tactile" emma:mode="ink">
          <msink:context xmlns:msink="http://schemas.microsoft.com/ink/2010/main" type="writingRegion" rotatedBoundingBox="3678,4745 22336,4370 22537,14338 3879,14713"/>
        </emma:interpretation>
      </emma:emma>
    </inkml:annotationXML>
    <inkml:traceGroup>
      <inkml:annotationXML>
        <emma:emma xmlns:emma="http://www.w3.org/2003/04/emma" version="1.0">
          <emma:interpretation id="{B50BB561-C71A-4E63-8561-C82F6915141F}" emma:medium="tactile" emma:mode="ink">
            <msink:context xmlns:msink="http://schemas.microsoft.com/ink/2010/main" type="paragraph" rotatedBoundingBox="3686,4660 18998,4512 19011,5822 3699,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14C567-4594-4635-8E99-4013D0317A36}" emma:medium="tactile" emma:mode="ink">
              <msink:context xmlns:msink="http://schemas.microsoft.com/ink/2010/main" type="line" rotatedBoundingBox="3686,4660 18998,4512 19011,5822 3699,5969">
                <msink:destinationLink direction="with" ref="{96190E0D-A542-4706-B33A-CF181A172B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9BDA8B-9BD7-4A10-BBB5-1B9A80B69CB2}" emma:medium="tactile" emma:mode="ink">
                <msink:context xmlns:msink="http://schemas.microsoft.com/ink/2010/main" type="inkWord" rotatedBoundingBox="3688,4770 9184,4716 9195,5916 3699,5969"/>
              </emma:interpretation>
              <emma:one-of disjunction-type="recognition" id="oneOf0">
                <emma:interpretation id="interp0" emma:lang="en-US" emma:confidence="0">
                  <emma:literal>Alkylation</emma:literal>
                </emma:interpretation>
                <emma:interpretation id="interp1" emma:lang="en-US" emma:confidence="0.5">
                  <emma:literal>Alkyl action</emma:literal>
                </emma:interpretation>
                <emma:interpretation id="interp2" emma:lang="en-US" emma:confidence="0">
                  <emma:literal>A\kylation</emma:literal>
                </emma:interpretation>
                <emma:interpretation id="interp3" emma:lang="en-US" emma:confidence="0">
                  <emma:literal>Alky\ation</emma:literal>
                </emma:interpretation>
                <emma:interpretation id="interp4" emma:lang="en-US" emma:confidence="0">
                  <emma:literal>A1kylation</emma:literal>
                </emma:interpretation>
              </emma:one-of>
            </emma:emma>
          </inkml:annotationXML>
          <inkml:trace contextRef="#ctx0" brushRef="#br0">226 177 74,'-8'-19'39,"8"19"-1,0 0 1,-15 10-17,-1-9-13,12 17-3,-6-2-2,4 11-1,-9 3-1,6 13 1,-9 5-1,0 11 0,-1 9 0,1 0-1,-1-1 0,1-3 1,4-8-1,1-11 0,7-13-1,2-15 0,4-17 0,5-24 0,5-9 0,3-12-2,3-12 2,3-10-2,0-10 2,2-3-1,0 0 1,-5 2-1,2 4 0,-4 7 0,-3 11 1,-3 13-1,0 13 2,-4 14-1,-4 16 1,0 0 0,9 37 0,-1-2 1,0 6 0,8 12-1,2 6 1,8 7 0,1 2-2,7 1 0,4 3 0,1-5 0,-1-2 0,-4-7 0,-2-8 0,-6-11 0,-7-3 0,-5-11 0,-7-6 0,-7-19-3,-8 21-11,-18-27-28,7 3 0,-20-15 0,4 2 0</inkml:trace>
          <inkml:trace contextRef="#ctx0" brushRef="#br0" timeOffset="483.6008">693 93 99,'0'0'38,"-26"-23"2,26 23-1,-25 3-26,25 13-6,-5 4-2,10 15 0,-1 9-2,6 12 1,1 10-2,10 2-2,-5 4 0,10 7 0,-2-7 0,0-10 0,0-9 0,-3-12 0,0-9 0,-10-13 0,11 7-22,-22-26-20,0 0 0,4-31-1,-3 7 1</inkml:trace>
          <inkml:trace contextRef="#ctx0" brushRef="#br0" timeOffset="171.6003">67 692 94,'0'19'41,"0"-19"0,18 27 0,-2-37-21,26 20-13,-1-13-3,11-7-2,5-3-2,1-6-3,8 8-7,-26-13-30,16 10-1,-22-12 1,3 12-1</inkml:trace>
          <inkml:trace contextRef="#ctx0" brushRef="#br0" timeOffset="951.6016">974 140 95,'0'0'40,"-21"-9"1,21 9-1,0 0-21,6 43-11,2-6-2,12 12 0,-1 9-6,8 7 0,-1 4 0,4 6 0,-2-3 0,-1-10 0,-1-3 0,-15-22-14,3 0-27,-7-21-2,-7-16 2,0 0-2</inkml:trace>
          <inkml:trace contextRef="#ctx0" brushRef="#br0" timeOffset="1326.0022">1569 276 117,'18'37'39,"-28"-13"2,5 16-3,-16-7-32,1 6-3,-9-2-1,-2-1-1,-6-1-1,0-6 0,-1-2 1,1 0-1,0-6 0,7 0-1,2-5 1,7-3 0,21-13 0,-19 16 0,19-16 0,15 0 1,7-2-1,9 1 1,7-4-1,5 6 1,7 4 0,2 0-1,-4 5 0,-7-6 0,-2 7-2,-10-9-3,4 16-17,-18-22-18,1 4 0,-13-14-1,-3 14 1</inkml:trace>
          <inkml:trace contextRef="#ctx0" brushRef="#br0" timeOffset="1840.8032">1704 581 99,'-5'21'39,"5"-21"1,0 34-1,0-34-25,10 40-7,1-18-2,13 2-1,0-2-2,7-1 1,1-3-2,3-12-1,3-3 0,-2-6-2,4-8-2,-13-8-2,8 3-3,-17-19-7,16 15-10,-29-21-4,19 20 7,-29-17 9,11 19 8,-6-2 5,-4 0 6,4 21 7,-12-18 11,12 18 7,0 0-7,5 28-7,-5-28-6,2 35-2,-1-6-2,12 12 0,-3 5-6,6 9 0,1 4 0,1 5 0,0-2 0,-2-1 0,-2-7 0,-2-8 0,-4-4 0,-2-15 0,-3-5 0,-3-22 0,0 0-42,7-16 0,-1-9-2,-12-20 3</inkml:trace>
          <inkml:trace contextRef="#ctx0" brushRef="#br0" timeOffset="2106.0037">2359 129 103,'-13'-17'39,"13"17"2,0 0 0,-5 25-24,7-6-11,14 17 0,0 5-4,6 13-2,2 7 0,3 5 0,1 2 0,-4 4 0,0-5 0,-3-8 0,-2-9 0,-3-12 0,3-9 0,-19-29-4,34 24-37,-34-24-2,31-18 2,-20-7-3</inkml:trace>
          <inkml:trace contextRef="#ctx0" brushRef="#br0" timeOffset="2605.2045">3145 602 108,'0'0'39,"0"0"1,-2-14-2,2 14-28,-16-8-6,16 8-2,-29-11-1,10 7 0,-3 3-1,-2 6 1,-5 4 0,-2 9 0,2 7 0,0 6 0,-1 2 1,6 4 0,1 0-1,11-4 1,4-2-2,11-11 0,-3-20 0,25 16 0,4-20 0,2-11 0,11-9 0,-2-8 0,1-4 0,1-6-2,-3 2 1,-6 2 0,-7 4 0,-5 9 1,-8 7 1,-13 18 1,19 0 0,-16 21-2,2 1 0,-2 10 0,5 0 0,0 3 0,3-3 0,4-5 0,6-4 0,0-14 0,4-1 0,-1-24-4,15 2-36,-21-13-3,9 0 1,-16-15-1</inkml:trace>
          <inkml:trace contextRef="#ctx0" brushRef="#br0" timeOffset="3151.2055">3442 609 119,'-24'4'40,"24"-4"2,0 0-3,40-1-33,-6-9-1,17-1-3,7-3 0,4 1-2,6 0 0,-4 2 0,-5 6 0,-6 5 0,-9 10 0,-11 6 0,-9 6 0,-4 10 0,-8 0 0,0 1 0,-6 1 0,0-4 0,-2-4 0,-1-9 0,0-2 0,-3-15 0,0 0-25,2-21-17,-1 0 0,-12-14 0,9-2 0</inkml:trace>
          <inkml:trace contextRef="#ctx0" brushRef="#br0" timeOffset="2854.805">3533 11 109,'-13'-16'40,"13"16"2,0 0-1,-8 48-26,8-14-7,10 17-8,1 8 0,7 9 0,1 8 0,4 5 0,-1-1 0,1-2 0,-3-9 0,-2-10 0,-5-8 0,-7-14 0,4 4-14,-13-26-28,3-15-1,-19 8 0,19-8 2</inkml:trace>
          <inkml:trace contextRef="#ctx0" brushRef="#br0" timeOffset="3322.8058">4005 215 108,'-6'-26'40,"6"26"2,0 0-2,0 0-22,0 0-14,14 27-1,-4-12-3,-10-15-4,32 35-5,-32-35-30,30 32-3,-14-20 2,13 14-1</inkml:trace>
          <inkml:trace contextRef="#ctx0" brushRef="#br0" timeOffset="3728.4065">4442 553 108,'-18'13'40,"8"14"1,-12-12-1,12 21-24,-7-13-10,9 4-2,3-3-4,8 0 0,7-4 0,7-4 0,9-3 0,6-8 0,10-5 0,3-8 0,9-10 0,2-4 0,-3-5 0,-3-2 0,-11-3 0,-6 0 0,-17 2 0,-11 3 0,-16 6 0,-15 3 0,-6 6 0,-11 0 0,-4 8 0,-4 2 0,1 5 0,4 2 0,7 5 0,5-1 0,12 6 0,22-15 0,-11 20-5,11-20-2,33 20-5,-18-27-20,27 14-9,-7-11 2,15 6-1,-7-7 2</inkml:trace>
          <inkml:trace contextRef="#ctx0" brushRef="#br0" timeOffset="4087.2071">4933 560 113,'0'0'40,"19"11"3,-19-11-3,11 24-27,-11-24-7,10 33-6,-1-17 0,4 5 0,2-8 0,1 1 0,0-7 0,0-1 0,-16-6 0,22-6 0,-22 6 0,18-24 0,-8 6 0,1-8 0,3 3 0,2-5 0,5 6 0,3 3 0,0 6 0,4 7 0,-3 9 0,1 10 0,-5 4 0,1 10 0,-1-1 0,-2 3 0,-1-4 0,0-1 0,-4-6 0,-14-18 0,29 16 0,-24-35-3,9 12-39,-12-17-2,9 2 2,-14-15-3</inkml:trace>
        </inkml:traceGroup>
        <inkml:traceGroup>
          <inkml:annotationXML>
            <emma:emma xmlns:emma="http://www.w3.org/2003/04/emma" version="1.0">
              <emma:interpretation id="{C87E1D1B-3517-43B0-8795-6910988CF800}" emma:medium="tactile" emma:mode="ink">
                <msink:context xmlns:msink="http://schemas.microsoft.com/ink/2010/main" type="inkWord" rotatedBoundingBox="9954,4599 18998,4512 19009,5639 9965,5726"/>
              </emma:interpretation>
              <emma:one-of disjunction-type="recognition" id="oneOf1">
                <emma:interpretation id="interp5" emma:lang="en-US" emma:confidence="0.5">
                  <emma:literal>(Frieda-crafts)</emma:literal>
                </emma:interpretation>
                <emma:interpretation id="interp6" emma:lang="en-US" emma:confidence="0">
                  <emma:literal>( Frieda-crafts)</emma:literal>
                </emma:interpretation>
                <emma:interpretation id="interp7" emma:lang="en-US" emma:confidence="0">
                  <emma:literal>( Frieda-crafts]</emma:literal>
                </emma:interpretation>
                <emma:interpretation id="interp8" emma:lang="en-US" emma:confidence="0">
                  <emma:literal>( Frieda-crafts}</emma:literal>
                </emma:interpretation>
                <emma:interpretation id="interp9" emma:lang="en-US" emma:confidence="0">
                  <emma:literal>( Frieda-crafts</emma:literal>
                </emma:interpretation>
              </emma:one-of>
            </emma:emma>
          </inkml:annotationXML>
          <inkml:trace contextRef="#ctx0" brushRef="#br0" timeOffset="4726.8083">6515-154 122,'-31'20'41,"9"19"0,-13-4 0,6 18-34,-5 2-4,5 13-3,2 5 0,6 7 0,7 3 0,6 6 0,4-2 0,9-1 0,8-6 0,5-8 0,7-13 0,9-8 0,3-11 0,3-16 0,3-10 0,-4-12 0,-1-4 0,-15-22-13,7 10-30,-17-17 0,3 6 2,-17-18-2</inkml:trace>
          <inkml:trace contextRef="#ctx0" brushRef="#br0" timeOffset="5163.609">6876 183 129,'-2'-21'43,"23"13"-1,-2-15-1,23 11-41,6-11 0,15 3 0,6-6 0,3-3 0,7 4 0,-13-12-3,9 23-38,-29-9-2,-2 18 1,-27-4-1</inkml:trace>
          <inkml:trace contextRef="#ctx0" brushRef="#br0" timeOffset="4960.8086">6902 277 97,'19'0'41,"-19"0"1,17 14-1,-17-14-11,10 39-26,-3-3-4,4 11 0,0 4 0,2 6 0,0 1 0,0-6 0,-4-4 0,-1-9 0,-1-6 0,-9-17-3,15 0-37,-13-16-4,-13-14 3,-1-13-1</inkml:trace>
          <inkml:trace contextRef="#ctx0" brushRef="#br0" timeOffset="5382.0094">6963 366 126,'-21'39'41,"1"-20"2,25 2-2,-5-21-37,40 12-4,5-15 0,11-5 0,15 2 0,-2-9 0,11 15-12,-20-12-29,10 10-1,-20-8 0,0 10 1</inkml:trace>
          <inkml:trace contextRef="#ctx0" brushRef="#br0" timeOffset="5725.21">7598 510 115,'-3'16'41,"12"11"1,-7-9 0,17 19-27,-9-12-15,9 7 0,0-5 0,2 0 0,-3-1 0,0-7 0,-7 0 0,-11-19 0,11 18 0,-11-18 0,0 0 0,-19-3 0,19 3 0,-23-31 0,14 7 0,2-6 0,3-7 0,4-3 0,6-4 0,4 2 0,6 4 0,3 3 0,5 4 0,5 4 0,6 11 0,-6-5-7,18 24-23,-19-12-11,9 12-1,-13-6 1,5 11 0</inkml:trace>
          <inkml:trace contextRef="#ctx0" brushRef="#br0" timeOffset="5881.2103">8065 483 118,'-2'21'41,"14"9"1,-12-9-1,20 9-28,-13-9-13,7 0 0,-1-7 0,-13-14 0,26 18 0,-26-33-11,0 15-30,0-20-2,1 4 2,-13-15-1</inkml:trace>
          <inkml:trace contextRef="#ctx0" brushRef="#br0" timeOffset="6052.8106">8076 202 105,'-6'-27'42,"6"27"0,0 0-1,1 22-16,-1-22-25,15 21 0,-1-7 0,1-4 0,10 15-13,-25-25-27,36 32-1,-23-16 0,9 8-1</inkml:trace>
          <inkml:trace contextRef="#ctx0" brushRef="#br0" timeOffset="6427.2112">8429 584 104,'12'19'40,"-12"-19"1,19 19-1,-19-19-20,25-8-15,-4-2-3,5-2-1,3-4 1,1-4-4,1 0 1,-5-6 0,-4 5 0,-6-1 0,-6 3-1,-9 3 1,-1 16 0,-19-15 1,0 15 0,-5 8 1,-4 7 0,1 6 1,-5 4 0,5 9 2,1 1-4,8 8 0,1-3 0,9-2 0,8-6 0,11-3 0,13-10 0,8-11 0,11-8 0,1-25-8,18 7-33,-9-14-1,13-2 1,-13-12-1</inkml:trace>
          <inkml:trace contextRef="#ctx0" brushRef="#br0" timeOffset="7129.2125">9214 90 123,'0'0'41,"0"0"1,22 3-1,-22-3-33,26 43-8,-8-8 0,6 12 0,-2 5 0,1 4 0,-1 3 0,-4-1 0,0-2 0,-6-10 0,0-7 0,-4-6 0,-2-9 0,0-10 0,-6-14 0,0 0 0,0 0 0,0 0 0,-8-16 0,-3-1 0,-5 3 0,-6-1 0,-4 4 0,-8 3 0,-4 3 0,-2 5 0,-2 5 0,0 5 0,4 4 0,6 7 0,3-2 0,10 5 0,6 1 0,8-2 0,10-1 0,9-3 0,10-4 0,11-7 0,14-2 0,7-9 0,8-10 0,13-3 0,3-3 0,5-3 0,-1-4 0,-2-1 0,-7 1 0,-8 1 0,-7 4 0,-15 0 0,-10 5 0,-13 2 0,-22 14 0,10-23 0,-10 23 0,-29-7 0,5 5 0,-3 7 0,-4 1 0,1 5 0,-1 5 0,6 5 0,4 1 0,6 9 0,4 1 0,8-2 0,8 0 0,9-4 0,14-7 0,10-8 0,7-9 0,5-15 0,14 10 0,-14-26-40,12 4-2,-14-15-3,4 6 3</inkml:trace>
          <inkml:trace contextRef="#ctx0" brushRef="#br0" timeOffset="7644.0134">10454 168 114,'-9'-22'41,"9"22"1,0 0-2,0 0-28,-15 9-6,17 15-6,1 10 0,2 12 0,0 7 0,4 9 0,1 2 0,5 2 0,-4-9 0,5-2 0,-3-12 0,-2-10 0,3-7 0,-14-26 0,31 17-39,-31-17-4,16-12 1,-16-8-1</inkml:trace>
          <inkml:trace contextRef="#ctx0" brushRef="#br0" timeOffset="7831.2137">10947 496 126,'31'1'40,"-31"-1"1,28 0-1,-11-1-37,2-2-2,10 3-7,-15-16-23,26 11-10,-11-11-3,10 5 2,-9-7-1</inkml:trace>
          <inkml:trace contextRef="#ctx0" brushRef="#br0" timeOffset="8658.0152">11997 92 125,'22'9'41,"-22"-9"2,5 45-2,-8-16-36,6 6-5,-3 0 0,3 0 0,-1-3 0,2-6 0,0-6 0,-4-20 0,11 15 0,-11-15 0,11-18 0,-8-3 0,4-7 0,-6-4 0,3-7 0,-4-4 0,-4 3 0,-5 2 0,-6 8 0,-7 7-2,-5 14 2,-7 9 0,-8 16 0,-1 16 2,-9 12-2,3 15 0,-3 8 0,4 7 0,5 1 0,11 3 0,11-4 0,15-12 0,18-11 0,16-12 0,20-14 0,13-12 0,16-13 0,0-18 0,5 1 0,-10-17-6,5 12-8,-27-21-2,9 20-1,-35-15 4,7 20 4,-20-1 5,-11 19 4,11-14 5,-11 14 5,0 0 5,-19 13 0,27 9-1,-16-8-4,14 15-2,-1-8-6,9 9-2,1-4 0,4-1 0,2-2 0,1-4 0,-2-3 0,-3-8 0,-17-8 0,24 6 0,-24-6 0,8-25 0,-6 4 0,-2-5 0,3-2 0,1-6 0,5-4 0,-1-1 0,7 4 0,2 0 0,6 3 0,-1 2 0,7 6 0,-2 3 0,5 10-3,-7-7-7,16 20-30,-17-5-2,8 11 2,-11-5-2</inkml:trace>
          <inkml:trace contextRef="#ctx0" brushRef="#br0" timeOffset="9032.4157">13059 454 119,'0'0'39,"-24"18"2,-2-23-2,8 11-32,-10-4-2,0 4-3,3 6 1,-3 3-3,1 5 0,1 4 0,4 3 0,4 5 0,4-2 0,7-3 0,7-9 0,8-2 0,9-13 0,5-6 0,5-7 0,4-9 0,-1-7 0,4-1 0,-7 5 0,0-4 0,-9 9 0,0 6 0,-18 11 0,19 0 0,-19 0 0,6 28 0,-2-10 0,1 8 0,3-7 0,0 0 0,8-6 0,-16-13 0,40 1-38,-29-15-4,16 6-1,-11-18 1</inkml:trace>
          <inkml:trace contextRef="#ctx0" brushRef="#br0" timeOffset="9406.8164">13821 133 95,'16'-43'37,"0"6"2,-13-6-1,-1 21-22,-15-12-11,0 12-2,-11 3-1,-5 9 0,-9 8-1,-1 12 1,-6 6 0,4 11 1,-4 7 1,6 7 0,4 6-2,9 10-2,10 2 0,13 3 0,6 1 0,10-1 0,6-3 0,9 2 0,1-8 0,-1-4 0,-4-6 0,-6-6 0,-7-3 0,-12-15 0,12 9-41,-29-21-1,4 4-1,-17-17 0</inkml:trace>
          <inkml:trace contextRef="#ctx0" brushRef="#br0" timeOffset="9578.4167">13293 576 118,'-25'12'40,"25"-12"2,16 8-2,24-3-32,1-10-4,17-4-3,11-1-3,2-11-5,19 10-32,-18-13-3,2 7 3,-20-10-3</inkml:trace>
          <inkml:trace contextRef="#ctx0" brushRef="#br0" timeOffset="9828.0172">14113 16 111,'0'0'41,"-22"5"1,20 19-1,-20 2-30,26 23-4,-7 7-5,11 11-2,2 2 0,1 1 0,4-1 0,-3-4 0,6-4 0,-15-24-6,17 6-36,-24-16-1,6-1 0,-18-15-1</inkml:trace>
          <inkml:trace contextRef="#ctx0" brushRef="#br0" timeOffset="10015.2175">13848 563 116,'0'0'42,"-16"3"0,31 2-1,1-18-30,19 11-8,12-2-3,7-4-2,12 4-4,-5-15-6,18 13-28,-17-8-2,9 7 2,-17-7-2</inkml:trace>
          <inkml:trace contextRef="#ctx0" brushRef="#br0" timeOffset="10358.418">14625 441 116,'-19'10'40,"-15"-7"0,5 12 0,-9-11-33,9 9-3,-3-2-1,6 4-2,0-1 0,6 0-1,4-1 1,16-13-1,-17 21 2,17-21-2,17 10 0,5-9 0,8-1 0,9 2 0,9-2 0,5 1 0,2 3 0,-2 2 0,-7 4 0,-9 6 0,-13 3 0,-11 1 0,-16 3 0,-12-1 0,-10-1 0,-9-3 0,0-1-3,-11-20-8,15 9-29,-12-12-2,13 1 1,-8-12-1</inkml:trace>
          <inkml:trace contextRef="#ctx0" brushRef="#br0" timeOffset="10764.0188">14721-250 116,'0'0'40,"0"0"3,23 4-2,-5 3-33,20 15-1,5 2-7,15 16 0,5 8 0,2 14 0,0 10 0,-4 8 0,-7 3 0,-10 0 0,-12-1 0,-16-6 0,-11-8 0,-12-5 0,-9-10 0,-8-11 0,-3-4 0,-10-19 0,9 5-40,-10-16-4,11 0 1,-9-22-2</inkml:trace>
        </inkml:traceGroup>
      </inkml:traceGroup>
    </inkml:traceGroup>
    <inkml:traceGroup>
      <inkml:annotationXML>
        <emma:emma xmlns:emma="http://www.w3.org/2003/04/emma" version="1.0">
          <emma:interpretation id="{067B2405-83ED-4094-A68C-59D617BF9C47}" emma:medium="tactile" emma:mode="ink">
            <msink:context xmlns:msink="http://schemas.microsoft.com/ink/2010/main" type="paragraph" rotatedBoundingBox="4411,6906 22380,6546 22437,9387 4468,9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17ED58-EDDA-482F-8E77-411D1CAAE8E5}" emma:medium="tactile" emma:mode="ink">
              <msink:context xmlns:msink="http://schemas.microsoft.com/ink/2010/main" type="inkBullet" rotatedBoundingBox="4411,6906 6601,6863 6651,9344 4461,9388"/>
            </emma:interpretation>
            <emma:one-of disjunction-type="recognition" id="oneOf2">
              <emma:interpretation id="interp10" emma:lang="en-US" emma:confidence="0">
                <emma:literal>is,</emma:literal>
              </emma:interpretation>
              <emma:interpretation id="interp11" emma:lang="en-US" emma:confidence="0">
                <emma:literal>Dr,</emma:literal>
              </emma:interpretation>
              <emma:interpretation id="interp12" emma:lang="en-US" emma:confidence="0">
                <emma:literal>B.</emma:literal>
              </emma:interpretation>
              <emma:interpretation id="interp13" emma:lang="en-US" emma:confidence="0">
                <emma:literal>Dr.</emma:literal>
              </emma:interpretation>
              <emma:interpretation id="interp14" emma:lang="en-US" emma:confidence="0">
                <emma:literal>DD.</emma:literal>
              </emma:interpretation>
            </emma:one-of>
          </emma:emma>
        </inkml:annotationXML>
        <inkml:trace contextRef="#ctx0" brushRef="#br0" timeOffset="14882.4261">751 2823 88,'-16'-11'39,"16"11"1,-10 14 1,20 15-25,-17-11-8,17 20-1,-9 5-2,11 13-1,-7 14 0,6 15-1,-6 8-3,3 9 0,-5 7 0,2-1 0,-2-4 0,0-8 0,-1-15 0,-1-18 0,1-15 0,-1-20 0,-1-28 0,0 0 0,18-8 0,-18-25 0,7-6 0,-12-16-5,21 5-36,-26-20-3,12 6 1,-12-16 0</inkml:trace>
        <inkml:trace contextRef="#ctx0" brushRef="#br0" timeOffset="17347.2304">754 2903 47,'0'0'35,"0"0"1,-15 5 1,15-5-11,0 0-10,0 0-4,0 0-4,15 5-1,-15-5-2,16-2 0,-16 2-2,24-5 0,-10-3 0,4 2-1,5-12-1,2-1 1,6-5-2,6-5 1,3-6-1,10-3 1,4-8-2,9-2 2,-1 0-1,6-2 0,-1 1 0,-3 1 1,-3 3-1,-5 7 0,-6 6 0,-7 5 1,-6 4-1,0 2 0,-3 6 1,-4 0-1,1 1 2,-1-1-2,-1-2 0,-1 2 0,-3 1 0,-7 3 0,-2 0 0,-16 11 0,21-13 0,-21 13 0,0 0 0,0 0 0,0 0 0,0 0 0,0 0 0,0 0 0,0 0 0,-8 17 0,8-17 0,0 0 0,0 0 0,0 0 0,0 0 0,-5 15 0,5-15 0,0 0 0,0 0 0,0 0 0,0 0 0,0 0 0,8 14 0,-8-14 0,8 18 0,-8-18 0,14 21 0,-2-7 0,1 2 0,3 5 0,3 1 0,5 4 0,3 2 0,7 8 0,3-3 0,5 5 0,2 2 0,8 0 0,-1 0 0,4 0 0,-1-3 0,2 0 0,-3-5 0,-1 1 0,-6-7 0,-2 1 0,-6-3 0,-7-5 0,-6 0 0,-4-3 0,-6 0 0,-15-16 0,16 21 0,-16-21 0,0 0 0,0 0 0,4 14 0,-4-14 0,0 0 0,0 0 0,0 0 0,0 0 0,0 0 0,0 0 0,0 0 0,0 0 0,-19-5 0,19 5 0,0 0 0,0 0 0,0 0 0,0 0 0,0 0 0,0 0 0,0 0 0,0 0 0,0 0 0,0 0 0,0 0 0,0 0 0,0 0 0,0 0 0,0 0 0,0 0 0,0 0 0,0 0 0,-6 21 0,6-21 0,-2 26 0,1-9 0,-1 4 0,2 5 0,-2 1 0,4 6 0,-2 4 0,3 3 0,4 2 0,-4 4 0,6 5 0,-4 5 0,5 1 0,-5 3 0,4 0 0,-2 7 0,-1 0 0,1 1 0,-1-5 0,-1-2 0,0-5 0,-1-3 0,1-7 0,-2-9 0,2-5 0,-1-5 0,-1-8 0,0-3 0,-3-16 0,5 19 0,-5-19 0,0 0 0,0 0 0,0 0 0,0 0 0,0 0 0,0 0 0,0 0 0,0 0 0,0 0 0,0 0 0,0 0 0,0 0 0,0 0 0,0 0 0,0 0 0,-7-14 0,7 14 0,0 0 0,0 0 0,-16-3 0,16 3 0,-17 4 0,2 1 0,-2 0 0,-6 5 0,-6 1 0,-5 2 0,-6 4 0,-8 1 0,-8 1 0,-8 2 0,-7 6 0,-4 2 0,-2 1 0,-3 2 0,3 0 0,4 0 0,11 1 0,7-4 0,13-5 0,9-3 0,10-4 0,7-5 0,16-12 0,-16 14 0,16-14 0,0 0 0,0 0 0,0 0 0,0 0 0,0 0 0,0 0 0,0 0 0,0 0 0,0 0 0,0 0 0,0 0 0,0 0 0,0 0 0,0 0 0,0 0 0,0 0 0,0 0 0,0 0 0,0 0 0,0 0 0,0 0 0,0 0 0,-1-14 0,1 14 0,0 0 0,-12-16 0,12 16 0,-17-13 0,17 13 0,-20-13 0,20 13 0,-25-14 0,7 6 0,-1-2 0,0 0 0,-1 1 0,-4-2 0,-1-2 0,-6-1 0,1-2 0,-6-4 0,-4 3 0,-2-7 0,-6-2 0,-5-1 0,2-5 0,-2 2 0,0-2 0,0 2 0,3 1 0,2 5 0,5 3 0,4 2 0,3 6 0,2 4 0,7 1 0,1 0 0,2 1 0,8 1 0,-2-2 0,18 8 0,-21-15 0,21 15 0,-9-20 0,9 20 0,0-18 0,0 18 0,9-16 0,-9 16 0,20-8 0,-20 8 0,30 5-3,-30-5-26,34-8-14,-34 8-1,38-8 0,-23-6 1</inkml:trace>
        <inkml:trace contextRef="#ctx0" brushRef="#br0" timeOffset="17862.0313">1032 3135 89,'0'0'39,"0"0"1,0 0 0,-17 8-24,27 17-7,-11-1-3,7 16-1,-4 5-1,6 12 0,-4 9-1,3 7-3,-1 7 0,2 2 0,-1-4 0,2-6 0,1-7 0,1-14 0,-1-11 0,-1-11 0,-9-29 0,15 15 0,-15-15 0,9-24 0,-9 24-14,4-47-28,0 15-1,-10-16 0,11 5-1</inkml:trace>
        <inkml:trace contextRef="#ctx0" brushRef="#br0" timeOffset="19032.0334">2537 3988 100,'0'0'40,"-15"4"1,-2-4-1,12 18-28,-21-10-5,4 11-2,-10-1-1,0 6 0,-10 3-2,2 2-2,-8 1 0,1 2 0,0-2 0,1-1 0,4-2 0,7-4 0,8-9 0,6-6 0,21-8 0,0 0 0,0 0-7,17-35-35,15 16-1,-4-15 0,17 5 0</inkml:trace>
        <inkml:trace contextRef="#ctx0" brushRef="#br0" timeOffset="18439.2323">1906 2601 109,'0'0'41,"0"0"0,0 0-8,2 18-23,11-2-3,-13-16-2,32 33-1,-10-10 1,10 9-5,2 3 0,8 3 0,-2 4 0,8 4 0,-2-3 0,1 2 0,-2-2 0,-3-8 0,-7-6 0,-1-4 0,-7-9 0,-8-8 0,-4-3 0,-15-5 0,20 0-14,-24-19-29,4 5-1,-16-12 1,8 8-2</inkml:trace>
      </inkml:traceGroup>
      <inkml:traceGroup>
        <inkml:annotationXML>
          <emma:emma xmlns:emma="http://www.w3.org/2003/04/emma" version="1.0">
            <emma:interpretation id="{87263CE7-E0E4-4C0F-B565-00FC311BEF58}" emma:medium="tactile" emma:mode="ink">
              <msink:context xmlns:msink="http://schemas.microsoft.com/ink/2010/main" type="line" rotatedBoundingBox="7457,6883 22381,6583 22437,9387 7514,9686"/>
            </emma:interpretation>
          </emma:emma>
        </inkml:annotationXML>
        <inkml:traceGroup>
          <inkml:annotationXML>
            <emma:emma xmlns:emma="http://www.w3.org/2003/04/emma" version="1.0">
              <emma:interpretation id="{80A34776-DC7D-448C-B990-6CE07FD6636F}" emma:medium="tactile" emma:mode="ink">
                <msink:context xmlns:msink="http://schemas.microsoft.com/ink/2010/main" type="inkWord" rotatedBoundingBox="7460,7026 13343,6908 13375,8537 7493,8655"/>
              </emma:interpretation>
              <emma:one-of disjunction-type="recognition" id="oneOf3">
                <emma:interpretation id="interp15" emma:lang="en-US" emma:confidence="0">
                  <emma:literal>traps</emma:literal>
                </emma:interpretation>
                <emma:interpretation id="interp16" emma:lang="en-US" emma:confidence="0">
                  <emma:literal>trepan's</emma:literal>
                </emma:interpretation>
                <emma:interpretation id="interp17" emma:lang="en-US" emma:confidence="0">
                  <emma:literal>tropics's</emma:literal>
                </emma:interpretation>
                <emma:interpretation id="interp18" emma:lang="en-US" emma:confidence="0">
                  <emma:literal>tropic's</emma:literal>
                </emma:interpretation>
                <emma:interpretation id="interp19" emma:lang="en-US" emma:confidence="0">
                  <emma:literal>tropic''}</emma:literal>
                </emma:interpretation>
              </emma:one-of>
            </emma:emma>
          </inkml:annotationXML>
          <inkml:trace contextRef="#ctx0" brushRef="#br0" timeOffset="25147.2441">7450 3500 105,'0'0'40,"5"18"1,19-20-1,29 9-29,13-10-4,29 1-2,22-6-2,26 0 0,20-6-3,17-2 0,6-2 0,2 1 0,-10 1 0,-16 1 0,-24 7 0,-32 2 0,-24 11-2,-37-1-3,-16 17-5,-29-21-20,-24 26-11,-5-17 1,6 6 0,-6-15 0</inkml:trace>
          <inkml:trace contextRef="#ctx0" brushRef="#br0" timeOffset="26520.0465">7832 2307 97,'0'-17'40,"0"17"2,0 0-1,4 20-26,-17 1-9,1 14-1,-5 8-2,-4 10 0,-5 5 0,1 7-3,-6-1 0,1-3 0,-1-7 0,5-8 0,2-7 0,8-15 0,5-10 0,11-14 0,-5-18 0,13-7 0,8-10 0,0-7 0,8-12 0,-1-5 0,3-8 0,-1-4 0,1 6-2,-4-1 1,-4 9 1,-3 9-1,-4 11 1,-3 10 1,-8 27-1,0 0 1,0 0 1,6 26-2,-4 2 0,3 11 0,-1 4 0,6 5 0,1 3 0,9 0 0,-3 0 0,7-3 0,-1-3 0,-1-5 0,1-7 0,-4-2 0,-3-11 0,-6-2 0,-10-18 0,0 0 0,4 16 0,-20-29-7,16 13-6,-46-30-10,30 25-14,-24-16-5,9 18 12,-19-18 12,17 21 8,-7-3 8,1-2 8,17 20 12,-12-17 14,34 2 6,-29 5-8,39 11-11,-10-16-8,19 2-2,0-7-5,12 5-1,2-3 0,9-2-2,3 0-2,-3-6-5,11 14-19,-18-19-16,7 8 1,-17-11-1,6 4 0</inkml:trace>
          <inkml:trace contextRef="#ctx0" brushRef="#br0" timeOffset="26816.4471">8139 2250 101,'0'0'40,"0"0"1,0 0 0,-24 0-30,27 20-5,-5 3-1,6 10-1,-4 6 0,6 9-2,-3 3-2,7 1 0,-2 1 0,3-3 0,0-6 0,2 0 0,-3-14 0,-2-8 0,1-1 0,-9-21-16,0 0-25,0 0-3,0 0 1,4-24-2</inkml:trace>
          <inkml:trace contextRef="#ctx0" brushRef="#br0" timeOffset="27331.248">8686 2215 101,'5'20'40,"-5"7"2,-10-1-2,17 9-28,-14-6-6,9 4-2,-4-9-1,4-3-2,-2-21 1,6 16-1,-6-16-1,0 0 0,8-25 0,-6 5-1,-1-4 0,-2-7 0,1 2-1,-7-3 1,3 5-1,-6 1 1,0 7-1,-4 5 1,-1 9 1,-4 10 0,-3 9 1,-1 12 0,-4 9 0,1 9 0,-1 11 1,1 7 0,2 2 0,7 0 1,7-5-1,10-2-2,8-17 0,16-8 0,10-14 0,11-10 0,6-11 0,2-12 0,6-1-8,-18-27-23,15 18-10,-21-15-3,0 5 2,-14-10-1</inkml:trace>
          <inkml:trace contextRef="#ctx0" brushRef="#br0" timeOffset="27580.8484">8924 2155 109,'-18'10'41,"19"14"2,-12 2-1,22 20-31,-7-1-6,12 7-1,-2 6-4,4 3 0,1-4 0,2-3 0,-3-6 0,-4-8 0,4-6 0,-10-9 0,3-4 0,-11-21-19,0 0-22,0 0-3,16-8 1,-18-8-2</inkml:trace>
          <inkml:trace contextRef="#ctx0" brushRef="#br0" timeOffset="25552.8448">9028 3068 110,'0'0'41,"0"0"0,22 0-3,14 16-27,-6-7-4,17 12 0,6 3-7,8 6 0,0 2 0,6 8 0,-3 0 0,-3 3 0,-11 0 0,-8 2 0,-15-3 0,-9-4 0,-14 0 0,-12-3 0,-9-3 0,-7 2 0,-9-5 0,1 1 0,-3-8 0,5-1 0,2-5 0,6-6 0,12 6 0,-15-28-42,25 12 0,-12-24-3,14 9 2</inkml:trace>
          <inkml:trace contextRef="#ctx0" brushRef="#br0" timeOffset="28189.2495">9214 2681 106,'0'0'40,"0"0"0,0 0-2,0 0-28,30-8-4,-13 5-2,7 1-1,0-1-1,1 0 0,3-2-1,1 2 0,-2 0 1,-2 3-2,-4-2 0,-3 0 0,-18 2 0,21 7 0,-21-7 0,-7 17 0,7-17-2,-30 29 4,9-13-2,-3 3 0,0-1 0,1 1 0,1-5 0,6 2 0,0-6 0,16-10 0,-16 13 0,16-13 0,0 0 0,0 0 0,27-7 0,-11-1 0,10 2 0,0-2 0,6 5 0,-2-2 0,4 5 0,-4 10 0,-4 1 0,-4 3 0,-7 5 0,-7 1 0,-6 2 0,-6 0 0,-7-1 0,-3-5 0,-6-2 0,0-4 0,3-2 0,-3-8-5,20 0-16,-31 3-19,31-3-2,-24-24 1,24 10-2</inkml:trace>
          <inkml:trace contextRef="#ctx0" brushRef="#br0" timeOffset="20935.2367">3787 3568 113,'0'0'42,"0"0"0,0 0 0,0 0-32,30 3-6,-6-10-2,7-2-2,6 1 0,-2-18-13,8 15-27,-6-14-4,8 5 2,-11-13-1</inkml:trace>
          <inkml:trace contextRef="#ctx0" brushRef="#br0" timeOffset="20732.4364">3862 3357 118,'2'-15'41,"-7"-5"1,5 20-10,-3-15-24,3 15-3,0 0-1,9 21-1,-5 6-1,2 11-2,1 9 0,-1 4 0,0 6 0,1-2 0,1-4 0,-2-13-2,7 5-11,-19-28-28,6-15-1,0 0-1,0 0 1</inkml:trace>
          <inkml:trace contextRef="#ctx0" brushRef="#br0" timeOffset="22386.0392">5099 3138 94,'0'0'39,"0"-26"1,0 26-2,0 0-25,0 0-5,0 0-3,-3 23-1,3 2 0,3 17-1,-3 7 0,4 15 1,-1 5-4,3 4 0,-1 2 0,3 2 0,-1-10 0,2-9 0,-1-15 0,-1-11 0,-3-11 0,-4-21 0,0 0 0,0 0 0,0 0 0,2-39 0,-7 7 0,-3-9 0,2-7-2,-4-11-1,2-7 1,0-2 0,3-3 0,2-2 1,3 2 0,2 4 1,4 7 0,4 9 0,4 7 0,5 6 1,4 8 0,4 6-1,4 6 1,4 5 0,4 7 0,1 4-1,-2 4 1,-3 4 0,-2 6-1,-6 5 1,-6 2-1,-10 5 1,-6 2-1,-8 3 0,-9-2 1,-5 2-1,-6 1 0,-6-5 0,-4 4 0,-3-2 0,-1-4 0,0-1-1,2 0 1,0-1 0,8-3 0,3 1 0,7-6 0,6 1 0,6 0 0,9 1 0,7-1 1,7 2 0,4-1 1,8 1-2,6 3 0,5 1 0,4 0 0,2 2 0,0-3 0,-4 0 0,-1 2 0,-6-2 0,-3-1 0,-8-2 0,-6-3 0,-2-2 0,-17-11 0,17 14 0,-17-14 0,0 0 0,0 0 0,-5-14 0,5 14-14,-17-24-27,12 9-3,-11-13 2,9 7-1</inkml:trace>
          <inkml:trace contextRef="#ctx0" brushRef="#br0" timeOffset="23041.2404">6232 3060 90,'0'0'41,"0"0"0,-17-2 0,20 29-16,-3-27-19,3 35-1,0-16-2,7 1 0,-4-3-3,2-2 0,-8-15 0,13 14 0,-13-14 0,0 0 0,12-18 0,-11 2 0,-1-4 0,-1-4 0,-3-3 0,-2-2 0,-1 3 0,-5 2 0,-1 5-2,-5 3 1,1 8 1,-6 8-1,1 7 1,-1 5 0,-1 7 0,-2 9 0,2 8 0,-1 7 1,-4 7-1,6 8 1,-1 4 1,10 3-2,-2 1 0,12-1 0,6-6 0,9-4 0,10-11 0,6-7 0,9-10 0,2-6 0,7-11 0,0-4 0,-3-4 0,-2-7 0,-5-2 0,-11-7-3,8 14-19,-17-24-20,1 8 0,-11-17 1,9 5-1</inkml:trace>
          <inkml:trace contextRef="#ctx0" brushRef="#br0" timeOffset="23462.4412">6638 3058 96,'-17'-3'40,"17"3"0,-15 1 0,15-1-25,0 0-8,-17 10-2,17 9-1,-4 2-1,3 11 2,-1 6-5,5 12 0,1 6 0,4 6 0,3 0 0,2 4 0,3-4 0,5-4 0,0-9 0,-1-7 0,0-10 0,-3-4 0,-1-12 0,-16-16 0,24 15 0,-24-15 0,20-13-39,-25-5-4,5 18-1,-7-43 0</inkml:trace>
        </inkml:traceGroup>
        <inkml:traceGroup>
          <inkml:annotationXML>
            <emma:emma xmlns:emma="http://www.w3.org/2003/04/emma" version="1.0">
              <emma:interpretation id="{E954A74A-5FBA-4A01-9982-2A2B10B420B4}" emma:medium="tactile" emma:mode="ink">
                <msink:context xmlns:msink="http://schemas.microsoft.com/ink/2010/main" type="inkWord" rotatedBoundingBox="15167,6728 19794,6635 19850,9439 15223,9532"/>
              </emma:interpretation>
              <emma:one-of disjunction-type="recognition" id="oneOf4">
                <emma:interpretation id="interp20" emma:lang="en-US" emma:confidence="0">
                  <emma:literal>"Dirt</emma:literal>
                </emma:interpretation>
                <emma:interpretation id="interp21" emma:lang="en-US" emma:confidence="0">
                  <emma:literal>"Dirt.</emma:literal>
                </emma:interpretation>
                <emma:interpretation id="interp22" emma:lang="en-US" emma:confidence="0">
                  <emma:literal>"Dirt,</emma:literal>
                </emma:interpretation>
                <emma:interpretation id="interp23" emma:lang="en-US" emma:confidence="0">
                  <emma:literal>birr,</emma:literal>
                </emma:interpretation>
                <emma:interpretation id="interp24" emma:lang="en-US" emma:confidence="0">
                  <emma:literal>"Dir.</emma:literal>
                </emma:interpretation>
              </emma:one-of>
            </emma:emma>
          </inkml:annotationXML>
          <inkml:trace contextRef="#ctx0" brushRef="#br0" timeOffset="35521.2622">11522 2871 53,'0'0'32,"0"0"0,14-3-4,-14 3-6,0 0-5,0 0-6,0 0-2,0 0-1,0 0-2,0 0-1,0 0-1,0 0 0,14-5-1,-14 5-1,0 0 1,0 0-2,0 0 1,17-14-1,-17 14 1,24-18-1,-7 4 0,2-5-2,6-1 2,0-4-1,4-1 0,2 1 0,1-5 0,3 2 0,0-2 0,2-3 0,5 0 0,0-3 1,1-1-1,0-4 0,4-2 0,-2 1 0,3-1 0,0 0 0,2-1 1,-2 3-1,2 2 1,-4 3-1,2 1 1,-1 2-1,-2 4 0,-7 4 1,-4 3-1,-8 5 0,-4 2 0,-4 6 0,-18 8 1,19-10-1,-19 10 2,0 0-2,0 0 0,0 0 0,0 0 0,0 0 0,0 0 0,0 0 0,0 0 0,0 14 0,0-14 0,0 0 0,0 0 0,0 0 0,0 0 0,0 0 0,0 0 0,0 0 0,0 0 0,0 0 0,0 15 0,0-15 0,0 0 0,0 0 0,0 0 0,2 16 0,-2-16 0,0 0 0,0 0 0,3 14 0,-3-14 0,0 0 0,8 22 0,-8-22 0,11 21 0,-11-21 0,21 29 0,-7-11 0,3 1 0,3 3 0,1 5 0,3 2 0,2 6 0,0 0 0,6 5 0,-2 0 0,2 3 0,2 0 0,0-3 0,-1 0 0,3-5 0,-1 1 0,-3-8 0,0-1 0,2-1 0,-2-4 0,-1-1 0,-3-2 0,0 5 0,-3-8 0,-4 5 0,0-7 0,-5 4 0,0-2 0,-16-16 0,24 22 0,-24-22 0,15 13 0,-15-13 0,0 0 0,16 5 0,-16-5 0,0 0 0,0 0 0,0 0 0,0 0 0,0 0 0,0 0 0,0 0 0,0 0 0,0 0 0,0 0 0,0 0 0,0 0 0,0 0 0,0 0 0,0 0 0,0 0 0,0 0 0,0 0 0,0 0 0,0 0 0,0 0 0,0 0 0,0 0 0,0 0 0,0 0 0,0 0 0,0 0 0,0 0 0,-7 14 0,7-14 0,0 0 0,-9 21 0,9-21 0,-7 19 0,7-19 0,-5 29 0,2-11 0,3 2 0,-1 7 0,2 5 0,2 4 0,-1 2 0,1 8 0,0 4 0,2 4 0,0 0 0,2 1 0,-3 2 0,3-2 0,-2-3 0,-1 1 0,3-7 0,-4 1 0,-1-4 0,1-3 0,-2-2 0,1-3 0,-2-1 0,2-7 0,-2 2 0,3-9 0,-2-2 0,1-4 0,-2-14 0,5 21 0,-5-21 0,0 0 0,0 0 0,6 14 0,-6-14 0,0 0 0,0 0 0,0 0 0,0 0 0,0 0 0,0 0 0,0 0 0,0 0 0,0 0 0,0 0 0,0 0 0,0 0 0,0 0 0,0 0 0,0 0 0,0 0 0,0 0 0,0 0 0,0 0 0,0 0 0,-6 15 0,6-15 0,0 0 0,-16 16 0,16-16 0,-18 13 0,18-13 0,-24 16 0,24-16 0,-29 19 0,10-5 0,-5-1 0,-2 4 0,-4 1 0,-2 1 0,-4 2 0,-4 3 0,2 1 0,-6 3 0,-1 2 0,-3 0 0,0 4 0,0 3 0,-2 1 0,2-1 0,0-1 0,3 0 0,3-4 0,5-4 0,4-2 0,7-1 0,2-5 0,6-3 0,2-7 0,16-10 0,-16 17 0,16-17 0,0 0 0,0 0 0,-13 15 0,13-15 0,0 0 0,0 0 0,0 0 0,0 0 0,0 0 0,0 0 0,0 0 0,0 0 0,0 0 0,0 0 0,0 0 0,-12-18 0,12 18 0,0 0 0,-13-21 0,13 21 0,-20-20 0,6 8 0,-4 0 0,-2-3 0,-6 1 0,-3-4 0,-3-1 0,-5 0 0,-3-5 0,0 0 0,-2-5 0,-1 1 0,-1-4 0,3 1 0,-1-1 0,2 2 0,1 1 0,4 2 0,0 1 0,4 4 0,2 0 0,-1 3 0,4 1 0,0 4 0,2 1 0,2 0 0,-1 5 0,4 2 0,2 1 0,2 0 0,15 5 0,-22-8 0,22 8 0,0 0 0,-8-16 0,8 16 0,0 0 0,11-14 0,-11 14 0,0 0 0,16-5 0,-16 5 0,0 0 0,0 0 0,22 8 0,-31-24-25,9 16-18,0 0 0,25-21 1,-25 0-1</inkml:trace>
          <inkml:trace contextRef="#ctx0" brushRef="#br0" timeOffset="36082.8633">11867 2892 100,'0'0'41,"14"14"0,-14-14 0,5 32-24,-8-14-10,9 12-2,-4 4-2,4 12-3,-1 10 0,1 14 0,-2 10 0,4 10 0,-5 5 0,3 6 0,1-4 0,4-4 0,-5-11 0,5-12 0,-2-16 0,2-9 0,0-18 0,-1-9 0,-10-18 0,16-2 0,-16 2 0,3-45-17,11 20-26,-14-23-2,10 0 2,-8-19-2</inkml:trace>
          <inkml:trace contextRef="#ctx0" brushRef="#br0" timeOffset="37346.4655">13194 3777 104,'-16'-8'40,"14"22"2,2-14-2,-13 31-27,-8-15-4,7 12-2,-13 4-7,-2 3 0,-7 5 0,0 8 0,-8 0 0,4 0 0,0-5 0,1 0 0,9-9 0,4-4 0,9-11 0,17-19 0,-16 5 0,16-5 0,16-16-37,-13-9-6,14 6 0,-8-18 0</inkml:trace>
          <inkml:trace contextRef="#ctx0" brushRef="#br0" timeOffset="32619.6572">11496 2919 77,'0'0'38,"0"0"-3,-10-21-2,25 29-14,-15-8-6,0 0-4,0-17-2,0 17-1,0 0-2,16-10 0,-16 10 0,0 0-1,0 0 0,0 0-3,0 0 0,3 27 0,-3-9 0,0 7 0,-2 7 0,6 7 0,-1 7 0,3 13 0,1 5 0,1 9 0,0 7 0,3 2 0,-1-1 0,-2 2 0,0-3 0,0-8 0,-2-8 0,-1-8 0,0-7 0,-2-5 0,0-9 0,2-8 0,-4-6 0,1-5 0,-2-16 0,2 17 0,-2-17 0,0 0 0,0 0 0,-4-30-15,4 30-28,4-37 0,2 15 0,-9-17 0</inkml:trace>
          <inkml:trace contextRef="#ctx0" brushRef="#br0" timeOffset="36691.2643">12603 2411 66,'0'0'38,"0"0"0,-14-14 0,28 25-16,-14-11-8,0 0-3,0 0-4,16 17 0,-16-17-2,24 31 0,-11-9-1,5 8-4,-1 2 0,7 7 0,1 2 0,0 10 0,4-1 0,0 1 0,0-1 0,0-6 0,-2-1 0,2-6 0,-5-5 0,2-11 0,-5-7 0,-1-4 0,-4-4 0,-1-6 0,-15 0 0,14-9 0,-14 9 0,0 0-37,0 0-6,-16-8-1,16 8 1</inkml:trace>
          <inkml:trace contextRef="#ctx0" brushRef="#br0" timeOffset="38407.2673">13614 2814 13,'0'0'17,"0"0"0,0 0-3,0 0 1,0 0 1,0 0 0,0 0 0,16-2 1,-16 2-1,0 0-2,0 0-4,0 0-2,0 0-2,0 0-1,0 0-1,0 0 0,0 0-1,-6 21 0,6-21 0,0 0 0,-10 16-1,10-16 0,0 0 0,-5 17 0,5-17-1,0 0 1,0 0-1,-4 16 0,4-16 1,0 0-1,0 0 1,-2 19-1,2-19 1,0 0 0,0 0-1,3 18 1,-3-18 0,0 0 0,0 0-1,16 3 1,-16-3 0,19-6-2,-19 6 0,31-18 0,-7 1 0,2 2 0,7-9 0,6-3 0,4-2 0,9 1 0,0-3 0,0 3 0,-4 5 0,-1-1 0,-9 8 0,-6 5 0,-8 3 0,-9 3 0,-15 5 0,16-3 0,-16 3 0,0 0 0,0 0 0,0 0 0,0 0 0,0 0-7,0 0-33,0 0-4,0 0 2,0 0-2</inkml:trace>
          <inkml:trace contextRef="#ctx0" brushRef="#br0" timeOffset="40622.4713">14632 2259 73,'0'0'40,"-18"-1"0,18 1 1,0 0-19,1 30-10,-5-8-4,12 15-2,-7 6-1,7 12 0,-4 4-2,2 8-3,-4-2 0,2 1 0,-2-6 0,1-5 0,0-12 0,1-10 0,-1-9 0,-3-24 0,6 15 0,-6-15 0,3-16 0,-3-5 0,-1-5 0,-2-5 0,-1-8 0,-2-2 0,0-4 0,-2-6 0,3 0-3,-2-2 1,6-1 1,-1-1 0,4 3 0,3 1 0,3 7 1,1 6 0,6 6 1,1 8-1,1 8 0,4 7 1,3 7 0,2 2 0,1 5 0,2 3-1,-2 1 1,1 4 0,-4 2-1,-3 0 0,-5 1 0,-5 5 0,-5-2 0,-4 2 0,-7 2 0,-1-3 0,-6 1 0,-2-2 0,-4 2 0,-3-3 0,-1-1 0,-2 2 0,-3 0 0,-1 2 0,-1 3 0,2-1 0,2 1 0,2 0 0,4-4 0,6-1 0,5 1 0,10-6 2,-2-14-2,20 24 0,1-14 0,7 2 0,2-2 0,5 3 0,4-1 0,-1 1 0,-1 2 0,0 1 0,-5 0 0,-3 0 0,-6 3 0,-6-3 0,-4 0 0,-3-2 0,-10-14 0,6 19 0,-6-19 0,0 0 0,0 0-36,8-14-6,-5-1-2,-6-15 1</inkml:trace>
          <inkml:trace contextRef="#ctx0" brushRef="#br0" timeOffset="41106.0722">15893 3207 78,'-3'-18'42,"3"18"-2,0 0 2,0 0-10,-8 21-25,12 8-2,0 1-1,4 13-2,0 3 1,3 4-3,2-1 0,-2-1 0,2-5 0,-5-11-3,5 3-6,-13-35-26,-5 26-7,5-26 0,-15 8 0</inkml:trace>
          <inkml:trace contextRef="#ctx0" brushRef="#br0" timeOffset="41293.2725">15779 3464 122,'0'0'42,"0"0"2,14 9-3,12-4-35,3-3-6,8-4 0,9 5-5,-12-9-36,24-2-2,-10-13 0,7 5 0</inkml:trace>
        </inkml:traceGroup>
        <inkml:traceGroup>
          <inkml:annotationXML>
            <emma:emma xmlns:emma="http://www.w3.org/2003/04/emma" version="1.0">
              <emma:interpretation id="{79148ABB-EA2B-4742-909A-C49E79839717}" emma:medium="tactile" emma:mode="ink">
                <msink:context xmlns:msink="http://schemas.microsoft.com/ink/2010/main" type="inkWord" rotatedBoundingBox="20801,7574 22400,7542 22417,8360 20817,8392"/>
              </emma:interpretation>
              <emma:one-of disjunction-type="recognition" id="oneOf5">
                <emma:interpretation id="interp25" emma:lang="en-US" emma:confidence="0">
                  <emma:literal>He</emma:literal>
                </emma:interpretation>
                <emma:interpretation id="interp26" emma:lang="en-US" emma:confidence="0">
                  <emma:literal>Her</emma:literal>
                </emma:interpretation>
                <emma:interpretation id="interp27" emma:lang="en-US" emma:confidence="0">
                  <emma:literal>Ha</emma:literal>
                </emma:interpretation>
                <emma:interpretation id="interp28" emma:lang="en-US" emma:confidence="0">
                  <emma:literal>He,</emma:literal>
                </emma:interpretation>
                <emma:interpretation id="interp29" emma:lang="en-US" emma:confidence="0">
                  <emma:literal>Hal</emma:literal>
                </emma:interpretation>
              </emma:one-of>
            </emma:emma>
          </inkml:annotationXML>
          <inkml:trace contextRef="#ctx0" brushRef="#br0" timeOffset="42042.0738">17111 3291 107,'0'0'42,"0"0"1,14-3-1,-14 3-32,31-11-5,2 1-2,11 4 0,4-1-3,8-5 0,3 5-4,-4-7-4,11 19-20,-24-15-14,-1 10-1,-17-9 1,0 5-1</inkml:trace>
          <inkml:trace contextRef="#ctx0" brushRef="#br0" timeOffset="41839.2733">17205 2865 108,'0'0'42,"0"0"1,0 0-1,-14 27-32,19 6-4,-5 9-2,6 15-4,-1 9 0,3 9 0,2 0 0,-2 3 0,3-6 0,-3-8 0,2-8 0,-6-13 0,3-8-2,-7-35-13,1 24-27,-1-24-3,0 0 3,-25-20-2</inkml:trace>
          <inkml:trace contextRef="#ctx0" brushRef="#br0" timeOffset="42307.2743">17536 2798 111,'0'0'42,"-24"3"2,21 18-1,-13-1-35,21 20-1,-2 3-7,8 9 0,2 3 0,4 13 0,0 0 0,0 3 0,1-3 0,-1-6 0,0-6 0,-5-9 0,1-7 0,-6-24-2,22 0-40,-29-16-3,20-2 2,-13-14-2</inkml:trace>
          <inkml:trace contextRef="#ctx0" brushRef="#br0" timeOffset="42806.475">18141 2945 106,'0'0'41,"0"0"2,8 17-1,8 7-32,-13-5-5,9 5-2,-6-3 0,2 0-1,0-5-2,-8-16 0,11 17 0,-11-17 0,0 0 0,7-19 0,-6 2 0,-2-7 0,-1-4-2,-1-3 0,-4-3 1,-2-1-1,-2 1 0,-5 9 1,-4 4 1,1 7-1,-5 7 2,0 10-1,-2 9 1,2 8-1,-2 12 1,1 7 0,-1 7 0,2 10 1,-2 6 0,7 8 0,5-1-2,6 1 0,9-4 0,14-9 0,9-9 0,11-9 0,13-14 0,5-12 0,8-10 0,0-12 0,5 1-5,-16-31-16,11 17-22,-18-16 0,0 6 0,-15-10-1</inkml:trace>
          <inkml:trace contextRef="#ctx0" brushRef="#br0" timeOffset="43134.0756">18600 2799 101,'0'0'40,"-13"-14"2,13 14-1,-16 6-30,19 10-5,-4 5-1,6 13-1,-4 7 1,6 12-5,-1 7 0,4 12 0,-1 3 0,1 2 0,3-5 0,0-3 0,-1-12 0,1-6 0,-2-12 0,1-12 0,-4-8 0,-8-19 0,14 18 0,-14-18 0,0 0-4,-3-16-39,3 16-1,-10-31-1,7 15 1</inkml:trace>
        </inkml:traceGroup>
      </inkml:traceGroup>
    </inkml:traceGroup>
    <inkml:traceGroup>
      <inkml:annotationXML>
        <emma:emma xmlns:emma="http://www.w3.org/2003/04/emma" version="1.0">
          <emma:interpretation id="{3D3D0786-E074-49CE-A6A4-F6E0CAF18528}" emma:medium="tactile" emma:mode="ink">
            <msink:context xmlns:msink="http://schemas.microsoft.com/ink/2010/main" type="paragraph" rotatedBoundingBox="4377,10512 9995,10344 10029,11464 4410,11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90455-B5DA-43BB-A5E2-BCAE13E34777}" emma:medium="tactile" emma:mode="ink">
              <msink:context xmlns:msink="http://schemas.microsoft.com/ink/2010/main" type="line" rotatedBoundingBox="4377,10512 9995,10344 10029,11464 4410,11632">
                <msink:destinationLink direction="with" ref="{E36DADBB-9751-4588-A6F7-7EABE338FE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379A9A-A3C0-494E-AF25-C39289EE4077}" emma:medium="tactile" emma:mode="ink">
                <msink:context xmlns:msink="http://schemas.microsoft.com/ink/2010/main" type="inkWord" rotatedBoundingBox="4377,10512 9995,10344 10029,11464 4410,11632"/>
              </emma:interpretation>
              <emma:one-of disjunction-type="recognition" id="oneOf6">
                <emma:interpretation id="interp30" emma:lang="en-US" emma:confidence="0">
                  <emma:literal>Alkylathn</emma:literal>
                </emma:interpretation>
                <emma:interpretation id="interp31" emma:lang="en-US" emma:confidence="0">
                  <emma:literal>Alkyl al non</emma:literal>
                </emma:interpretation>
                <emma:interpretation id="interp32" emma:lang="en-US" emma:confidence="0">
                  <emma:literal>Alkyl action</emma:literal>
                </emma:interpretation>
                <emma:interpretation id="interp33" emma:lang="en-US" emma:confidence="0">
                  <emma:literal>Alkyl al son</emma:literal>
                </emma:interpretation>
                <emma:interpretation id="interp34" emma:lang="en-US" emma:confidence="0">
                  <emma:literal>Alkyl atom</emma:literal>
                </emma:interpretation>
              </emma:one-of>
            </emma:emma>
          </inkml:annotationXML>
          <inkml:trace contextRef="#ctx0" brushRef="#br0" timeOffset="45770.4803">988 5881 82,'0'0'39,"0"0"-1,0 0 2,-5 24-17,-9-8-13,12 20-2,-12 6-3,3 17 0,-7 10 0,-1 12-5,-7 2 0,0 2 0,1-4 0,-1-4 0,0-13 0,4-13 0,3-14 0,4-16 0,15-21 0,-14 3 0,15-22 0,4-10 0,5-16 0,6-11 0,3-11 0,5-13 0,3-6 0,4-4 0,1-1 0,-1 2 0,-1 11 0,-4 7 0,-4 16 0,-3 11 0,-6 14 0,-1 12 0,-12 18 0,14 8 0,-8 15 0,2 14 0,2 12 0,6 15 0,2 11 0,4 13 0,2 5 0,7-2 0,-2-4 0,3-5 0,0-12 0,-2-15 0,-2-12 0,-8-16 0,-2-11 0,-18-16 0,16 5 0,-27-20-7,11 15-12,-32-35-22,11 10 0,-18-20 0,6 6 1</inkml:trace>
          <inkml:trace contextRef="#ctx0" brushRef="#br0" timeOffset="45942.0806">897 6347 102,'-18'24'40,"0"-3"0,22 9 0,-4-30-24,27 32-9,7-25-2,15-7-2,11-10-1,9-8-5,11-1-3,-16-14-33,16 7-2,-15-11 0,-3 9 1</inkml:trace>
          <inkml:trace contextRef="#ctx0" brushRef="#br0" timeOffset="46207.281">1518 5815 110,'-13'-24'40,"13"24"0,-15-13 1,25 34-30,-8 6-5,11 16-1,-1 12-3,11 18-2,-2 10 0,4 15 0,-1 1 0,2-3 0,-3-5 0,1-10 0,-3-11 0,-5-22 0,11-6-33,-27-42-9,27 21-1,-20-37 0</inkml:trace>
          <inkml:trace contextRef="#ctx0" brushRef="#br0" timeOffset="46472.4816">1930 5767 126,'-8'-14'40,"8"14"3,0 0-9,0 19-27,7 13-2,7 16-5,0 13 0,6 14 0,1 11 0,1 8 0,-1 2 0,0-5 0,-4-6 0,-4-15 0,3-11 0,-14-32-14,14 0-27,-16-27-2,18-4 1,-12-28-1</inkml:trace>
          <inkml:trace contextRef="#ctx0" brushRef="#br0" timeOffset="46800.0822">2476 6010 121,'-7'32'40,"-14"-10"1,4 15-2,-17-5-34,2 5-2,-8 0-1,-3 1-1,-6-1 0,3-2-1,1-3 0,3-2 0,5-4 2,7-1-2,9-2 0,8-4 0,12-3 0,1-16 0,30 22 0,2-14 0,8-5 0,13 0 0,5-3 0,6-1 0,2-2 0,-3-4 0,-1 6 0,-15-15-12,6 16-28,-21-12-3,0 8 2,-16-15-1</inkml:trace>
          <inkml:trace contextRef="#ctx0" brushRef="#br0" timeOffset="47221.2829">2752 6262 121,'-15'12'41,"-1"-6"1,15 20-2,-9-4-33,8 11-3,1 1-4,4 1 0,3-1 0,7-2 0,5-7 0,3-7 0,6-9 0,4-12 0,2-3 0,3-13 0,-1-2-2,-6-11-3,3 3-1,-11-6 0,0 3 2,-12 0 1,1 7 1,-5 4 3,-5 5 0,0 16 3,0 0 1,0 0 0,-4 35 1,8 3 0,-6 7-6,8 6 0,-2 5 0,5 5 0,-1-4 0,5-6 0,0-7 0,-2-11 0,5-6 0,-16-27-2,34 16-39,-34-16-1,16-24 0,-16-11 0</inkml:trace>
          <inkml:trace contextRef="#ctx0" brushRef="#br0" timeOffset="47486.4834">3249 5751 121,'-8'-20'42,"8"20"3,0 0-4,15 36-35,-9 3-6,9 13 0,-3 9 0,4 11 0,0 5 0,1 6 0,-3-5 0,2-8 0,-2-8 0,-1-10 0,3-11 0,-9-26-11,12 5-31,-19-20-2,39-14 2,-20-13-1</inkml:trace>
          <inkml:trace contextRef="#ctx0" brushRef="#br0" timeOffset="47938.8842">3944 6136 105,'0'0'40,"0"0"1,-22 8-1,22-8-26,-37 7-9,14-1-1,-4 0-2,1 10 0,-4 5 0,3 3-2,-1 3 0,4 5 0,7 2 0,7 1 0,3-5 0,9-4 0,8-9 0,9-4 0,7-6 0,3-11 0,3-5 0,0-10 0,1-2 0,-2-6 0,-2-4-2,-7 1 1,-2 1 0,-6 7 1,-1 4 1,-13 18 0,17-5 1,-17 5-2,5 31 0,-2-2 0,-3-1 0,4 1 0,-1 0 0,2-10 0,-5-19 0,19 18 0,-1-17-5,-10-26-18,16 13-18,-8-19-1,13 0 1,-9-15 0</inkml:trace>
          <inkml:trace contextRef="#ctx0" brushRef="#br0" timeOffset="48484.8851">4148 6135 115,'-21'4'41,"21"-4"0,19 12 0,18-8-34,-2-8-3,18-3-2,5-4 0,10-5-2,4-3 0,-2-2 0,-4 2 0,-8 3-1,-7 5 1,-12 8 0,-10 9 1,-8 13 1,-9 12-2,1 7 0,-8 2 0,5 8 0,-7-4 0,10 0 0,-2-9 0,0-11 0,4-13 0,-15-11 0,25-2 0,-28-30-27,16 13-15,-18-22-2,10 4 2,-13-16-1</inkml:trace>
          <inkml:trace contextRef="#ctx0" brushRef="#br0" timeOffset="48157.2845">4339 5651 104,'5'-16'42,"-5"16"-1,0 0 1,-13 19-26,18 24-9,-5 10-4,8 14-3,-2 6 0,7 7 0,-2-3 0,5-4 0,-1-9 0,1-10 0,0-6 0,-5-14 0,2-2 0,-13-32-33,-7 16-10,-7-23 0,14 7 0</inkml:trace>
          <inkml:trace contextRef="#ctx0" brushRef="#br0" timeOffset="49452.0868">4865 5759 119,'0'0'43,"-22"-6"-1,22 22-1,-11 0-34,9 5-4,2-1-3,5 4 0,6 2 0,0-5-5,10 7 1,-7-8-3,15 12-2,-13-13-4,25 17-16,-21-15-10,12 5 0,-4-10 1,7 3 2,-12-13 26,10 4 9,-1 3 8,-32-13 19,26 6 13,-26-6 0,-3 18 1,-21-12 1,12 21-24,-26-11-6,11 13-4,-5-5-4,8 6-3,4-3 0,11 0 0,7-1 0,12-5 0,7-5 0,12-7 0,10-4 0,6-6 0,8-6 0,6-6 0,-1-1 0,-2-7 0,-6 0 0,-10 1 0,-13-3 0,-9 3 0,-17-1 0,-12 0 0,-10 0 0,-11 1 0,-2 0 0,-2 0 0,-3 5 0,4 1 0,3 6 0,3 0 0,8 6 0,21 2 0,-16 7 0,16-7-2,0 0-7,16 11-4,16 8-6,-32-19-11,43 10-11,-17-7 3,12 11 0,-15-17 20,17 16 11,-8-7 8,-6-12 11,14 14 13,-14-16 13,4 8 0,-14-11 1,19 19-16,-35-8-9,29-7-3,-29 7-3,26 16-2,-15 0-6,2 8 0,-2-2 0,4 4 0,-2 0 0,-1-2 0,1-9 0,-13-15 0,21 15 0,-21-15 0,19-18 0,-7-1 0,-3-5 0,6-11 0,4 0 0,2-10 0,6 4 0,0 1 0,4 5 0,-2 6 0,1 8 0,-1 15 0,-5 10 0,0 19 0,-4 6 0,-1 6 0,-2 5 0,3 3 0,-3-7 0,6 0 0,-2-9 0,-2-10 0,0-5 0,-19-12-7,26-7-35,-26 7-2,1-21 0,-20-3 0</inkml:trace>
        </inkml:traceGroup>
      </inkml:traceGroup>
    </inkml:traceGroup>
    <inkml:traceGroup>
      <inkml:annotationXML>
        <emma:emma xmlns:emma="http://www.w3.org/2003/04/emma" version="1.0">
          <emma:interpretation id="{B16D99D7-8E1D-45A6-9AE8-A3B0592A1841}" emma:medium="tactile" emma:mode="ink">
            <msink:context xmlns:msink="http://schemas.microsoft.com/ink/2010/main" type="paragraph" rotatedBoundingBox="4950,12209 21140,11826 21199,14352 5010,14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889AFB-E1A1-4EEB-B117-5A5E33AEDFAF}" emma:medium="tactile" emma:mode="ink">
              <msink:context xmlns:msink="http://schemas.microsoft.com/ink/2010/main" type="inkBullet" rotatedBoundingBox="4951,12253 6936,12206 6991,14506 5005,14553"/>
            </emma:interpretation>
            <emma:one-of disjunction-type="recognition" id="oneOf7">
              <emma:interpretation id="interp35" emma:lang="en-US" emma:confidence="0">
                <emma:literal>R:</emma:literal>
              </emma:interpretation>
              <emma:interpretation id="interp36" emma:lang="en-US" emma:confidence="0">
                <emma:literal>in),</emma:literal>
              </emma:interpretation>
              <emma:interpretation id="interp37" emma:lang="en-US" emma:confidence="0">
                <emma:literal>'F:</emma:literal>
              </emma:interpretation>
              <emma:interpretation id="interp38" emma:lang="en-US" emma:confidence="0">
                <emma:literal>+7:</emma:literal>
              </emma:interpretation>
              <emma:interpretation id="interp39" emma:lang="en-US" emma:confidence="0">
                <emma:literal>In),</emma:literal>
              </emma:interpretation>
            </emma:one-of>
          </emma:emma>
        </inkml:annotationXML>
        <inkml:trace contextRef="#ctx0" brushRef="#br0" timeOffset="52603.2922">1271 8315 58,'4'-14'37,"-7"-9"-1,3 23 1,0-38-12,15 38-10,-22-16-4,7 16-4,0 0-2,0 0-1,13 22 0,-8 2-1,-3 8 0,2 13 0,-2 9-1,4 12 1,1 9-1,2 8-2,3 5 0,-1 1 0,3-2 0,1-6 0,-1-9 0,-1-7 0,0-13 0,-2-11 0,-3-12 0,-1-8 0,-7-21 0,8 16 0,-8-16 0,3-20 0,-2 6-2,-9-19-9,18 7-30,-21-17-1,9 3-1,-11-21 0</inkml:trace>
        <inkml:trace contextRef="#ctx0" brushRef="#br0" timeOffset="54974.4965">1343 8253 33,'0'0'30,"0"0"1,-15-7 1,15 7-9,0 0-9,0 0-1,0-14-2,0 14-2,0 0-2,18 5 0,-18-5-2,0 0 0,16-7-2,-16 7 1,19-9-2,-19 9 0,21-18 0,-21 18-1,27-28 0,-10 10 0,2-4 0,3-2 0,6-3-1,4-5 1,5-7 0,7 1 0,5-7 0,2 0 0,4-1 0,1 0 0,-3-1 0,1 4 0,-7 7 0,-2 0-1,-8 4 0,-2 5 0,-5 5 0,-6 1 1,-3 5-1,-5 5 0,-1 1 0,-15 10 0,14-11 0,-14 11 0,0 0 0,0 0 0,0 0 0,15-3 0,-15 3 0,0 0 0,0 0 0,0 0 0,9-16 0,-9 16 0,0 0 0,0 0 1,0 0-1,0 0 0,0 0 0,0 0 0,0 0 0,0 0 0,0 0 0,0 0 0,0 0 0,0 0 0,0 0 0,15 5 0,-15-5 1,0 0-1,0 0 0,19 13 0,-19-13 1,0 0-1,16 14 0,-16-14 1,19 14-1,-3-7 2,-1-1-2,4 2 0,5 0 0,-1 5 0,2 0 0,3 1 0,0 5 0,1 4 0,2 2 0,1 2 0,0 2 0,5 0 0,-3 0 0,4 3 0,-1-4 0,3 1 0,-1-2 0,-1-1 0,-1-1 0,-3-1 0,1-1 0,-6-4 0,0-3 0,-3 0 0,-4-2 0,0 1 0,-4-3 0,-2 0 0,-16-12 0,24 19 0,-24-19 0,16 17 0,-16-17 0,0 0 0,13 15 0,-13-15 0,0 0 0,0 0 0,0 0 0,0 0 0,0 0 0,0 0 0,0 0 0,0 0 0,0 0 0,0 0 0,0 0 0,0 0 0,0 0 0,0 0 0,0 0 0,0 0 0,0 0 0,0 0 0,0 0 0,0 0 0,0 0 0,-5 14 0,5-14 0,0 0 0,0 0 0,-3 16 0,3-16 0,-1 14 0,1-14 0,-2 20 0,2-20 0,-2 22 0,2-8 0,0 4 0,2 3 0,-2-1 0,2 3 0,-1 4 0,1 5 0,-1 3 0,3 3 0,-1 1 0,-2 1 0,4 3 0,-2 3 0,2-3 0,0 2 0,1 3 0,-1-2 0,-2-3 0,1 2 0,-1-3 0,0-1 0,-1-3 0,1-1 0,-2-3 0,3-4 0,-3 2 0,3-5 0,-4 0 0,3-1 0,-3-4 0,3-1 0,-3-3 0,0-18 0,2 22 0,-2-22 0,4 14 0,-4-14 0,0 0 0,0 0 0,0 0 0,0 0 0,0 0 0,0 0 0,0 0 0,0 0 0,0 0 0,0 0 0,0 0 0,0 0 0,0 0 0,0 0 0,0 0 0,0 0 0,0 0 0,0 0 0,0 0 0,0 0 0,-17 4 0,17-4 0,-21 6 0,6 0 0,1-1 0,-5 5 0,-4-1 0,-2 4 0,-4 1 0,-3 4 0,-5 0 0,-2 2 0,-3 4 0,-4 2 0,-2 3 0,1 1 0,1 0 0,1 2 0,5-3 0,4 0 0,6-5 0,4-3 0,7-4 0,3-3 0,16-14 0,-19 18 0,19-18 0,0 0 0,0 0 0,0 0 0,0 0 0,0 0 0,0 0 0,0 0 0,-10-14 0,10 14 0,0 0 0,0 0 0,0 0 0,0 0 0,0 0 0,0 0 0,-3-16 0,3 16 0,0 0-5,0 0-18,-26-16-18,26 16-2,-29-27 1,13 12-1</inkml:trace>
        <inkml:trace contextRef="#ctx0" brushRef="#br0" timeOffset="55536.0975">1474 9176 73,'0'0'40,"23"10"-2,-23-10 2,24 22-13,-24-22-18,35 22-3,-7-7 0,13 6-2,3 1 0,10 5-1,4 0 0,6 7-1,4-1-2,4 3 0,0-3 0,-6 2 0,-5-3 0,-2-1 0,-6-6 0,-6-1 0,-7-5 0,-8-1 0,-5-4 0,-3-3 0,-6-1 0,-2-4 0,-16-6 0,19 8 0,-19-8 0,0 0 0,18 0 0,-18 0 0,0 0 0,0 0-6,0 0-16,0 0-20,0 0-1,-28-24 0,28 24 0</inkml:trace>
        <inkml:trace contextRef="#ctx0" brushRef="#br0" timeOffset="56144.4986">1611 8360 79,'17'30'41,"-15"-4"-1,11 19 1,-15-10-13,12 24-20,-7-3-2,4 9-3,-4-1 0,3-5-2,-3-5 1,1-6-1,-1-9-1,2-7 0,-2-8 0,-3-24-1,8 17-2,-8-17-3,22-9-30,-18-15-6,13 6 1,-7-14-2</inkml:trace>
        <inkml:trace contextRef="#ctx0" brushRef="#br0" timeOffset="56690.4995">2418 7847 97,'0'0'40,"-2"16"1,2-16-1,16 13-26,-16-13-7,31 25-2,-9-7-1,7 6 0,2 5-1,4 3-3,2 6 0,5 4 0,-4-3 0,1 1 0,-4-3 0,-3-5 0,-3-5 0,-8-6 0,0-2-5,-21-19-29,0 0-8,0 0-2,14 2 2</inkml:trace>
        <inkml:trace contextRef="#ctx0" brushRef="#br0" timeOffset="57236.5005">2962 8980 93,'0'0'40,"0"0"0,-14 11 0,17 11-27,-22-6-7,2 10-2,-10 1 0,2 8-1,-9-1-1,2 6 0,-2-5-1,0-2 0,2-2 0,2-9-2,7-3-1,1-14-3,19 9-26,-10-30-9,13 16-3,1-43 2,15 11-2</inkml:trace>
      </inkml:traceGroup>
      <inkml:traceGroup>
        <inkml:annotationXML>
          <emma:emma xmlns:emma="http://www.w3.org/2003/04/emma" version="1.0">
            <emma:interpretation id="{6F6E24C4-4711-47C8-9592-8D135909A3CB}" emma:medium="tactile" emma:mode="ink">
              <msink:context xmlns:msink="http://schemas.microsoft.com/ink/2010/main" type="line" rotatedBoundingBox="7611,12146 21140,11826 21199,14352 7671,14672"/>
            </emma:interpretation>
          </emma:emma>
        </inkml:annotationXML>
        <inkml:traceGroup>
          <inkml:annotationXML>
            <emma:emma xmlns:emma="http://www.w3.org/2003/04/emma" version="1.0">
              <emma:interpretation id="{334B4502-4288-4F8A-A5A0-1299F31D6C64}" emma:medium="tactile" emma:mode="ink">
                <msink:context xmlns:msink="http://schemas.microsoft.com/ink/2010/main" type="inkWord" rotatedBoundingBox="7647,12744 12783,12782 12773,14115 7637,14077"/>
              </emma:interpretation>
              <emma:one-of disjunction-type="recognition" id="oneOf8">
                <emma:interpretation id="interp40" emma:lang="en-US" emma:confidence="0">
                  <emma:literal>octects</emma:literal>
                </emma:interpretation>
                <emma:interpretation id="interp41" emma:lang="en-US" emma:confidence="0">
                  <emma:literal>octect</emma:literal>
                </emma:interpretation>
                <emma:interpretation id="interp42" emma:lang="en-US" emma:confidence="0">
                  <emma:literal>ray-of</emma:literal>
                </emma:interpretation>
                <emma:interpretation id="interp43" emma:lang="en-US" emma:confidence="0">
                  <emma:literal>tote-of</emma:literal>
                </emma:interpretation>
                <emma:interpretation id="interp44" emma:lang="en-US" emma:confidence="0">
                  <emma:literal>itty-at</emma:literal>
                </emma:interpretation>
              </emma:one-of>
            </emma:emma>
          </inkml:annotationXML>
          <inkml:trace contextRef="#ctx0" brushRef="#br0" timeOffset="59857.3051">5509 8243 111,'-16'13'41,"14"8"2,2-21-3,-8 37-33,8-17-3,3 4-1,0-5-1,2-4-1,-5-15 0,0 0-1,0 0 0,0 0 2,15-15-4,-17-5 2,-1-3-1,0-7-1,-2 1 1,-3-3-1,0 0 0,-5 4 0,-3 4 0,-3 3 1,1 11 0,-4 9 1,-3 9 0,-2 11 1,0 11 0,-2 12 0,2 9 0,3 13 1,-4 8-1,6 7 1,3 5 0,9 2 0,5-6-1,10-5 1,8-11-2,9-15 0,10-12 0,10-15 0,5-12 0,4-15 0,2-6-3,-5-8 0,-1-5-2,-12-11-6,12 11-29,-27-12-3,4 9 2,-17-11-2</inkml:trace>
          <inkml:trace contextRef="#ctx0" brushRef="#br0" timeOffset="60840.1068">5680 8571 110,'4'14'42,"-4"-14"-1,14 21-1,2-16-34,16 1-3,5-4-1,8-4-1,3-1-2,4-7-1,-1 4-4,-11-16-7,7 14-27,-22-13-2,2 8 1,-15-13-1</inkml:trace>
          <inkml:trace contextRef="#ctx0" brushRef="#br0" timeOffset="60637.3065">5748 8237 90,'0'0'40,"0"0"0,0 0 0,-15 3-27,22 18-5,-9 4-3,7 14-1,-3 5-1,4 12 0,-1 2 0,1 4-1,1 0 0,2 2-2,-1-9 0,2-6-1,-2-12-1,-2-10-2,2-3-3,-8-24-15,0 0-20,0 0-1,0-19 3,-11-7-3</inkml:trace>
          <inkml:trace contextRef="#ctx0" brushRef="#br0" timeOffset="61089.7073">6061 8106 95,'-24'0'41,"17"14"1,7-14-1,-13 47-25,9-17-10,7 13-2,0 5-1,5 11 0,2 3-1,1 4 0,0-1-2,4-1 0,-1-6 0,-1-12-3,4-1-5,-15-26-25,21 7-11,-23-26 2,27 19-1</inkml:trace>
          <inkml:trace contextRef="#ctx0" brushRef="#br0" timeOffset="61604.5082">6247 8876 100,'-16'0'40,"16"0"1,0 0-1,0 0-33,0 0-4,19 0 0,-4-5-2,1 0 0,3 0 0,-2 4 0,3-1 0,-1 2-1,-1 2 1,1 3-1,-5-2 0,1 6 1,-15-9-1,19 18-1,-19-18 1,2 27 0,-2-8 0,-13-1-1,3 6 1,-9 0 0,-2 1 0,-1 4 0,-2 2 1,-1 0-1,-3 0 1,5 2 0,-1-4 0,5 1 0,3-7 0,3-1 1,6-7-1,7-15 1,2 19-1,-2-19 0,29 1 0,-5-5 1,8-4-2,5-4 0,3 3 0,2-6-3,3 4-1,-8-13-4,17 16-34,-23-14 0,4 8-1,-16-14 1</inkml:trace>
          <inkml:trace contextRef="#ctx0" brushRef="#br0" timeOffset="61978.9088">6685 8317 105,'-19'5'41,"19"-5"1,0 0-1,16 1-31,-2-10-5,13 1-1,4-4-2,9 3 0,3-1-1,2 2 1,3 3-4,-6 4 1,-2 7-3,-12-4-3,4 22-14,-32-24-20,22 24-2,-22-24 1,-6 27 0</inkml:trace>
          <inkml:trace contextRef="#ctx0" brushRef="#br0" timeOffset="62197.3092">6756 8556 107,'-4'20'42,"4"-20"1,7 17-1,-7-17-32,27 5-5,5-5-2,7 1 0,7-2-3,2-4-2,8 4-3,-12-20-22,14 19-14,-20-14-2,10 7 1,-11-17-2</inkml:trace>
          <inkml:trace contextRef="#ctx0" brushRef="#br0" timeOffset="62852.5104">7852 8205 102,'19'2'40,"-19"-2"2,5 23-2,-5-23-30,-7 23-5,7-23-1,0 17-2,0-17-1,0 0 0,0 0 0,3-16-1,-3 16 0,-1-30-1,-1 9 0,-3-7-1,2 0 0,-5-2 0,0 1-1,-5 1 1,-1 5 0,-4 4 0,-1 8 2,-2 9-1,-3 9 2,0 13 0,-3 11 0,4 12 1,-2 11 0,2 15 1,2 6 0,5 6-1,2 1 1,9-2-1,5-8 0,10-8-1,7-13 1,9-16-2,9-16 0,5-11-2,8-8 0,1-14-3,7 2-7,-23-16-28,16 2-3,-16-15 1,4 5 0</inkml:trace>
          <inkml:trace contextRef="#ctx0" brushRef="#br0" timeOffset="63320.5112">8060 8446 99,'0'0'41,"-22"18"0,25-2-1,-3-16-29,19 4-6,5-2-3,8 1 0,7-4-2,7-3 0,3 0-1,-3-4-2,5 6-6,-20-17-30,15 13-2,-18-15 1,4 10-1</inkml:trace>
          <inkml:trace contextRef="#ctx0" brushRef="#br0" timeOffset="63102.1108">8147 8141 109,'-5'18'41,"-8"-2"0,12 16 0,-7-1-35,9 17-1,1 5-2,6 5 0,0 2-1,3 3 0,0-4 0,2-3-2,0-7 0,0-12-2,0-7-2,-7-15-3,13 4-22,-19-19-12,0 0-2,7-31 1,-6 14 1</inkml:trace>
          <inkml:trace contextRef="#ctx0" brushRef="#br0" timeOffset="63570.1116">8428 8044 104,'-29'-12'41,"26"27"1,-12 1-1,20 22-30,-10 7-5,7 14-1,1 3-2,5 9-1,3-3-2,0 2 0,4-6 0,1-8 0,2-8 0,-1-14 0,7-1-9,-24-33-32,29 21-2,-29-21 0,37-8 0</inkml:trace>
          <inkml:trace contextRef="#ctx0" brushRef="#br0" timeOffset="64069.3125">8717 8762 74,'0'0'39,"0"0"1,0 0 0,0 0-11,19 2-22,-2-2-3,-2-5-1,4 4-2,0-1 1,4 2-1,-4 3 0,0 0 0,-1 2 0,0 2-1,-18-7 0,22 14 0,-22-14 0,3 27 1,-6-12-1,-6 5-1,-6 4 1,-3 3 0,-4 2 0,-4 3-1,1 2 2,-3-4-1,1 5 1,3-4 0,2-4 1,2 0 0,7-5 0,7-3 0,4-4 0,2-15-2,21 14 0,2-14 0,7-5 0,6-4 0,2-2 0,5-4 0,2 2-3,-8-12-9,11 14-30,-19-13-1,8 9 0,-16-12 0</inkml:trace>
          <inkml:trace contextRef="#ctx0" brushRef="#br0" timeOffset="58874.5034">3994 8564 94,'6'-16'40,"-6"-9"1,0 25-1,-3-32-27,3 32-6,0 0-2,18 3-2,-12 13 0,2 10-1,-3 6 1,3 6-1,-3 5 0,1 0-2,-4-1 0,1-4 0,0-3-3,-3-11-4,8 8-11,-8-32-24,0 0 0,0 0 0,0 0 0</inkml:trace>
          <inkml:trace contextRef="#ctx0" brushRef="#br0" timeOffset="59061.7036">3942 8679 115,'0'0'42,"15"12"1,-15-12-2,35-5-36,-9 3-2,6-3-3,10 4-3,-7-20-19,18 18-18,-11-15-3,7 9 1,-10-14-1</inkml:trace>
        </inkml:traceGroup>
        <inkml:traceGroup>
          <inkml:annotationXML>
            <emma:emma xmlns:emma="http://www.w3.org/2003/04/emma" version="1.0">
              <emma:interpretation id="{78716168-F5C2-44D4-814B-813B59AF5AF9}" emma:medium="tactile" emma:mode="ink">
                <msink:context xmlns:msink="http://schemas.microsoft.com/ink/2010/main" type="inkWord" rotatedBoundingBox="14515,11836 15339,13069 13916,14019 13093,12785"/>
              </emma:interpretation>
              <emma:one-of disjunction-type="recognition" id="oneOf9">
                <emma:interpretation id="interp45" emma:lang="en-US" emma:confidence="0">
                  <emma:literal>Is</emma:literal>
                </emma:interpretation>
                <emma:interpretation id="interp46" emma:lang="en-US" emma:confidence="0">
                  <emma:literal>HI,</emma:literal>
                </emma:interpretation>
                <emma:interpretation id="interp47" emma:lang="en-US" emma:confidence="0">
                  <emma:literal>HI)</emma:literal>
                </emma:interpretation>
                <emma:interpretation id="interp48" emma:lang="en-US" emma:confidence="0">
                  <emma:literal>HI</emma:literal>
                </emma:interpretation>
                <emma:interpretation id="interp49" emma:lang="en-US" emma:confidence="0">
                  <emma:literal>HI'</emma:literal>
                </emma:interpretation>
              </emma:one-of>
            </emma:emma>
          </inkml:annotationXML>
          <inkml:trace contextRef="#ctx0" brushRef="#br0" timeOffset="66799.3173">9874 7970 110,'4'-14'41,"20"12"1,-8-14-2,25 8-31,-9-6-6,13 4 2,0-4-4,4 3 0,1-1-3,-8 1-1,4 18-7,-30-19-30,18 19-2,-34-7 0,29 0 0</inkml:trace>
          <inkml:trace contextRef="#ctx0" brushRef="#br0" timeOffset="66612.117">9999 7627 92,'0'0'40,"0"0"1,0 0-1,-21 0-20,24 19-12,-5 2-3,6 12 0,-1 4-1,6 8-4,-4 1 0,5 5 0,-4 0 0,2-1 0,2-6 0,-5-5 0,4-7 0,-7-12 0,6 0-4,-8-20-4,10 19-12,-10-19-21,0 0-2,-23-31 2,23 31-1</inkml:trace>
          <inkml:trace contextRef="#ctx0" brushRef="#br0" timeOffset="67111.3177">10260 7568 103,'0'0'40,"-14"-21"1,14 21-1,-15 3-29,19 11-5,-4 4-2,4 11-1,3 6 0,6 10 1,-2 2-4,3 6 0,2 0 0,2 0 0,-2-5 0,0-7 0,-1-4 0,-3-13 0,0-5 0,-12-19-4,22 22-19,-22-22-18,8-17-2,-14-6 1,12 4-2</inkml:trace>
          <inkml:trace contextRef="#ctx0" brushRef="#br0" timeOffset="67579.3187">10604 7325 111,'0'0'42,"0"0"0,14 19-1,-14-19-29,35-10-9,-2 7-1,2-2-3,10 4-3,-12-18-26,17 14-10,-18-8-2,10 8 0,-15-9-1</inkml:trace>
          <inkml:trace contextRef="#ctx0" brushRef="#br0" timeOffset="67392.1183">10647 7235 116,'0'0'40,"0"0"1,14 21-2,-12-2-33,6 12-2,0 1-1,2 7-1,-1 0-1,1-4 0,0-2-1,-2-5-2,0-4-2,-8-24-4,16 17-32,-16-17-1,0 0 0,-16-21-1</inkml:trace>
          <inkml:trace contextRef="#ctx0" brushRef="#br0" timeOffset="64630.9135">9750 8499 108,'-23'3'40,"22"11"2,1-14-2,19 5-31,5-5-4,21 2-1,11-4-2,17 1 0,13-6 1,15 2-3,10 1 0,5-1 0,-3 3 0,-8 2 0,-9 3 0,-12-1-3,-12 6-1,-21-6-2,-1 14-7,-31-21-27,10 11-2,-15-14 2,6 8 0</inkml:trace>
          <inkml:trace contextRef="#ctx0" brushRef="#br0" timeOffset="65083.3143">10649 8141 99,'0'0'39,"0"0"1,11 19-2,-11-19-29,22 11-4,2-4-1,10 7 0,1-3-2,5 5 1,2 0-1,5 3 0,-2 1 0,-2 5-1,-1 1 0,-4 1 0,-2 2-1,-6-1 1,-6 1-1,-8 2 2,-9 0-2,-6-2 0,-9 2 0,-8-1 0,-8-1 0,-6 1 0,-6-3 0,-1 2 0,-1-5 0,1-3 0,5-4 0,5-2 0,7-6 0,4-4 0,16-5 0,0 0-7,0 0-16,0 0-19,26-18 0,-18-1 0,18 8 0</inkml:trace>
        </inkml:traceGroup>
        <inkml:traceGroup>
          <inkml:annotationXML>
            <emma:emma xmlns:emma="http://www.w3.org/2003/04/emma" version="1.0">
              <emma:interpretation id="{74DC9E2A-0FE9-4410-9DE7-2D6D2111231F}" emma:medium="tactile" emma:mode="ink">
                <msink:context xmlns:msink="http://schemas.microsoft.com/ink/2010/main" type="inkWord" rotatedBoundingBox="16007,12333 19120,11429 19804,13783 16691,14687"/>
              </emma:interpretation>
              <emma:one-of disjunction-type="recognition" id="oneOf10">
                <emma:interpretation id="interp50" emma:lang="en-US" emma:confidence="0">
                  <emma:literal>R,"</emma:literal>
                </emma:interpretation>
                <emma:interpretation id="interp51" emma:lang="en-US" emma:confidence="0">
                  <emma:literal>D,"</emma:literal>
                </emma:interpretation>
                <emma:interpretation id="interp52" emma:lang="en-US" emma:confidence="0">
                  <emma:literal>B,"</emma:literal>
                </emma:interpretation>
                <emma:interpretation id="interp53" emma:lang="en-US" emma:confidence="0">
                  <emma:literal>RD,"</emma:literal>
                </emma:interpretation>
                <emma:interpretation id="interp54" emma:lang="en-US" emma:confidence="0">
                  <emma:literal>hips"</emma:literal>
                </emma:interpretation>
              </emma:one-of>
            </emma:emma>
          </inkml:annotationXML>
          <inkml:trace contextRef="#ctx0" brushRef="#br0" timeOffset="72742.9277">12624 7898 61,'0'0'34,"0"0"-1,0 0-5,0 0-8,0 0-5,0 0-4,0 0-2,18 13-1,-18-13-3,16 3 0,-16-3-1,17 2-1,-17-2 0,23-5-1,-23 5-1,26-13 0,-10 0 1,0-1-1,3-4 1,0 1-1,2-4 0,1 0 1,3-1-1,2 1 1,2-1-2,4-4 0,6 1 0,1-4 0,3-3 0,5-3 0,2-3 0,6-4 0,2 1 0,-2-3 0,-1 3 0,1 1 0,-5 5 0,-2 3 0,-9 6 0,-7 7 0,-9 3 0,-3 5 0,-5 3 0,-16 8 0,21-14 0,-21 14 0,15-10 0,-15 10 0,14-10 0,-14 10 0,0 0 0,15-9 0,-15 9 0,0 0 0,0 0 0,0 0 0,0 0 0,0 0 0,0 0 0,0 0 0,0 0 0,0 0 0,0 0 0,0 0 0,0 0 0,0 0 0,0 0 0,0 0 0,0 0 0,0 0 0,0 0 0,0 0 0,0 0 0,0 0 0,0 0 0,9 14 0,-9-14 0,0 0 0,0 0 0,16 18 0,-16-18 0,18 13 0,-18-13 0,22 20 0,-7-5 0,2-1 0,1 4 0,3 4 0,1 4 0,2 4 0,4 3 0,4 3 0,0 2 0,3 0 0,2 4 0,2-5 0,1-1 0,2-4 0,-1-1 0,1-6 0,0-1 0,-1 2 0,-2-6 0,-2 4 0,0 0 0,-4-3 0,-4 2 0,-1-3 0,-3 1 0,-2-5 0,-4 2 0,2-6 0,-7 1 0,1-3 0,-15-10 0,21 17 0,-21-17 0,16 13 0,-16-13 0,0 0 0,14 10 0,-14-10 0,0 0 0,0 0 0,0 0 0,0 0 0,0 0 0,0 0 0,0 0 0,0 0 0,0 0 0,0 0 0,0 0 0,0 0 0,0 0 0,-16-4 0,16 4 0,0 0 0,0 0 0,0 0 0,0 0 0,0 0 0,0 0 0,0 0 0,0 0 0,-14 15 0,14-15 0,-4 16 0,4-16 0,-3 24 0,2-8 0,1 3 0,-2 3 0,2 7 0,2 0 0,-2 4 0,0 2 0,0 5 0,0 4 0,-2 0 0,0 4 0,1 0 0,-1 2 0,1-1 0,-1 1 0,-1-4 0,1 0 0,2 1 0,-1-4 0,1-3 0,-2-4 0,2 0 0,2-6 0,-1 0 0,1-4 0,-2-5 0,3-2 0,-3-2 0,2-1 0,-2-16 0,1 26 0,-1-26 0,0 19 0,0-19 0,2 14 0,-2-14 0,0 0 0,0 0 0,0 15 0,0-15 0,0 0 0,0 0 0,0 0 0,0 0 0,0 0 0,0 0 0,0 0 0,0 0 0,0 0 0,0 0 0,0 0 0,0 0 0,-3-15 0,3 15 0,0 0 0,0 0 0,-15 5 0,15-5 0,-14 8 0,14-8 0,-20 15 0,20-15 0,-24 19 0,10-6 0,-4-1 0,-1 3 0,-2 1 0,-5 0 0,-4 1 0,-4-1 0,-3 7 0,-4-3 0,-1 3 0,-6 4 0,-4 3 0,-1 1 0,1 2 0,0 4 0,2-5 0,5 0 0,5-2 0,5-4 0,8-6 0,6-4 0,6-4 0,15-12 0,-17 12 0,17-12 0,0 0 0,0 0 0,0 0 0,-10-20 0,10 20 0,-9-29 0,9 29-9,-26-32-22,26 32-11,-31-30-1,31 30 0,-40-32 0</inkml:trace>
          <inkml:trace contextRef="#ctx0" brushRef="#br0" timeOffset="70449.7237">12661 8002 52,'-6'-27'37,"9"9"0,-10-7 0,7 25-6,-9-31-15,9 31-5,4-14-3,-4 14-1,0 0-2,9 30 0,-11-4-1,5 14 1,-1 8-5,3 17 0,-2 10 0,5 12 0,1 4 0,6 5 0,-1 1 0,2 2 0,-1-6 0,1-10 0,-2-10 0,-1-14 0,-2-9 0,-4-12 0,-1-7 0,-3-15 0,-3-16 0,0 0 0,0 0 0,0 0 0,0-26 0,-11-14-14,13 10-27,-13-18-2,11 1 1,-10-16-2</inkml:trace>
          <inkml:trace contextRef="#ctx0" brushRef="#br0" timeOffset="74661.7311">13775 7612 94,'0'0'37,"-15"11"3,15-11-2,5 20-23,-5-20-5,10 14-3,-10-14-1,25 21-1,-7-10-2,4 5-3,2 2 0,7 9 0,1 3 0,7 7 0,1 3 0,0 4 0,-2 4 0,1 2 0,-4-1 0,-3-5 0,-4-6 0,-8-6 0,-2-5 0,-4-8 0,-1-5 0,-13-14 0,18 4 0,-24-25-28,6 21-14,6-27-2,-6 27 1,2-31-1</inkml:trace>
          <inkml:trace contextRef="#ctx0" brushRef="#br0" timeOffset="76221.7337">14806 8031 54,'-6'17'28,"6"-17"-1,0 0-5,0 0-7,-24 7-3,24-7-3,0 0 0,-13 14-1,13-14-1,0 0 1,-22 3-1,22-3 0,0 0-1,0 0-1,0 0 0,0 0 0,19 5-2,-5-11 1,2-9 0,8 1-1,2-7 0,9-3-1,7-11 0,10 0-2,4-5 0,6 0 0,4 0 0,1 3 0,-6 4 0,-8 6 0,-8 9 0,-13 9 0,-12 7 0,-20 2 0,8 16 0,-8-16 0,-20 27 0,20-27 0,-24 24 0,24-24 0,0 0-10,-29 0-32,29 0 0,2-16 1,-2 16 0</inkml:trace>
          <inkml:trace contextRef="#ctx0" brushRef="#br0" timeOffset="73460.529">12743 9063 82,'0'0'40,"25"0"-2,-25 0 2,42 13-19,-26-10-12,16 11-3,-1-1-2,9 8-1,2-1 0,6 8 0,0 0-1,3 3 0,2-3 0,0 8-2,0-4 0,-3 3 0,-4-3 0,-2 1 0,-1-1 0,-4-2 0,-4 2 0,0-8 0,-4 0 0,1-5 0,-3-3 0,1-3 0,-1-6 0,-2-1 0,2-4 0,-5-1 0,-1-1 0,-6 2 0,-2-2 0,-15 0 0,17 0 0,-17 0 0,0 0 0,0 0 0,0 0 0,-16-11-26,16 11-15,-19-13-2,19 13 1,-30-34-1</inkml:trace>
          <inkml:trace contextRef="#ctx0" brushRef="#br0" timeOffset="74053.33">12966 8111 92,'0'0'37,"-8"-18"2,8 18 0,0 0-25,0 0-6,5 18-2,1 1-2,-3 5 0,5 9 0,-5 7 0,4 16 0,-1 6-4,2 10 0,-1 3 0,4 2 0,-1-3 0,2-1 0,-4-7 0,5-15 0,-6-10 0,4-9 0,-6-9 0,-5-23 0,13 14 0,-13-14 0,11-21-3,-22-9-29,25 12-9,-16-15-2,15 4 1,-11-11-1</inkml:trace>
          <inkml:trace contextRef="#ctx0" brushRef="#br0" timeOffset="75238.932">14283 8881 80,'7'-24'40,"-7"24"-2,0 0 3,0 0-21,-20 12-10,11 9-3,-12-3-2,0 12 0,-11 0-1,-2 7-1,-6 3-1,-2 2-2,-4-2 0,-1 3 0,2-5 0,7-6 0,4-5 0,9-9 0,9-9 0,16-9-2,0 0-14,9-44-25,17 13-2,-5-15 0,17-2 0</inkml:trace>
          <inkml:trace contextRef="#ctx0" brushRef="#br0" timeOffset="78093.7371">15415 7723 15,'0'0'22,"0"0"2,0 0 2,0 0-8,-10-20-3,10 20-1,0 0-1,0 0 0,0 0 0,0 0-2,0 0-2,0 0-1,0 0-1,0 0-1,0 0-1,0 0-1,0 0 0,0 0 0,0 0 0,0 0-1,0 0 0,0 0 0,0 0 0,0 0-1,8 16 1,-8-16-2,0 0 1,10 18-2,-10-18 0,11 21 0,-11-21 0,18 27 0,-7-8 0,5 2 0,1 1 0,3 4 0,2 1 0,1-5 0,1 5 0,1-3 0,-1 0 0,-1 0 0,-1 0 0,1 2 0,-2-1 0,-2-1 0,2 2 0,-3-1 0,-1-1 0,1-1 0,-4-3 0,1-5 0,-2-1 0,-13-14 0,20 19 0,-20-19 0,0 0 0,18 13 0,-18-13 0,0 0 0,0 0 0,0 0 0,0 0 0,0 0 0,0 0 0,0 0 0,0 0 0,0 0 0,0 0-3,0 0-39,0 0-2,-19-3 1,19 3-1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8:30.3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6190E0D-A542-4706-B33A-CF181A172B03}" emma:medium="tactile" emma:mode="ink">
          <msink:context xmlns:msink="http://schemas.microsoft.com/ink/2010/main" type="inkDrawing" rotatedBoundingBox="4015,6046 19185,5622 19195,5967 4025,6390" semanticType="underline" shapeName="Other">
            <msink:sourceLink direction="with" ref="{6C14C567-4594-4635-8E99-4013D0317A36}"/>
          </msink:context>
        </emma:interpretation>
      </emma:emma>
    </inkml:annotationXML>
    <inkml:trace contextRef="#ctx0" brushRef="#br0">-7 357 111,'0'0'40,"-16"-10"0,16 10-7,0 0-22,22 13-3,-4-14-3,9 1-2,4-2-1,9 0 0,3-1-2,12 2 0,2 1 0,4 0 0,5 3 0,3 2 0,3 1 0,4 0 0,6 2 0,1 0 0,5 2 0,6-2 0,3 0 0,8-2 0,2-1 0,7 0 0,5 0 0,0 0 0,1-1 0,5 1 0,-1 1 0,1-1 0,-2 2 0,3-1 0,0 0 0,3 1 0,4-2 0,0-1 0,8 0 0,1-3 0,4 2 0,4-1 0,5 0 0,-1 1 0,1 0 0,3 0 0,-4 0 0,3 2 0,0-2 0,0 1 0,-1-1 0,0 0 0,3-3 0,-1 0 0,4-2 0,5-1 0,0 0 0,5-2 0,0-1 0,6-1 0,3-1 0,5 0 0,5-3 0,0 0 0,5-3 0,5-1 0,6-2 0,3-2 0,0-5 0,7 0 0,4 0 0,7 0 0,3-2 0,3-1 0,9 1 0,4 1 0,8 4 0,5 0 0,3 1 0,3 0 0,2 6 0,5 1 0,-2 4 0,-3 1 0,-1 0 0,-2 1 0,-4 1 0,-1 0 0,-6-1 0,-6 1 0,-7-1 0,-8 3 0,-12-1 0,-20 2 0,-18 3 0,-21 3 0,-24 0 0,-26 3 0,-25 2 0,-25 2 0,-20 0 0,-16-1 0,-26-9 0,11 14 0,-11-14-3,-19-1-12,19 1-26,-18-2-2,18 2 2,-11-17-1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9:07.9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36DADBB-9751-4588-A6F7-7EABE338FE04}" emma:medium="tactile" emma:mode="ink">
          <msink:context xmlns:msink="http://schemas.microsoft.com/ink/2010/main" type="inkDrawing" rotatedBoundingBox="5187,11610 10611,11639 10610,11751 5186,11721" semanticType="underline" shapeName="Other">
            <msink:sourceLink direction="with" ref="{ECF90455-B5DA-43BB-A5E2-BCAE13E34777}"/>
          </msink:context>
        </emma:interpretation>
      </emma:emma>
    </inkml:annotationXML>
    <inkml:trace contextRef="#ctx0" brushRef="#br0">-3 0 115,'0'29'40,"10"-11"2,36 7-1,15-10-33,47 2-3,36-9-1,44-5-4,40-4 0,46-1 0,39-3 0,34 1 0,28-6 0,19 7 0,8-4 0,6 6 0,-12 2 0,-20 1 0,-31 3 0,-45-8 0,-37 19-43,-62-15-2,-47 15 1,-63-16-2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0:13.89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E1E28A3-BCA8-4877-8ED2-ED8621027592}" emma:medium="tactile" emma:mode="ink">
          <msink:context xmlns:msink="http://schemas.microsoft.com/ink/2010/main" type="inkDrawing" rotatedBoundingBox="4345,6107 19952,6114 19951,6272 4344,6265" semanticType="underline" shapeName="Other">
            <msink:sourceLink direction="with" ref="{1BCA5AB1-C68E-42BF-B3E9-165A587908D9}"/>
          </msink:context>
        </emma:interpretation>
      </emma:emma>
    </inkml:annotationXML>
    <inkml:trace contextRef="#ctx0" brushRef="#br0">0 0 87,'0'0'39,"35"13"1,-11-11 1,18 14-16,0-16-18,25 6-2,13-6-1,25 3-2,18-3 0,22 3-1,21-1 1,27 3-2,22-1 0,19 4 0,25 2 0,18 0 0,22 2 0,19 0 0,22 0 0,16 0 0,23-3 0,15 1 0,19-4 0,14 0 0,16-6 0,12-1 0,17-4 0,13-3 0,15-5 0,17 1 0,13-4 0,71 0 0,-44 0 0,2 3 0,-2 2 0,-7 4 0,-11 4 0,-19 3 0,-19 3 0,-90 2 0,30 5-2,-34-7-1,-28 8-3,-47-17-5,-33 12-29,-52-9-2,-37 3 2,-48-7-1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0:41.4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0D7CBE-F36B-4A19-B4FD-F23025E1A8DF}" emma:medium="tactile" emma:mode="ink">
          <msink:context xmlns:msink="http://schemas.microsoft.com/ink/2010/main" type="writingRegion" rotatedBoundingBox="16793,8369 21019,5014 22199,6500 17973,9855"/>
        </emma:interpretation>
      </emma:emma>
    </inkml:annotationXML>
    <inkml:traceGroup>
      <inkml:annotationXML>
        <emma:emma xmlns:emma="http://www.w3.org/2003/04/emma" version="1.0">
          <emma:interpretation id="{5E008F04-DBF9-4FBB-909B-6DFFF04C4B7F}" emma:medium="tactile" emma:mode="ink">
            <msink:context xmlns:msink="http://schemas.microsoft.com/ink/2010/main" type="paragraph" rotatedBoundingBox="16793,8369 21019,5014 22199,6500 17973,9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6215F0-A4AA-4AE2-B91B-AAC24EB1F925}" emma:medium="tactile" emma:mode="ink">
              <msink:context xmlns:msink="http://schemas.microsoft.com/ink/2010/main" type="line" rotatedBoundingBox="16793,8369 21019,5014 22199,6500 17973,9855"/>
            </emma:interpretation>
          </emma:emma>
        </inkml:annotationXML>
        <inkml:traceGroup>
          <inkml:annotationXML>
            <emma:emma xmlns:emma="http://www.w3.org/2003/04/emma" version="1.0">
              <emma:interpretation id="{1F8FA4DE-E843-4EEC-8B8D-CC56F3733700}" emma:medium="tactile" emma:mode="ink">
                <msink:context xmlns:msink="http://schemas.microsoft.com/ink/2010/main" type="inkWord" rotatedBoundingBox="16793,8369 21019,5014 22199,6500 17973,9855"/>
              </emma:interpretation>
              <emma:one-of disjunction-type="recognition" id="oneOf0">
                <emma:interpretation id="interp0" emma:lang="en-US" emma:confidence="0">
                  <emma:literal>into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fire</emma:literal>
                </emma:interpretation>
                <emma:interpretation id="interp3" emma:lang="en-US" emma:confidence="0">
                  <emma:literal>hire</emma:literal>
                </emma:interpretation>
                <emma:interpretation id="interp4" emma:lang="en-US" emma:confidence="0">
                  <emma:literal>Nieto</emma:literal>
                </emma:interpretation>
              </emma:one-of>
            </emma:emma>
          </inkml:annotationXML>
          <inkml:trace contextRef="#ctx0" brushRef="#br0">14200 2521 82,'-18'5'38,"18"-5"1,0 0 0,12 24-23,-12-24-5,8 16-3,-8-16-2,19 22 0,-19-22-1,29 32 0,-10-13-5,5 5 0,3 2 0,7 9 0,1 2 0,6 3 0,-1 3 0,0 1 0,0 1 0,-3-2 0,-2-6 0,0-7 0,-9-6 0,1-3 0,-7-8 0,-1-5 0,-19-8 0,19 2 0,-19-2 0,-14 1-42,14-1-1,-16-3-1,16 3-1</inkml:trace>
          <inkml:trace contextRef="#ctx0" brushRef="#br0" timeOffset="1482.0026">15168 3037 40,'0'0'32,"5"-14"1,-5 14 0,0 0-10,0 0-8,0 0-6,0 0-2,0 0 0,0 0-1,0 0 1,0 0-1,0 0 0,0 0 1,0 0-2,0 0 0,22-7-1,-22 7 0,32-20-1,-8 4 0,8-4-3,5-7 0,6 3 0,4-8 0,6 2 0,-2 1 0,-3 4 0,-4 1 0,-9 6 0,-6 9 0,-10 1 0,-19 8 0,18 11 0,-18-11 0,-7 20 0,6-4 0,1-16-11,0 0-31,-21 10-2,21-10 1,-3-14-1</inkml:trace>
          <inkml:trace contextRef="#ctx0" brushRef="#br0" timeOffset="10701.6188">16232 2384 80,'4'-18'39,"-4"18"1,0 0 1,16 11-22,-16-11-9,0 0-3,4 19-1,4-3-2,-8-16 0,13 29 1,-7-14-5,2-1 0,-8-14 0,16 19 0,-16-19 0,14 5 0,-14-5 0,0 0 0,18-21 0,-15 5 0,1-3 0,-4-3 0,-4-4 0,-4 1 0,-1 1 0,-7 3 0,-4 3 0,-4 7 0,-1 8 0,-4 8 0,0 6 0,0 10 0,0 7 0,0 7 0,4 10 0,0 5 0,8 4 0,1 12 0,8 1 0,3 0 0,8-2 0,8-1 0,9-10 0,10-4 0,9-12 0,7-15 0,6-12 0,7-10 0,0-7 0,1-7 0,-6-4 0,-7-1 0,-7-1 0,-11 1 0,-7 10 0,-25-11-31,3 19-12,-5-17-1,5 17 0</inkml:trace>
          <inkml:trace contextRef="#ctx0" brushRef="#br0" timeOffset="13119.6231">16402 1981 56,'0'0'35,"-3"16"0,3-16-5,0 0-7,0 0-6,19-5-2,-19 5-4,13-17-2,-7 1-3,12 1 0,-4-7-1,9-2-2,-1-11 1,9 0-4,1-2 0,1 2 0,1 0 0,0 3 0,-4 5 0,1 4 0,-7 9 0,-5 3 0,-5 8 0,-14 3-7,26 0-6,-26 0-28,0 0-2,0 0 1,0 0 1</inkml:trace>
          <inkml:trace contextRef="#ctx0" brushRef="#br0" timeOffset="13494.0237">16591 2119 70,'-3'17'39,"3"-17"-1,0 0 2,8-19-20,13 14-9,-16-17-2,14 6-3,-6-8-1,8 5-1,-5-8 0,3 3 0,0-4-2,7 4 1,-4 0-3,4 1 0,-2 0 0,0 2 0,0 4 0,-3 2 0,-2 4 0,-19 11-4,24-9-7,-24 9-30,0 0-3,0 0 3,0 0-3</inkml:trace>
          <inkml:trace contextRef="#ctx0" brushRef="#br0" timeOffset="14118.0248">17185 1043 86,'-24'7'38,"3"12"0,-6-5 1,17 23-25,-24-10-5,17 15-2,-6-1-3,10 7 1,0-1-1,12 1-1,4-2 1,12-1 0,5-10-4,13-8 0,5-10 0,10-7 0,5-13 0,6-12 0,2-10 0,2-9 0,-5-9 0,-5-3 0,-7-5 0,-9 0 0,-8 0 0,-13 4 0,-9 4 0,-12 5 0,-10 6 0,-7 5 0,-9 3 0,-4 3 0,-5 5 0,-3 2 0,-4 6 0,-3-5 0,17 24-21,-14-14-20,17 12-2,-7-1 1,11 15-1</inkml:trace>
          <inkml:trace contextRef="#ctx0" brushRef="#br0" timeOffset="-1170.002">13216 4203 107,'0'0'39,"24"-5"2,-24 5-1,33 16-29,-19-11-4,16 8-2,4-2 0,11 8-5,5 2 0,8 6 0,-1 2 0,6 3 0,-2 3 0,-2 5 0,-1 0 0,-3-2 0,-2-3 0,-4-3 0,-1-1 0,1-4 0,-4-2 0,-1-4 0,-3-3 0,-4-5 0,-4-1 0,-4 0 0,-5-5 0,-6 3 0,-18-10 0,21 11 0,-21-11 0,0 0 0,0 0 0,-18 5 0,18-5 0,-37-11-43,37 11 1,-38-42-3,18 15 1</inkml:trace>
          <inkml:trace contextRef="#ctx0" brushRef="#br0" timeOffset="-624.001">13441 3075 105,'10'18'40,"-10"-18"1,8 30-1,-13-15-28,18 21-5,-5 3-2,5 13 0,-4 8-5,4 10 0,-2 3 0,0 10 0,-2-1 0,0-1 0,-1-7 0,2-10 0,-2-8 0,1-12 0,-1-7 0,0-15 0,2-6 0,-10-16 0,15 12 0,-15-12-34,1-23-9,-2-2 0,9-1-1</inkml:trace>
          <inkml:trace contextRef="#ctx0" brushRef="#br0" timeOffset="608.401">14739 3968 92,'0'0'39,"-21"2"2,9 16-1,-24-10-22,14 23-9,-17-2-2,2 8-2,-8 1-1,4 5-4,-4-1 0,5-1 0,3-5 0,8-6 0,8-9 0,7-12 0,14-9 0,-7-19-30,28 2-12,-5-19 0,16 0-1,-3-19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19:58.57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BCA5AB1-C68E-42BF-B3E9-165A587908D9}" emma:medium="tactile" emma:mode="ink">
          <msink:context xmlns:msink="http://schemas.microsoft.com/ink/2010/main" type="writingRegion" rotatedBoundingBox="4037,4567 20329,4525 20332,5795 4040,5837">
            <msink:destinationLink direction="with" ref="{DE1E28A3-BCA8-4877-8ED2-ED8621027592}"/>
          </msink:context>
        </emma:interpretation>
      </emma:emma>
    </inkml:annotationXML>
    <inkml:traceGroup>
      <inkml:annotationXML>
        <emma:emma xmlns:emma="http://www.w3.org/2003/04/emma" version="1.0">
          <emma:interpretation id="{C0EE4B28-8901-469A-BA71-E8AD7AB0918F}" emma:medium="tactile" emma:mode="ink">
            <msink:context xmlns:msink="http://schemas.microsoft.com/ink/2010/main" type="paragraph" rotatedBoundingBox="4037,4567 20329,4525 20332,5795 4040,5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33FEE-24E6-4807-9073-E40EA47E8ACE}" emma:medium="tactile" emma:mode="ink">
              <msink:context xmlns:msink="http://schemas.microsoft.com/ink/2010/main" type="line" rotatedBoundingBox="4037,4567 20329,4525 20332,5795 4040,5837"/>
            </emma:interpretation>
          </emma:emma>
        </inkml:annotationXML>
        <inkml:traceGroup>
          <inkml:annotationXML>
            <emma:emma xmlns:emma="http://www.w3.org/2003/04/emma" version="1.0">
              <emma:interpretation id="{D163043D-6658-4CB9-94C2-637DEE8540BE}" emma:medium="tactile" emma:mode="ink">
                <msink:context xmlns:msink="http://schemas.microsoft.com/ink/2010/main" type="inkWord" rotatedBoundingBox="4037,4749 9554,4735 9557,5822 4040,5837"/>
              </emma:interpretation>
              <emma:one-of disjunction-type="recognition" id="oneOf0">
                <emma:interpretation id="interp0" emma:lang="en-US" emma:confidence="0">
                  <emma:literal>Acylation</emma:literal>
                </emma:interpretation>
                <emma:interpretation id="interp1" emma:lang="en-US" emma:confidence="0">
                  <emma:literal>Aculation</emma:literal>
                </emma:interpretation>
                <emma:interpretation id="interp2" emma:lang="en-US" emma:confidence="0">
                  <emma:literal>Acylatron</emma:literal>
                </emma:interpretation>
                <emma:interpretation id="interp3" emma:lang="en-US" emma:confidence="0">
                  <emma:literal>Acieration</emma:literal>
                </emma:interpretation>
                <emma:interpretation id="interp4" emma:lang="en-US" emma:confidence="0">
                  <emma:literal>Adulation</emma:literal>
                </emma:interpretation>
              </emma:one-of>
            </emma:emma>
          </inkml:annotationXML>
          <inkml:trace contextRef="#ctx0" brushRef="#br0">162 230 69,'2'-16'38,"-2"16"0,3-17 1,-3 17-12,0 0-16,-2 32-4,-4-11-2,4 14-2,-7 5 0,2 9 0,-7 7 0,1 10-1,-3-1-1,-2 2 2,-1-3-2,1-8 1,4-7-2,1-7 0,3-12 0,10-30 0,-6 16 0,6-16 0,13-38 0,-2-2-2,7-9 1,-1-14 0,7-12 0,-1-8 0,-1-6 1,-1 1-1,0 5 1,-5 6-1,-2 12 1,-4 10 0,-2 17 0,-3 12 1,-2 10-1,-3 16 1,0 0 1,15 13-1,-9 5 2,5 6-3,4 9 0,2 10 0,3 10 0,8 8 0,3 4 0,1 6 0,2-3 0,1 4 0,0-5 0,-3-9 0,1-9 0,-9-9 0,-4-8 0,-3-10 0,-3-4 0,-14-18 0,0 0-17,0-19-25,-6 0 0,-17-15-1,5 2 1</inkml:trace>
          <inkml:trace contextRef="#ctx0" brushRef="#br0" timeOffset="187.2004">215 558 95,'-26'14'40,"15"7"2,11-21-2,-8 32-21,8-32-12,24 6-3,2-9-2,12-5-2,7 0-2,2-8-4,17 10-27,-14-12-8,6 9 0,-11-7 0</inkml:trace>
          <inkml:trace contextRef="#ctx0" brushRef="#br0" timeOffset="514.8009">1120 326 104,'0'0'39,"-16"-5"2,-7 9-2,12 10-29,-16-3-6,4 8 0,-4 4-2,0 5 0,0 4-1,3 7 1,1-3 1,9 9-1,1-6 0,8 2-2,5-6 0,13-3 0,9-8 0,10-6 0,12-6 0,-1-12 0,12 5-6,-12-27-21,13 11-14,-14-10-2,3 5 1,-16-10 0</inkml:trace>
          <inkml:trace contextRef="#ctx0" brushRef="#br0" timeOffset="936.0017">1475 502 111,'-21'10'40,"13"7"2,-7-3-1,20 12-30,-16 0-6,11 9 0,1-3-5,6 1 0,7-2 0,6-6 0,2-4 0,2-7 0,10-6 0,-2-14 0,6-5 0,-5-8-2,3-4-3,-7-9 0,2 2-1,-10-7 1,-2 7 1,-6-1 1,-7 7 2,1 8 2,-7 16 2,0 0 1,0 0 2,0 0 0,-2 34-1,7 4 1,0 4-6,3 7 0,3 4 0,2 5 0,3-2 0,3-1 0,0-5 0,4-10 0,-2-7 0,-1-12 0,3-2 0,-23-19-40,22-11-3,-17-16 0,8 0 0</inkml:trace>
          <inkml:trace contextRef="#ctx0" brushRef="#br0" timeOffset="1201.2022">2007 170 118,'-6'-37'41,"9"18"2,-4-2-1,21 16-34,-20 5-5,31 16-3,-9 13 0,4 17 0,3 15 0,-2 9 0,-1 10 0,-5 10 0,0-3 0,-4-4 0,-1-7 0,-4-17 0,4-8 0,-15-29-26,22 1-17,-9-25 0,13-6 1,-3-21-3</inkml:trace>
          <inkml:trace contextRef="#ctx0" brushRef="#br0" timeOffset="1700.403">2945 583 110,'-18'18'40,"2"-24"0,16 6-1,-35-12-31,20 6-5,-4-5 0,-2 3-2,-3 0 0,0 3 0,-5 3 1,-2 9-1,-1 2 1,2 11 0,-2 4 0,3 8-2,5 6 0,5 0 0,6 1 0,6-3 0,9-7 0,6-5 0,10-10 0,7-12 0,6-8 0,6-9 0,4-9 0,4-8 0,-1-3 0,-7-3 0,-2 1 0,-8 4 0,-4 4 0,-9 5 0,-14 24 0,16-13 0,-16 13 0,11 29 0,-7-12 0,4 12 0,-4-2 0,11 0 0,-1-4 0,4-7 0,3-5 0,0-24-5,12 13-35,-12-22-4,8 4 2,-13-14-1</inkml:trace>
          <inkml:trace contextRef="#ctx0" brushRef="#br0" timeOffset="2277.604">3198 668 104,'-21'-2'40,"-1"-4"2,22 6 0,-18-13-26,18 13-8,26-6-5,4-2-3,12-6 0,13-4 0,7-1 0,9-2 0,3 0 0,-1 4 0,-4 6 0,-3 4 0,-10 12 0,-9 9 0,-9 7 0,-7 11 0,-9 3 0,-6 2 0,-3-2 0,-2-1 0,-4-7 0,-2-8 0,0-5 0,-5-14 0,0 0 0,-2-32-15,5 16-26,-17-17-3,10 4 3,-10-16-2</inkml:trace>
          <inkml:trace contextRef="#ctx0" brushRef="#br0" timeOffset="1965.6035">3312 29 124,'0'0'42,"-10"-16"1,14 34-1,-9 2-38,11 17-4,1 11 0,7 11 0,2 8 0,7 7 0,-1 1 0,4 2 0,-1-6 0,-1-3 0,-3-11 0,-5-9 0,-1-7 0,-15-13 0,13 5-35,-28-25-7,15-8-3,-37 2 3</inkml:trace>
          <inkml:trace contextRef="#ctx0" brushRef="#br0" timeOffset="2418.0043">3843 379 111,'-14'-34'40,"12"18"1,-7-6-1,9 22-28,0 0-5,14-11-3,-14 11-4,21 0-4,4 17-13,-4-15-24,11 12 0,-6-7 0,13 10-1</inkml:trace>
          <inkml:trace contextRef="#ctx0" brushRef="#br0" timeOffset="2808.005">4294 580 122,'-21'11'41,"8"9"1,-11-11 0,16 15-34,-8-3-8,7 3 0,4-2 0,8 2 0,3-1 0,9-4 0,6-3 0,6-10 0,5-4 0,8-6 0,5-7 0,2-8 0,-1-3 0,-4-4 0,-5-3 0,-8 1 0,-12 1 0,-13-1 0,-16 8 0,-10 2 0,-12 4 0,-4 4 0,-9 5 0,-1 7 0,3 1 0,3 2 0,12 6 0,3-5 0,17 9-4,10-15-7,11 19-22,-11-19-9,44 11 2,-17-11 0,15 7 0</inkml:trace>
          <inkml:trace contextRef="#ctx0" brushRef="#br0" timeOffset="3244.8057">4827 588 106,'19'3'41,"-19"-3"2,19 8 0,-19-8-21,18 18-22,-5-2 0,3 6 0,2 2 0,2-1 0,1-3 0,-1-5 0,-3-1 0,1-9 0,-18-5 0,24-6 0,-24 6 0,19-29 0,-8 6 0,1-2 0,5-7 0,3-3 0,2 0 0,4-4 0,3 6 0,1 4 0,4 7 0,-1 9 0,-2 11 0,1 13 0,-5 9 0,2 12 0,-8 6 0,2 8 0,-9 2 0,0-2 0,-4-2 0,-4-8 0,-1-5 0,-3-9 0,-2-6 0,0-16 0,0 0 0,-26-29-15,25 8-29,-15-17-1,12 1 1,-13-15-2</inkml:trace>
        </inkml:traceGroup>
        <inkml:traceGroup>
          <inkml:annotationXML>
            <emma:emma xmlns:emma="http://www.w3.org/2003/04/emma" version="1.0">
              <emma:interpretation id="{504B122D-8BA8-4EBC-A5B6-CDDDC39981C4}" emma:medium="tactile" emma:mode="ink">
                <msink:context xmlns:msink="http://schemas.microsoft.com/ink/2010/main" type="inkWord" rotatedBoundingBox="10435,4551 20329,4525 20332,5659 10438,5684"/>
              </emma:interpretation>
              <emma:one-of disjunction-type="recognition" id="oneOf1">
                <emma:interpretation id="interp5" emma:lang="en-US" emma:confidence="0.5">
                  <emma:literal>(Frieda-crafts)</emma:literal>
                </emma:interpretation>
                <emma:interpretation id="interp6" emma:lang="en-US" emma:confidence="0.5">
                  <emma:literal>( Frieda-crafts)</emma:literal>
                </emma:interpretation>
                <emma:interpretation id="interp7" emma:lang="en-US" emma:confidence="0">
                  <emma:literal>{ Frieda-crafts)</emma:literal>
                </emma:interpretation>
                <emma:interpretation id="interp8" emma:lang="en-US" emma:confidence="0">
                  <emma:literal>L Frieda-crafts)</emma:literal>
                </emma:interpretation>
                <emma:interpretation id="interp9" emma:lang="en-US" emma:confidence="0">
                  <emma:literal>' Frieda-crafts)</emma:literal>
                </emma:interpretation>
              </emma:one-of>
            </emma:emma>
          </inkml:annotationXML>
          <inkml:trace contextRef="#ctx0" brushRef="#br0" timeOffset="8486.4149">6579-153 87,'16'-16'39,"0"16"1,-16 0 1,0 26-16,-19-12-16,8 18-2,-12 1-3,3 15-1,-8 7-3,4 12 0,-2 8 0,4 5 0,3 4 0,6 6 0,7-2 0,4-4 0,8-7 0,10-10 0,5-9 0,11-10 0,5-13 0,3-11 0,2-12 0,1-5 0,-4-7 0,-4-5 0,-4 0 0,-14-4 0,1 7 0,-23-14-36,5 16-7,-1-19 0,1 19 1</inkml:trace>
          <inkml:trace contextRef="#ctx0" brushRef="#br0" timeOffset="8782.8154">6984 347 121,'16'-29'40,"-16"29"2,16-3-2,3 19-32,-6 8-4,6 13-4,2 9 0,3 15 0,-3 3 0,1 3 0,-1-3 0,-2-7 0,-3-7 0,-4-12 0,2-8 0,-14-30-5,19 15-37,-19-15-1,5-24 2,-14-10-2</inkml:trace>
          <inkml:trace contextRef="#ctx0" brushRef="#br0" timeOffset="9001.2158">7051 176 110,'0'0'41,"13"-29"2,13 21-2,2-14-21,19 6-20,8-5 0,15 2 0,9-2 0,-2-3 0,3 8 0,-13-4 0,1 26-20,-26-16-21,-7 20-2,-35-10 1,11 21 0</inkml:trace>
          <inkml:trace contextRef="#ctx0" brushRef="#br0" timeOffset="9204.0162">7086 443 128,'12'22'42,"5"-17"-2,27 3 1,7-10-37,10 1-4,13-4 0,-2-3-5,8 11-9,-22-9-26,4 7-1,-20-4 0,-3 10 0</inkml:trace>
          <inkml:trace contextRef="#ctx0" brushRef="#br0" timeOffset="9562.8167">7773 545 112,'11'34'41,"-6"-18"1,13 16-1,-21-9-29,25 16-5,-3-4-7,10 2 0,-1-2 0,2 0 0,-3-6 0,-3-8 0,-3-6 0,-5-5 0,-16-10 0,0 0 0,0 0 0,0 0 0,-13-24 0,1 7 0,-4-7 0,0-5 0,3-2 0,3-2 0,5-1 0,7-1 0,4-1 0,5-1 0,9 3 0,2 4 0,4 4 0,3-1 0,4 11-5,-7-6-6,13 17-29,-17-1-1,7 9 0,-13-5 0</inkml:trace>
          <inkml:trace contextRef="#ctx0" brushRef="#br0" timeOffset="9906.0174">8360 310 131,'-4'-19'42,"4"19"-1,4-16 0,13 14-41,-17 2 0,24 12 0,-2 7-5,-22-19-35,31 35-2,-17-19 0,8 10 1</inkml:trace>
          <inkml:trace contextRef="#ctx0" brushRef="#br0" timeOffset="9734.417">8359 571 119,'16'25'42,"-11"-6"0,11 13-1,-18-11-30,15 8-11,-2-5 0,-1-5 0,4 8-9,-14-27-32,10 19 0,-10-19-1,-13-16 0</inkml:trace>
          <inkml:trace contextRef="#ctx0" brushRef="#br0" timeOffset="10280.418">8760 598 115,'11'22'40,"-11"-22"-1,16 10 1,-16-10-32,21-8-5,5 0 0,4-2-2,2-1-1,1-3-1,-5 1 0,-3-3 0,-11 5 0,-14 11 0,2-19-1,-17 14 1,-6 5 1,-8 6 0,-3 4 1,-3 7 0,0 6 0,3 9 1,1 1 1,7 4-1,6-2 2,10 2-4,8-7 0,13-3 0,11-6 0,8-11 0,20-2-5,-11-18-35,27 4 1,-7-17-3,11 1 1</inkml:trace>
          <inkml:trace contextRef="#ctx0" brushRef="#br0" timeOffset="10982.4193">9513 168 126,'-7'-18'41,"7"18"2,0 0-2,11 23-37,-2 7-4,8 12 0,-1 7 0,5 10 0,0 4 0,1 1 0,1-2 0,-1-1 0,-2-9 0,-6-5 0,-1-11 0,-4-8 0,0-6 0,-9-22 0,9 19 0,-9-19 0,-6-19 0,-2 0 0,-2 0 0,-6-4 0,-6 4 0,-6 1 0,-4 2 0,-5 7 0,-1 7 0,-4 10 0,-3-1 0,5 10 0,1 1 0,9 3 0,4 1 0,9 2 0,7-2 0,12 1 0,12-3 0,9-2 0,12-7 0,15-3 0,11-5 0,11-6 0,10-6 0,7-9 0,9-8 0,7-6 0,-1-3 0,-8-1 0,-6-1 0,-13 2 0,-14 3 0,-17 1 0,-15 11 0,-20 4 0,-11 16 0,-21-16 0,-3 16 0,-6 3 0,-6 3 0,-1 7 0,-1 1 0,4 6 0,4 2 0,6 7 0,6-1 0,7 1 0,9 0 0,10-3 0,13-3 0,11-3 0,13-6 0,5-11 0,14 0 0,-11-20-31,24 4-10,-13-12-2,4 2 1</inkml:trace>
          <inkml:trace contextRef="#ctx0" brushRef="#br0" timeOffset="11247.6198">10821 123 127,'-7'-22'43,"12"38"-1,-8 3 1,19 24-43,-5 10 0,10 12 0,1 6 0,9 1 0,1-2 0,3 0 0,-1-9 0,-4-8 0,-2-9 0,-9-10 0,0-4 0,-19-30-18,8 27-25,-8-27-2,0 0 2,-6-35-2</inkml:trace>
          <inkml:trace contextRef="#ctx0" brushRef="#br0" timeOffset="11668.8205">11708 644 131,'0'0'43,"0"0"0,0 0-5,22 10-38,-1-9 0,11-2 0,8 1 0,2-11 0,21 6-38,-18-11-5,8 5 1,-13-12-1</inkml:trace>
          <inkml:trace contextRef="#ctx0" brushRef="#br0" timeOffset="12480.022">12679 283 122,'0'0'42,"0"0"1,-7 16-1,15 3-36,-11 2-6,10 5 0,-6-2 0,4-2 0,0-5 0,-5-17 0,21 18 0,-21-18 0,17-14 0,-12-2 0,3-7 0,-8-5 0,0-6 0,-3-4 0,-5 1 0,-5 2 0,-3 6-2,-5 3 0,-3 9 2,-5 11-1,0 10 2,-4 17 0,-3 9 0,3 14 1,-3 10-2,4 8 0,3 7 0,10 6 0,6-2 0,13-4 0,12-10 0,10-8 0,13-9 0,13-15 0,10-9 0,3-17 0,5-6 0,-7-11 0,2-6-2,-13-11-6,2 4-2,-21-13-1,2 12 2,-20-7 2,0 8 3,-8 5 3,-4 5 2,1 19 4,-10-17 3,10 17 1,0 0 0,-2 27-1,2-11-1,10 11-2,-2 2-5,10 4 0,-2 1 0,5 1 0,1-2 0,1 1 0,-3-7 0,0-6 0,-6-7 0,-14-14 0,18 15 0,-18-15 0,0 0 0,0-21 0,-3-1 0,1-1 0,4-9 0,-2-3 0,8-3 0,1-1 0,6 1 0,4 0 0,5 7 0,2-1 0,3 12 0,-1-1-2,9 16-10,-19-9-28,19 15-2,-11-4 0,9 10 1</inkml:trace>
          <inkml:trace contextRef="#ctx0" brushRef="#br0" timeOffset="12854.4226">13706 524 113,'0'0'39,"0"0"3,-26 11-3,26-11-28,-37 21-5,13-3-1,-5 1-5,2 10 0,1-1 0,2 3 0,3-1 0,7-1 0,3-3 0,6-6 0,10-4 0,-5-16 0,25 5 0,-4-10 0,3-8 0,4-1 0,-1-7 0,3-1 0,-4 0 0,-2 1 0,-5 5 0,1 5 0,-6 7 0,0 8 0,-14-4 0,21 28 0,-11-8 0,-2-1 0,3 0 0,-3-5 0,7 4-2,-15-18-38,19 6-2,-19-6-1,34-6 1</inkml:trace>
          <inkml:trace contextRef="#ctx0" brushRef="#br0" timeOffset="13384.8236">13974 639 126,'0'0'41,"0"29"2,0-29-2,37 21-37,-5-15-4,13-3 0,11-3 0,0-17-10,18 12-30,-15-17-3,7 7 2,-13-15-2</inkml:trace>
          <inkml:trace contextRef="#ctx0" brushRef="#br0" timeOffset="13197.6232">14455 264 112,'-3'-42'39,"1"9"1,-15-7-1,4 13-31,-13 0-5,1 9-1,-4 2-1,0 10-1,-3 9 1,0 8 0,-2 11 1,5 15 0,0 8 1,8 9-1,4 8-2,7 7 0,7 1 0,12 7 0,7-7 0,7-6 0,4-6 0,5-10 0,2-10 0,-5-9 0,-3-4 0,-26-25-7,24 13-36,-24-13 0,0 0 0,-39-25 0</inkml:trace>
          <inkml:trace contextRef="#ctx0" brushRef="#br0" timeOffset="13821.6243">14543 614 124,'-19'6'41,"16"9"3,3-15-3,22 17-36,4-12-5,19-2 0,8-1 0,6-9 0,17 10-13,-14-14-28,14 7-2,-14-12 1,6 6 0</inkml:trace>
          <inkml:trace contextRef="#ctx0" brushRef="#br0" timeOffset="13634.424">14744 119 113,'-32'-12'42,"32"12"1,-29 16-1,27 24-27,-1-6-15,13 14 0,-2 6 0,10 8 0,-1 5 0,4 5 0,0-3 0,0-7 0,-2-6 0,-6-13 0,3-3 0,-21-22-26,13 6-17,-8-24 0,0 0 0,-30-3-1</inkml:trace>
          <inkml:trace contextRef="#ctx0" brushRef="#br0" timeOffset="14164.8249">15428 488 111,'-20'-13'40,"4"18"3,-16-5-2,15 16-28,-22-10-6,5 7-7,-3-1 0,5 4 0,5-1 0,5-1 0,4-1 0,18-13 0,-13 24 0,13-24 0,23 18 0,-1-9 0,10-2 0,10 4 0,9-5 0,5 5 0,5-3 0,-4 7 0,-6 1 0,-9 1 0,-13 4 0,-17 0 0,-15 4 0,-16-4 0,-10 5 0,-14-14 0,6 16-9,-16-25-32,14 0-3,-9-16 2,16 0-1</inkml:trace>
          <inkml:trace contextRef="#ctx0" brushRef="#br0" timeOffset="14476.8255">15622-156 111,'17'-31'40,"16"15"1,-8-1 0,23 15-32,-9 2-2,12 16-1,2 8-6,10 18 0,-2 9 0,0 18 0,-5 9 0,-2 8 0,-12 2 0,-6 1 0,-14-6 0,-14-3 0,-14-13 0,-14-7 0,-9-9 0,-11-15 0,5 3 0,-21-22-36,16-1-6,-10-27-3,15 5 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3:12.2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9E2AD3F-F259-4437-AF34-E348FF68856D}" emma:medium="tactile" emma:mode="ink">
          <msink:context xmlns:msink="http://schemas.microsoft.com/ink/2010/main" type="inkDrawing" rotatedBoundingBox="5414,11471 16392,11470 16393,11680 5415,11682" semanticType="underline" shapeName="Other">
            <msink:sourceLink direction="with" ref="{04036C3F-760D-4876-AE38-9C19B69B4CC0}"/>
          </msink:context>
        </emma:interpretation>
      </emma:emma>
    </inkml:annotationXML>
    <inkml:trace contextRef="#ctx0" brushRef="#br0">-12 217 91,'-11'17'39,"11"-17"2,-5 21-2,5-21-13,39-3-19,-2-2-3,22-3-1,13-5-1,26 1 1,26-3-3,23-2 0,31-1 0,31-1 0,33 1 0,33 2 0,36 0 0,34 4 0,37-1 0,38 3 0,33 2 0,83 2 0,-26 4 0,20 4 0,15 4 0,6 2 0,-4 5 0,-11 1 0,-15 4 0,-79 1 0,18-1 0,-33-2 0,-45-5 0,-45-6 0,-45 0 0,-46-2 0,-43-5 0,-39-1 0,-39 5 0,-30-2 0,-29 6-2,-26-1-3,-10 17-10,-30-22-26,2 22 0,-20-15 0,18-7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2:59.5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036C3F-760D-4876-AE38-9C19B69B4CC0}" emma:medium="tactile" emma:mode="ink">
          <msink:context xmlns:msink="http://schemas.microsoft.com/ink/2010/main" type="writingRegion" rotatedBoundingBox="4689,10286 16299,10312 16297,11363 4686,11336">
            <msink:destinationLink direction="with" ref="{C9E2AD3F-F259-4437-AF34-E348FF68856D}"/>
          </msink:context>
        </emma:interpretation>
      </emma:emma>
    </inkml:annotationXML>
    <inkml:traceGroup>
      <inkml:annotationXML>
        <emma:emma xmlns:emma="http://www.w3.org/2003/04/emma" version="1.0">
          <emma:interpretation id="{47B2E6C0-8F75-463F-8809-131693BD54C7}" emma:medium="tactile" emma:mode="ink">
            <msink:context xmlns:msink="http://schemas.microsoft.com/ink/2010/main" type="paragraph" rotatedBoundingBox="4689,10286 16299,10312 16297,11363 4686,11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621C1-EBA2-4D9B-93CF-1AC68CB0E613}" emma:medium="tactile" emma:mode="ink">
              <msink:context xmlns:msink="http://schemas.microsoft.com/ink/2010/main" type="line" rotatedBoundingBox="4689,10286 16299,10312 16297,11363 4686,11336"/>
            </emma:interpretation>
          </emma:emma>
        </inkml:annotationXML>
        <inkml:traceGroup>
          <inkml:annotationXML>
            <emma:emma xmlns:emma="http://www.w3.org/2003/04/emma" version="1.0">
              <emma:interpretation id="{BC0D6900-162D-4D1A-8EAE-6B777BF25CB1}" emma:medium="tactile" emma:mode="ink">
                <msink:context xmlns:msink="http://schemas.microsoft.com/ink/2010/main" type="inkWord" rotatedBoundingBox="4688,10342 10896,10356 10894,11323 4686,11309"/>
              </emma:interpretation>
              <emma:one-of disjunction-type="recognition" id="oneOf0">
                <emma:interpretation id="interp0" emma:lang="en-US" emma:confidence="0">
                  <emma:literal>Mechanism</emma:literal>
                </emma:interpretation>
                <emma:interpretation id="interp1" emma:lang="en-US" emma:confidence="0">
                  <emma:literal>mechanism</emma:literal>
                </emma:interpretation>
                <emma:interpretation id="interp2" emma:lang="en-US" emma:confidence="0">
                  <emma:literal>Mechanisms</emma:literal>
                </emma:interpretation>
                <emma:interpretation id="interp3" emma:lang="en-US" emma:confidence="0">
                  <emma:literal>mechanisms</emma:literal>
                </emma:interpretation>
                <emma:interpretation id="interp4" emma:lang="en-US" emma:confidence="0">
                  <emma:literal>mechanism'</emma:literal>
                </emma:interpretation>
              </emma:one-of>
            </emma:emma>
          </inkml:annotationXML>
          <inkml:trace contextRef="#ctx0" brushRef="#br0">674 6003 95,'0'0'39,"-19"-7"1,19 7-1,-7 17-21,14 12-11,-6 4-2,9 15-1,-1 8-2,6 10 1,-1-2-2,4 1 1,-2-7-2,0-9 0,-1-11 0,-4-10 0,-3-14 0,-8-14 0,0 0 0,11-29 0,-13-3 0,-2-12 0,0-11 0,-2-10-2,3-7 1,-4-8-1,6-1 1,-1 1 0,4 9 0,1 7 1,3 15 0,4 12 1,1 16 0,7 25 0,1 16 1,10 20 1,3 13-3,7 17 0,2 5 0,4 7 0,-3-4 0,1-6 0,-4-8 0,-5-13 0,-9-13 0,-5-15 0,-4-15 0,-16-8 0,12-21 0,-12-9 0,-1-12 0,-4-14 0,2-8-2,-4-12-2,3-4 2,-4-3 0,4 3 1,3 6 0,1 10 1,3 15 0,0 15 1,7 20 2,4 19 0,7 20-1,3 14 1,8 12-3,2 10 0,3 7 0,0 4 0,1-2 0,-4-6 0,-4-5 0,-4-8 0,-8-7 0,-2-9 0,-8-13 0,3-1-7,-11-21-33,0 0-3,-13-19 2,15-2-2</inkml:trace>
          <inkml:trace contextRef="#ctx0" brushRef="#br0" timeOffset="4492.8079">2048 6283 69,'-13'-24'36,"13"24"0,-15-21-1,15 21-13,0 0-8,0 0-3,-13-16-4,13 16-1,0 0-1,16-6-2,-16 6 0,23-21-1,-5 7 0,1-5-1,2-4 0,0-2-1,-1-2-1,-4-2 1,-1 2-1,-7 1 0,-6 4 0,-9 1-1,-4 7 1,-8 2 0,-7 8 1,-5 5 0,-2 9 0,-1 7 1,-3 9 0,3 11 0,1 7 1,7 11 0,8 1 1,9 6-3,7-5 0,12 1 0,12-13 0,14-12 0,12-12 0,8-16 0,8-8 0,-5-25-13,18 8-27,-16-20-1,4 6-1,-22-12 1</inkml:trace>
          <inkml:trace contextRef="#ctx0" brushRef="#br0" timeOffset="4789.2085">2652 5994 110,'0'0'39,"0"0"0,-14 5 0,14-5-31,-19 19-4,1-5-1,-8 2-1,2 8 0,-3 3-1,1 10 1,2 0-1,5 4 1,5-1 1,10 3-3,9-6 0,10-3 0,12-12 0,10-12 0,16-10 0,6-12-2,10 0-5,-8-28-9,15 9-24,-19-17-1,3 9 1,-23-13-1</inkml:trace>
          <inkml:trace contextRef="#ctx0" brushRef="#br0" timeOffset="5241.6092">2946 5604 108,'0'0'40,"-17"-5"1,17 5-1,-15 23-28,13 5-6,1 9-1,6 13-2,3 6-3,3 11 0,3 1 0,4 6 0,3-5 0,1-4 0,2-11 0,0-9 0,1-10 0,-3-12 0,0-9 0,-4-14 0,0-8 0,-4-11 0,2-10 0,-4-8 0,0-6 0,1-2-3,2 1 1,-3 2 0,5 7 2,-1 8 1,3 11 0,2 13 1,0 9 1,6 15-3,-6 8 0,6 11 0,-5 0 0,1 1 0,-1 5 0,-4-6 0,1-5 0,-9-12-2,16 9-26,-26-32-13,25 16-2,-25-16 2,28-16-1</inkml:trace>
          <inkml:trace contextRef="#ctx0" brushRef="#br0" timeOffset="5678.41">3973 5984 111,'2'-14'38,"-2"14"2,-13-18-2,13 18-30,-35-4-4,11 8 0,-5 4-2,-5 7-1,-1 6 1,1 7 0,0 6-1,4 9 1,4 0 0,7 0-2,6-6 0,8 0 0,10-12 0,8-4 0,9-10 0,9-9 0,4-10 0,5-5 0,0-8 0,-1-6 0,-2-2 0,-7-4 0,-7-1 0,-6 2 0,-5 8 0,-8 8 0,-4 16 0,0 0 0,0 0 0,7 36 0,-4-8 0,0 3 0,4 4 0,1-3 0,1-5 0,1-8 0,6-1 0,-16-18-21,27 3-20,-27-3 0,29-16-1,-22-7 0</inkml:trace>
          <inkml:trace contextRef="#ctx0" brushRef="#br0" timeOffset="6084.0107">4256 6095 122,'14'33'41,"-12"-15"1,10 17-2,-8-10-33,5 3-4,3-3-3,-1-4 0,0-4 0,-11-17 0,18 21 0,-18-21 0,0 0 0,0 0 0,14-24 0,-11 3 0,2-7 0,2-4-2,2-8 0,1 1 0,4 0 1,1 0 1,1 6 0,6 7 1,-1 7 1,3 9 0,0 9 0,2 7-2,0 9 0,-2 10 0,-2 4 0,-3 8 0,-4 3 0,-2 3 0,-4 0 0,-1-3 0,-1-5 0,-4-8 0,3-3-2,-6-24-19,0 0-20,0 0-1,21-21 0,-14-14 1</inkml:trace>
          <inkml:trace contextRef="#ctx0" brushRef="#br0" timeOffset="6271.2111">4979 6047 133,'4'17'43,"8"18"-2,-13-15-7,6 18-30,-4-8-4,7 2 0,0-9 0,-8-23 0,24 23-2,-24-23-39,12-20 0,-12-7-2,6 3 1</inkml:trace>
          <inkml:trace contextRef="#ctx0" brushRef="#br0" timeOffset="6442.8114">5029 5644 100,'-14'-14'40,"14"14"2,-18 4-2,16 19-14,2-23-22,-1 29-3,6-12-3,-5-17-5,35 42-18,-21-31-16,17 11-1,-10-14 0,16 11 0</inkml:trace>
          <inkml:trace contextRef="#ctx0" brushRef="#br0" timeOffset="7441.2131">5461 5871 103,'22'14'41,"-22"-14"1,-17 24-1,-20-13-31,11 10-3,-13-2-3,3 5-1,-5-3-1,8 3 0,2-5-2,7 0 0,8-3 0,16-16 0,-5 23 0,5-23 0,34 11 0,0-11 0,9-3 0,12 0 0,4-1 0,7 0 0,1 2 0,-1 0 0,-7 6 0,-7 2 0,-11 5 0,-13 5 0,-14 5 0,-12 3 0,-12 1 0,-11 1 0,-8 1 0,-6-3 0,-5-5 0,-2-1 0,0-7 0,2-3 0,3-5 0,5-1 0,3-5 0,5-2 0,10-2 0,14 7 0,-10-19-3,18 5 1,10-1 0,9-2 1,9-2 0,5-2 1,6 0 0,3 0 1,1 2-1,0 2 1,-3 4 0,-6 6 1,-3 4 0,-4 8 0,-6 3-2,-5 10 0,-3 2 0,-4 6 0,-2 3 0,-2 1 0,-2-3 0,0 0 0,0-6 0,4-3 0,-15-18 0,27 17 0,-12-17 0,-1-8 0,0-3 0,-1-6 0,2-7 0,-4-8 0,3-3 0,-1-5 0,2 0 0,-1 3 0,1 3 0,-3 10 0,1 10 0,-13 14 0,21 13 0,-11 12 0,-2 7 0,0 3 0,0 4 0,3 1 0,2-10 0,0-3 0,1-6 0,2-10 0,2-6 0,-2-5 0,0-10 0,-2-9 0,2-2 0,2-9 0,3-5 0,-3-3 0,3-1 0,-2 3 0,2 7 0,-1 6 0,0 12 0,-4 11 0,0 10 0,0 9 0,0 3 0,0 7 0,2 0 0,1 0 0,-1-4 0,-1-2 0,1-7 0,-4-7 0,4 2 0,-18-11-29,14-16-14,-9-8-1,11 4 0</inkml:trace>
        </inkml:traceGroup>
        <inkml:traceGroup>
          <inkml:annotationXML>
            <emma:emma xmlns:emma="http://www.w3.org/2003/04/emma" version="1.0">
              <emma:interpretation id="{6A9F9358-D7FD-4728-A855-2D1335A53272}" emma:medium="tactile" emma:mode="ink">
                <msink:context xmlns:msink="http://schemas.microsoft.com/ink/2010/main" type="inkWord" rotatedBoundingBox="11707,10302 16299,10312 16297,11363 11705,11352"/>
              </emma:interpretation>
              <emma:one-of disjunction-type="recognition" id="oneOf1">
                <emma:interpretation id="interp5" emma:lang="en-US" emma:confidence="1">
                  <emma:literal>Summary</emma:literal>
                </emma:interpretation>
                <emma:interpretation id="interp6" emma:lang="en-US" emma:confidence="0">
                  <emma:literal>Seminary</emma:literal>
                </emma:interpretation>
                <emma:interpretation id="interp7" emma:lang="en-US" emma:confidence="0">
                  <emma:literal>summary</emma:literal>
                </emma:interpretation>
                <emma:interpretation id="interp8" emma:lang="en-US" emma:confidence="0">
                  <emma:literal>seminary</emma:literal>
                </emma:interpretation>
                <emma:interpretation id="interp9" emma:lang="en-US" emma:confidence="0">
                  <emma:literal>Summery</emma:literal>
                </emma:interpretation>
              </emma:one-of>
            </emma:emma>
          </inkml:annotationXML>
          <inkml:trace contextRef="#ctx0" brushRef="#br0" timeOffset="8611.2152">8352 5583 115,'5'-16'40,"-5"16"2,-19-12-1,5 16-31,-28-2-3,-5 9-7,-9 2 0,-3 5 0,-5 5 0,-1 9 0,3 0 0,4 8 0,0-1 0,13 1 0,4-4 0,12-1 0,8-6 0,11-8 0,10-3 0,0-18 0,40 14 0,-4-14 0,17-2 0,6-4 0,12-2 0,6 3 0,3 2 0,-2 3 0,-2 8 0,-9 5 0,-11 8 0,-12 10 0,-17 6 0,-14 8 0,-13 3 0,-11 0 0,-15-3 0,-8-2 0,-7-7 0,-6-4 0,-3-9 0,-3-11 0,-1-5 0,-1-7 0,5-5 0,4-6 0,7-3 0,6-2 0,9 0 0,8-2 0,12 4 0,14-1 0,11 2 0,11 4 0,10-1 0,11 2 0,4 2 0,6 1 0,-2 4 0,-3 1 0,-5 3 0,-5 5 0,-10 4 0,-9 0 0,-6 2 0,-4 4 0,-3-2 0,-2 0 0,3-4 0,5-5 0,2-6 0,8-5 0,3-6 0,4-6 0,-1-6 0,1-7 0,-2-1 0,-8-4 0,-2-1 0,-11 4 0,-3 3 0,-7 1 0,-2 6 0,-4 5 0,0 16 0,0 0 0,0 0 0,0 0 0,-12 24 0,16 3 0,-1 3 0,5 4 0,3-1 0,5 3 0,2-6 0,4-3 0,1-8 0,1-3 0,-3-6 0,-1-7 0,-3-1 0,-17-2 0,20-10 0,-20 10 0,0 0-8,-9-24-33,9 24-2,-7-14 1,7 14 0</inkml:trace>
          <inkml:trace contextRef="#ctx0" brushRef="#br0" timeOffset="9578.4168">9156 6048 90,'-14'-14'39,"14"14"0,0 0 1,16 27-23,-16-27-9,10 35-2,-4-9-1,7 6-1,0 0-2,1 3 1,-1-7-1,3 3-2,-1-6 0,-1-5 0,0-8 0,1-5 0,1-6 0,-16-1 0,26-17 0,-17-1 0,4-6 0,-5-6-2,2-2 0,-4-5 0,1 0 1,-3 1 0,1 4 0,-2 1 1,2 9 1,0 6-1,-5 16 2,0 0-1,22-5 1,-9 21 1,0 3-3,2 9 0,-1 0 0,4 7 0,-2-3 0,1-1 0,-4-4 0,2-6 0,-3-5 0,-12-16 0,23 11 0,-23-11 0,19-21 0,-9 0 0,-2-1 0,-2-7 0,2 0 0,-1-1-3,2 5 1,-5 4 0,4 5 2,-8 16 0,0 0 0,16 0 1,-16 0-1,16 27 1,-8-9-1,1-2-1,6 6-4,-15-22-20,24 14-14,-24-14-2,22 8 1,-22-8-1</inkml:trace>
          <inkml:trace contextRef="#ctx0" brushRef="#br0" timeOffset="10842.0191">9883 6069 106,'0'0'40,"18"6"1,-18-6 0,19 31-27,-14-14-7,6 9-1,-1-2-6,1 3 0,-1-5 0,-2-1 0,-2-5 0,-6-16 0,10 19 0,-10-19 0,0 0 0,10-14 0,-6-2 0,3-5 0,-1-6 0,4-5 0,1 0 0,0-1 0,4 5 0,-2 3 0,3 4 0,3 8 0,0 8 0,4 12 0,1 6 0,1 9 0,-1 4 0,5 7 0,-6 1 0,-1-1 0,-3-4 0,-3-3 0,-3-7 0,-13-19 0,18 17 0,-18-17 0,11-14 0,-8-2 0,4-6 0,-1-9 0,4-1 0,0-6 0,2 1 0,3 0 0,1 7 0,1 6 0,0 8 0,2 11 0,-3 10 0,3 10 0,-1 5 0,1 11 0,-3-1 0,3 5 0,-3-1 0,2-4 0,0-3 0,-5-6 0,11 6-13,-24-27-28,32 18-1,-32-18 1,41-2-1</inkml:trace>
          <inkml:trace contextRef="#ctx0" brushRef="#br0" timeOffset="11263.2198">11124 6095 95,'22'-16'37,"-19"-5"2,-3 21-1,-4-37-19,4 37-12,-32-18-2,6 15-2,-6 5-1,-4 7 0,-5 6 0,-1 7 0,0 5 0,2 9 0,0-3-2,11 4 0,2-5 0,11-5 0,8-5 0,9-4 0,-1-18 0,29 3 0,-1-13 0,2-9 0,9-1 0,-2-6 0,-2-3 0,-1 0 0,-7 5 0,-5 4 0,-4 5 0,-18 15 0,18-3 0,-18 3 0,1 32 0,-1-8 0,0 2 0,3 4 0,2-3 0,3-6 0,5-2 0,-13-19 0,32 18 0,-32-18-6,48-10-34,-36-9-3,15 5 2,-16-12-1</inkml:trace>
          <inkml:trace contextRef="#ctx0" brushRef="#br0" timeOffset="11544.0203">11323 6085 105,'0'0'40,"17"14"1,-17-14 0,23 35-22,-13-19-10,9 10-9,-2-5 0,1 1 0,-2-4 0,-1-1 0,-15-17 0,17 16 0,-17-16 0,0 0 0,-1-16 0,-3-1 0,1-6 0,2-7 0,2 0 0,4-5 0,3-1 0,3 1 0,5 6 0,0 4 0,5 11-5,-5-2-3,21 16-29,-16-4-3,11 12 0,-8-6 0</inkml:trace>
          <inkml:trace contextRef="#ctx0" brushRef="#br0" timeOffset="11980.821">11857 6058 116,'-9'21'42,"-12"-9"0,13 16-1,-20-14-27,24 10-14,2-3 0,8 1 0,7-3 0,6-1 0,6-7 0,2-6 0,2-4 0,0-6 0,-2-2 0,-3-13 0,0 1 0,-8-13-3,7 2-3,-9-12 0,4 6 1,-6-4 2,3 5 2,-2 6 1,-4 6 2,-9 23 3,15-11 1,-7 27 2,-7 7-5,6 16-3,-4 8 0,5 10 0,0 6 0,0 4 0,2 1 0,1 3 0,0-9 0,0-8 0,-3-9 0,-1-11 0,-5-9 0,-2-25 0,11 18-16,-24-37-28,10-2 0,-21-22 0,6-2-1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0:20.41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0885E1D-7CCA-4057-8EEF-EFE36A992F50}" emma:medium="tactile" emma:mode="ink">
          <msink:context xmlns:msink="http://schemas.microsoft.com/ink/2010/main" type="writingRegion" rotatedBoundingBox="4706,6683 24690,6569 24707,9529 4723,9643"/>
        </emma:interpretation>
      </emma:emma>
    </inkml:annotationXML>
    <inkml:traceGroup>
      <inkml:annotationXML>
        <emma:emma xmlns:emma="http://www.w3.org/2003/04/emma" version="1.0">
          <emma:interpretation id="{9634A0F7-8ACA-49D2-B232-16583206582B}" emma:medium="tactile" emma:mode="ink">
            <msink:context xmlns:msink="http://schemas.microsoft.com/ink/2010/main" type="paragraph" rotatedBoundingBox="4706,6683 24690,6569 24707,9529 4723,9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CCE8B-9C00-41E2-A118-7EBCAED0653D}" emma:medium="tactile" emma:mode="ink">
              <msink:context xmlns:msink="http://schemas.microsoft.com/ink/2010/main" type="line" rotatedBoundingBox="4706,6683 24690,6569 24707,9529 4723,9643"/>
            </emma:interpretation>
          </emma:emma>
        </inkml:annotationXML>
        <inkml:traceGroup>
          <inkml:annotationXML>
            <emma:emma xmlns:emma="http://www.w3.org/2003/04/emma" version="1.0">
              <emma:interpretation id="{F767ECDF-AC67-42F1-A5E0-835A29C7336A}" emma:medium="tactile" emma:mode="ink">
                <msink:context xmlns:msink="http://schemas.microsoft.com/ink/2010/main" type="inkWord" rotatedBoundingBox="4706,6731 8074,6712 8089,9326 4721,9345"/>
              </emma:interpretation>
              <emma:one-of disjunction-type="recognition" id="oneOf0">
                <emma:interpretation id="interp0" emma:lang="en-US" emma:confidence="0">
                  <emma:literal>HPF</emma:literal>
                </emma:interpretation>
                <emma:interpretation id="interp1" emma:lang="en-US" emma:confidence="0">
                  <emma:literal>is, x</emma:literal>
                </emma:interpretation>
                <emma:interpretation id="interp2" emma:lang="en-US" emma:confidence="0">
                  <emma:literal>if, x</emma:literal>
                </emma:interpretation>
                <emma:interpretation id="interp3" emma:lang="en-US" emma:confidence="0">
                  <emma:literal>Rat</emma:literal>
                </emma:interpretation>
                <emma:interpretation id="interp4" emma:lang="en-US" emma:confidence="0">
                  <emma:literal>HR), x</emma:literal>
                </emma:interpretation>
              </emma:one-of>
            </emma:emma>
          </inkml:annotationXML>
          <inkml:trace contextRef="#ctx0" brushRef="#br0">730 2871 22,'0'0'29,"0"0"0,0 0-1,0 0-7,0 0-3,0 0-5,0 0-2,0 0-4,0 0-1,0 0-1,0 0 0,0 0 0,0 0 0,0 0 0,0 0 1,0 0-1,0 0 0,0 0 0,0 0-2,21 13 0,-21-13 0,21-13 0,-8-1-2,3-2 0,3-7 0,5 1 0,0-9-1,7 0 2,2-1-2,9-8 0,1 0 2,10-2-2,2-4 1,7-5 0,6 0-1,-1-4 1,1 1-1,-1 0 2,-3 3-2,-1 3 0,-5 5 0,-7 4 0,-8 7 0,-6 7 0,-8 4 0,-7 7 0,-5 4 0,-17 10 0,16-10 0,-16 10 0,0 0 0,0 0 0,0 0 0,0 0 0,0 0 0,0 0 0,0 0 0,0 0 0,0 0 0,0 0 0,0 0 0,0 0 0,0 0 0,0 0 0,0 0 0,0 0 0,0 0 0,0 0 0,0 0 0,-2 18 0,2-18 0,0 0 0,2 18 0,-2-18 0,0 0 0,12 20 0,-12-20 0,20 23 0,-6-12 0,5 5 0,5 1 0,5 6 0,5 2 0,6 6 0,2 2 0,6 6 0,3 0 0,4 5 0,1-3 0,0 2 0,0-4 0,1-1 0,-3-5 0,-1-2 0,-5-2 0,-4-4 0,-8-1 0,-2-2 0,-7-2 0,-3-1 0,-6-2 0,-3-1 0,-6-1 0,-9-15 0,15 22 0,-15-22 0,9 19 0,-9-19 0,8 15 0,-8-15 0,0 0 0,10 16 0,-10-16 0,0 0 0,0 0 0,0 0 0,0 0 0,0 0 0,0 0 0,11-16 0,-11 16 0,0 0 0,0 0 0,-1-16 0,1 16 0,0 0 0,0 0 0,0 0 0,0 0 0,0 0 0,0 0 0,0 0 0,0 0 0,0 0 0,0 0 0,-5 22 0,6-8 0,1 6 0,0 5 0,1 5 0,2 6 0,-2-1 0,3 9 0,1 0 0,1 4 0,-2 1 0,4 2 0,-4 5 0,4 0 0,-1 2 0,-4 1 0,2 0 0,-3 0 0,1-2 0,-2-2 0,2-4 0,-2-5 0,2-8 0,0-4 0,0-7 0,0-3 0,0-6 0,-1-4 0,-4-14 0,8 16 0,-8-16 0,0 0 0,8 16 0,-8-16 0,0 0 0,0 0 0,0 0 0,0 0 0,0 0 0,0 0 0,0 0 0,0 0 0,0 0 0,0 0 0,0 0 0,0 0 0,-16-3 0,16 3 0,0 0 0,-19 1 0,19-1 0,-22 7 0,22-7 0,-28 13 0,9-4 0,-2 4 0,-4 1 0,-8 4 0,-3 1 0,-5 5 0,-7 3 0,-3 2 0,-5 3 0,-2 3 0,-3 2 0,0 1 0,2 2 0,-1-3 0,6 0 0,4-2 0,5-2 0,5-4 0,5-3 0,7-6 0,8-5 0,5-3 0,15-12 0,-14 8 0,14-8 0,0 0 0,4-14 0,-4 14 0,5-19 0,-5 19 0,3-24 0,-3 24-11,-6-14-29,6 14-4,-11-32 1,3 17-1</inkml:trace>
          <inkml:trace contextRef="#ctx0" brushRef="#br0" timeOffset="-2121.6037">672 2876 68,'0'0'38,"3"-21"1,-3 21 0,5-14-14,7 30-12,-12-16-6,9 14-1,-9-14-1,15 35-1,-11-8-1,8 15 0,-8 14 0,11 11-1,-5 9-2,1 11 0,0 2 0,3 4 0,-1-4 0,0-1 0,0-11 0,-5-12 0,2-10 0,-6-12 0,3-8 0,-6-10 0,1-5 0,-2-20 0,0 0 0,0 0 0,3-15 0,-4-17 0,17 5-42,-18-22 0,9-1-2,-9-17 0</inkml:trace>
          <inkml:trace contextRef="#ctx0" brushRef="#br0" timeOffset="764.4014">871 4055 79,'0'0'40,"21"-4"-2,-21 4 3,39 12-20,-25-17-10,17 18-3,1-5-2,8 8-2,1 1 0,8 7-1,0 2-3,6 2 0,1 1 0,0 2 0,0-3 0,-1 1 0,0-2 0,-1-4 0,-1-1 0,-3-1 0,0-2 0,-4-2 0,-1 1 0,-2-4 0,-4 2 0,-1-1 0,-6-3 0,-3 3 0,-1-2 0,-4-4 0,0 1 0,-3-1 0,-2-2 0,-1-2 0,-2-1 0,0-2 0,-16-2 0,22 3 0,-22-3 0,0 0 0,15 0 0,-15 0 0,0 0 0,-16-13 0,16 13-22,-18-8-20,18 8-2,-35-30 1,15 11-1</inkml:trace>
          <inkml:trace contextRef="#ctx0" brushRef="#br0" timeOffset="1388.4024">1048 3080 98,'0'0'39,"0"0"3,17 10-2,-17-10-28,8 29-4,2-2-3,6 14 0,0 12-1,2 12-2,-2 7-2,3 8 0,-1 3 0,-1 4 0,1-6 0,-2-6 0,0-11 0,-3-11 0,-2-12 0,-1-10 0,-2-9 0,-8-22 0,10 14 0,-10-14 0,4-16 0,-13-20-22,12 10-20,-9-17-2,9 0 1,-8-18-1</inkml:trace>
          <inkml:trace contextRef="#ctx0" brushRef="#br0" timeOffset="2059.2036">1900 2417 54,'0'0'36,"-16"-9"1,16 9 0,0 0-13,0 0-6,0 0-6,14 0-3,9 9-2,-7-4-1,13 11-1,-4 3-1,11 10 0,-1 4-2,5 11-2,2 4 0,1 11 0,2-2 0,2 2 0,-6-6 0,4-2 0,-3-9 0,-2-7 0,-1-8 0,-4-13 0,-1-4 0,-7-5 0,0-5 0,-6-5 0,-3-2 0,-4 0 0,-14 7 0,0 0 0,18 3-18,-18-3-24,-16 11-2,-4-5 1,6 15 0</inkml:trace>
          <inkml:trace contextRef="#ctx0" brushRef="#br0" timeOffset="2730.0047">2636 3825 75,'0'0'38,"0"0"-1,-4-16 3,10 32-21,-22-28-8,16 12-3,-14 13-2,2 2 0,-12-3-1,3 9-1,-14 3 0,0 2-2,-5 6-2,-4 0 0,-1 1 0,0-1 0,4-2 0,-1 1 0,7-6 0,7-4 0,6-7 0,4-9 0,18-5 0,-8-14-3,32-2-39,-9-18 0,17 4-1,-5-16 1</inkml:trace>
          <inkml:trace contextRef="#ctx0" brushRef="#br0" timeOffset="3510.0062">3676 3473 110,'-16'2'40,"16"-2"2,0 0-1,21 3-31,-21-3-5,37-10-1,-10 2-1,7 2-3,0-4 0,1 1 0,-1-1 0,-2-3-2,0 5-3,-13-19-12,10 21-24,-15-13-1,9 9 1,-12-11-2</inkml:trace>
          <inkml:trace contextRef="#ctx0" brushRef="#br0" timeOffset="3276.0058">3777 3240 104,'0'0'41,"0"0"0,0 0 1,4 24-29,-8-3-7,11 12 0,-2 2-4,3 7-2,1 1 0,4 2 0,-2-1 0,1-5 0,-4-4 0,-2-11 0,0-3 0,-6-21-8,7 24-25,-7-24-9,-16 0 0,-2-12 0,18 12 0</inkml:trace>
        </inkml:traceGroup>
        <inkml:traceGroup>
          <inkml:annotationXML>
            <emma:emma xmlns:emma="http://www.w3.org/2003/04/emma" version="1.0">
              <emma:interpretation id="{04E7A318-390E-4811-B589-811AC34377FF}" emma:medium="tactile" emma:mode="ink">
                <msink:context xmlns:msink="http://schemas.microsoft.com/ink/2010/main" type="inkWord" rotatedBoundingBox="9040,6658 12895,6636 12906,8649 9051,8671"/>
              </emma:interpretation>
              <emma:one-of disjunction-type="recognition" id="oneOf1">
                <emma:interpretation id="interp5" emma:lang="en-US" emma:confidence="0">
                  <emma:literal>ire</emma:literal>
                </emma:interpretation>
                <emma:interpretation id="interp6" emma:lang="en-US" emma:confidence="0">
                  <emma:literal>'act</emma:literal>
                </emma:interpretation>
                <emma:interpretation id="interp7" emma:lang="en-US" emma:confidence="0">
                  <emma:literal>"ore</emma:literal>
                </emma:interpretation>
                <emma:interpretation id="interp8" emma:lang="en-US" emma:confidence="0">
                  <emma:literal>'arte</emma:literal>
                </emma:interpretation>
                <emma:interpretation id="interp9" emma:lang="en-US" emma:confidence="0">
                  <emma:literal>Re-ace.</emma:literal>
                </emma:interpretation>
              </emma:one-of>
            </emma:emma>
          </inkml:annotationXML>
          <inkml:trace contextRef="#ctx0" brushRef="#br0" timeOffset="9984.0175">7224 3476 87,'0'0'40,"0"0"0,16 7 1,-16-7-19,20 0-10,-20 0-5,35 3-1,-11-3-6,5 3 0,1-6 0,6-2 0,-3-1 0,3-5 0,-4 3 0,-11-13-7,11 16-34,-21-11-2,7 14 1,-18 2-1</inkml:trace>
          <inkml:trace contextRef="#ctx0" brushRef="#br0" timeOffset="7347.6129">6496 2734 73,'0'0'40,"0"0"-1,0 0 2,6-21-14,-6 21-17,0 0-2,24 17-3,-24-17 0,15 39-2,-10-11 1,3 4-4,-4 4 0,4-1 0,-3 0 0,-3-6 0,6-5 0,-8-24-11,0 0-31,0 0 0,24-7 1,-22-14-2</inkml:trace>
          <inkml:trace contextRef="#ctx0" brushRef="#br0" timeOffset="7581.6133">6741 2687 99,'15'-3'40,"-15"3"0,0 0 0,0 0-26,16 27-8,-10-11 0,5 11-3,-4 2 0,-1 3-2,-1-2 0,-3-2-2,3-1-2,-5-27-17,-5 22-21,5-22 0,0 0 0,-15-29-1</inkml:trace>
          <inkml:trace contextRef="#ctx0" brushRef="#br0" timeOffset="10592.4185">8174 3192 115,'-6'14'42,"6"-14"1,-8 31-1,-8-15-33,21 11-5,-2-6-4,5 1 0,2-4 0,2-2 0,-12-16 0,26 9 0,-26-9 0,21-17 0,-11 1 0,-2-7 0,0-4 0,-5-6 0,-3-1 0,-3-1 0,-4 3 0,-4 0 0,-4 5 0,-2 3 0,-4 9 0,-2 7 0,1 12 0,-2 8 0,-2 11 0,1 9 0,-3 12 0,1 16 0,1 7 0,2 9 0,-1 4 0,7 5 0,5-4 0,10-4 0,8-13 0,12-13 0,9-14 0,14-13 0,10-11 0,6-17 0,8-8 0,0-9 0,5 0 0,-16-21-13,7 17-28,-18-12-3,1 8 2,-19-7-1</inkml:trace>
          <inkml:trace contextRef="#ctx0" brushRef="#br0" timeOffset="10873.2191">8611 3082 119,'0'0'41,"-18"1"1,20 14-2,-7-1-32,13 18-3,-3 6-5,9 15 0,1 8 0,2 8 0,3 2 0,-1 9 0,0-8 0,-1 0 0,1-13 0,-6-11 0,3-11 0,-2-12 0,2-7 0,-16-18 0,37-6-29,-34-18-13,14 3-2,-11-19 0</inkml:trace>
          <inkml:trace contextRef="#ctx0" brushRef="#br0" timeOffset="5725.2101">5013 3337 91,'0'0'38,"0"-22"1,0 22 1,-5-14-26,5 14-6,8 16-3,0 6-1,-1 4 0,2 12-1,-2 7 1,2 11-1,1 3-1,3 5-2,-5-5 0,5-3 0,-4-7 0,-1-7 0,-1-10 0,-1-10 0,-3-8 0,-3-14 0,0 0 0,0 0 0,-8-30 0,2 1 0,-2-4-3,-3-11 1,-1-5-1,1-9 0,2-4 1,-3-7 0,6 2 0,1-1 1,5 2 0,3 5 1,5 7 0,5 6 1,5 8-1,6 12 1,6 4 1,3 9-1,3 7 1,3 5-1,-2 8 0,0 4 1,-5 4-2,-3 6 1,-8 4 0,-5 1-1,-7 1 0,-7 2 0,-7 1 0,-5 0 1,-6 1-2,-6 1 2,-2 1-2,-5-1 1,-5 0 0,1 4 0,-1 0-1,0-1 1,2-3 0,3-2-1,5-4 1,6-2 0,6-3 0,10-5 1,2-14 0,21 26 0,1-15 1,9 4 1,6-1-3,6 2 0,4 2 0,1 2 0,-2 1 0,2 1 0,-6-1 0,0 0 0,-7-2 0,-6 0 0,-5-1 0,-6-5 0,-4-2 0,-14-11 0,0 0 0,0 0 0,0 0 0,-9-15-9,9 15-32,-20-38-3,16 16 2,-13-13-2</inkml:trace>
          <inkml:trace contextRef="#ctx0" brushRef="#br0" timeOffset="6037.2106">5849 3529 99,'-19'8'41,"19"-8"1,0 0-1,35 14-21,-16-17-14,12 3 0,-2-1-6,6-1 0,2 0 0,-3-1 0,-1 3 0,-7-9-6,8 20-19,-20-24-16,12 7-1,-16-12 1,12 7-1</inkml:trace>
          <inkml:trace contextRef="#ctx0" brushRef="#br0" timeOffset="6661.2117">6693 3214 120,'8'-16'41,"-8"16"1,0 0-2,11 18-33,-11-18-2,8 29-5,-3-12 0,2 2 0,-2-3 0,1 0 0,-6-16 0,10 16 0,-10-16 0,0 0 0,14-19 0,-9 0 0,-2-2 0,-1-6 0,-1 2 0,-2-4 0,-3 5 0,-5 1 0,-2 8 0,-5 3 0,-4 9 0,-1 6 0,-6 10 0,0 6 0,-2 8 0,0 13 0,0 8 0,2 10 0,1 3 0,5 7 0,5 1 0,8 4 0,8-7 0,12-5 0,7-12 0,11-9 0,9-11 0,9-12 0,6-10 0,6-14 0,1-1 0,-5-9 0,0-2 0,-8-5 0,0 14-5,-20-15-37,1 13-1,-20-10-1,-9 22 1</inkml:trace>
          <inkml:trace contextRef="#ctx0" brushRef="#br0" timeOffset="8205.6144">6518 1901 78,'-14'8'38,"-10"2"0,6 9 0,-14-6-22,18 19-6,-11-5-4,14 10-1,-2-1-1,12 6 0,2-4-1,12 4 0,7-7 0,12-5 0,5-7-1,7-11-1,6-12 0,6-8 1,2-9-2,-2-9 0,-4-6 0,-11-3 0,-9 0 0,-9 0 0,-13 5 0,-12 1 0,-14 5 0,-8-2 0,-8 7 0,-5 0-2,-5 5 2,2-1-1,0 4 0,0 0 0,9 6-3,2-3-2,29 8-24,-22 11-10,22-11-3,8 19 3,11-3-2</inkml:trace>
        </inkml:traceGroup>
        <inkml:traceGroup>
          <inkml:annotationXML>
            <emma:emma xmlns:emma="http://www.w3.org/2003/04/emma" version="1.0">
              <emma:interpretation id="{8281448C-1588-4D39-8D8A-9230446314B4}" emma:medium="tactile" emma:mode="ink">
                <msink:context xmlns:msink="http://schemas.microsoft.com/ink/2010/main" type="inkWord" rotatedBoundingBox="13530,6886 15862,6873 15872,8531 13539,8545"/>
              </emma:interpretation>
              <emma:one-of disjunction-type="recognition" id="oneOf2">
                <emma:interpretation id="interp10" emma:lang="en-US" emma:confidence="0">
                  <emma:literal>alps</emma:literal>
                </emma:interpretation>
                <emma:interpretation id="interp11" emma:lang="en-US" emma:confidence="0">
                  <emma:literal>asps</emma:literal>
                </emma:interpretation>
                <emma:interpretation id="interp12" emma:lang="en-US" emma:confidence="0">
                  <emma:literal>alai)</emma:literal>
                </emma:interpretation>
                <emma:interpretation id="interp13" emma:lang="en-US" emma:confidence="0">
                  <emma:literal>atop)</emma:literal>
                </emma:interpretation>
                <emma:interpretation id="interp14" emma:lang="en-US" emma:confidence="0">
                  <emma:literal>ticks</emma:literal>
                </emma:interpretation>
              </emma:one-of>
            </emma:emma>
          </inkml:annotationXML>
          <inkml:trace contextRef="#ctx0" brushRef="#br0" timeOffset="13650.024">10869 2205 114,'6'14'41,"-6"-14"0,0 27 0,-18-15-34,23 3-3,-5-15-2,8 24 0,-8-24-2,10 16 1,-10-16-1,0 0 0,3-20 0,-5 2-1,1-1 0,-4-5 0,0 0 0,-1 0-1,-2 5 1,-2 1 0,10 18 1,-24-17-1,10 18 1,-4 6 1,-4 7-1,2 12 1,-5 7 1,1 9-1,-2 7 1,3 4 0,1 4 0,4 6-2,9-6 0,2-2 0,10-11 0,12-4 0,6-9 0,6-9 0,7-6 0,3-8 0,4-3 0,-1-10-2,9 8-10,-24-17-30,15 4 0,-14-14 0,6 3 0</inkml:trace>
          <inkml:trace contextRef="#ctx0" brushRef="#br0" timeOffset="13915.2244">11159 2171 104,'-24'-1'41,"16"15"0,-10-4 0,17 25-26,-9-5-9,10 12-1,0 4-3,5 7-2,3-1 0,3 4 0,0-1 0,2-4 0,0-7 0,2-2 0,-4-12 0,2-7 0,-1 2 0,-12-25-19,15 7-22,-15-7-3,16-7 1,-14-10-1</inkml:trace>
          <inkml:trace contextRef="#ctx0" brushRef="#br0" timeOffset="14508.0255">11326 2662 97,'0'0'37,"0"0"4,0 0-4,21 4-26,-21-4-4,27-8-3,-8 5-1,5-2-2,1 1 1,-1 0-1,-2 1 0,1 2-1,-6-1 1,-2 4-1,-15-2 0,19 6 0,-19-6 0,-2 14 0,2-14 0,-21 26 0,5-12 1,-1 1 0,-4-1 0,2 1-1,-1-3 2,6-2-2,14-10 2,-19 13-2,19-13 1,0 0-1,0 0 0,21 0 0,-5-2 1,1 0-1,4 1 0,2-1 1,-1 4-1,4 4 0,-4-1 0,1 6 2,-6 2-2,1 1 0,-8 6 0,-2 0 0,-8 1 0,-7-2 0,-1 5 0,-6-8 0,-2 0 0,-4-1 0,1-6 0,-5-4 0,8 0-2,-14-18-24,30 13-15,-34-13 0,34 13-1,-26-25-1</inkml:trace>
          <inkml:trace contextRef="#ctx0" brushRef="#br0" timeOffset="11918.4208">11220 3104 103,'0'0'39,"7"21"1,-7-21 0,32 29-29,-15-18-4,20 10-2,3-7-1,13 5-1,5-1-2,6 1 1,0 0-2,1 0 0,-8 2 0,-9 5 0,-11 1 0,-14 3 0,-15 4 0,-13 1 0,-14 2 0,-10 1 0,-11 0 0,-2-1 0,-6-2 0,3 0 0,5-8 0,3-1 0,13-9 0,0-5 0,19 4-2,5-16-39,0 0-1,-6-29-2,17 15 1</inkml:trace>
          <inkml:trace contextRef="#ctx0" brushRef="#br0" timeOffset="12745.2224">9882 2313 86,'3'-30'39,"8"12"1,-11 3 0,0 15-14,-3 19-20,1 6-1,-7 7-1,1 11-2,-7 8 0,-1 7 0,-3 1 1,-2 2-3,0-7 0,2-1 0,3-13 0,3-12 0,5-10 0,8-18 0,0 0 0,10-24 0,3-6 0,4-15-2,2-3 0,2-11 0,0-5 0,0-5 1,0 1 0,-3 2 1,-2 7 0,-2 8 0,-4 13 0,-2 10 1,-8 28 0,0 0 1,0 0 0,11 31 2,-8 1-4,4 11 0,2 5 0,6 6 0,4 2 0,0 5 0,7-1 0,3-2 0,-2-2 0,2-3 0,-5-7 0,-3-8 0,-4-4 0,-4-10 0,-5-3 0,-8-21-3,0 0-39,-16-2-1,16 2 0,-38-30 0</inkml:trace>
          <inkml:trace contextRef="#ctx0" brushRef="#br0" timeOffset="12932.4227">9834 2639 92,'0'0'40,"-28"18"1,30-4-1,-2-14-17,22 8-17,2-8-2,15-3-3,6 0-3,3-10-3,19 13-17,-14-19-18,5 5 0,-13-10-1,2 6 0</inkml:trace>
          <inkml:trace contextRef="#ctx0" brushRef="#br0" timeOffset="11497.2202">9641 3486 91,'-40'-5'38,"9"8"1,-4-7 0,35 4-22,-37 6-7,37-6-2,0 0-3,34 10 0,3-12-2,16 4-3,14-6 0,21 1 0,20-6 0,16 1 0,17-4 0,10 1 0,9-3 0,9 3 0,-7 1 0,-8 2 0,-20 5 0,-16-2 0,-20 7 0,-25-6 0,-13 17-12,-39-24-19,3 21-11,-24-10 0,0 0 1,0 0 0</inkml:trace>
          <inkml:trace contextRef="#ctx0" brushRef="#br0" timeOffset="13197.6232">10358 2195 108,'-22'7'41,"17"13"1,-6-4 0,12 24-30,-2-1-5,10 10-4,-1 2-3,7 8 0,1-1 0,3-5 0,0-4 0,1-11 0,-1-6 0,-19-32 0,42 24-38,-42-24-5,27-6 1,-21-12-2</inkml:trace>
        </inkml:traceGroup>
        <inkml:traceGroup>
          <inkml:annotationXML>
            <emma:emma xmlns:emma="http://www.w3.org/2003/04/emma" version="1.0">
              <emma:interpretation id="{4CB6A59A-2DBB-4F34-9EDB-88CA34FFD6C1}" emma:medium="tactile" emma:mode="ink">
                <msink:context xmlns:msink="http://schemas.microsoft.com/ink/2010/main" type="inkWord" rotatedBoundingBox="17115,6843 22801,6810 22816,9540 17131,9572"/>
              </emma:interpretation>
              <emma:one-of disjunction-type="recognition" id="oneOf3">
                <emma:interpretation id="interp15" emma:lang="en-US" emma:confidence="0">
                  <emma:literal>Dirt</emma:literal>
                </emma:interpretation>
                <emma:interpretation id="interp16" emma:lang="en-US" emma:confidence="0">
                  <emma:literal>Dirty</emma:literal>
                </emma:interpretation>
                <emma:interpretation id="interp17" emma:lang="en-US" emma:confidence="0">
                  <emma:literal>Dart</emma:literal>
                </emma:interpretation>
                <emma:interpretation id="interp18" emma:lang="en-US" emma:confidence="0">
                  <emma:literal>Drat</emma:literal>
                </emma:interpretation>
                <emma:interpretation id="interp19" emma:lang="en-US" emma:confidence="0">
                  <emma:literal>Dr:</emma:literal>
                </emma:interpretation>
              </emma:one-of>
            </emma:emma>
          </inkml:annotationXML>
          <inkml:trace contextRef="#ctx0" brushRef="#br0" timeOffset="35802.0629">16586 3101 58,'0'0'39,"0"0"0,0 0 2,3-19-12,17 30-14,-20-11-4,21 8-3,-21-8-1,37 26-2,-17-7-2,11 3-3,-2-3 0,3 8 0,-2-4 0,-1-1 0,-2-4 0,-2-2 0,-5-4 0,-20-12 0,28 23 0,-28-23-14,0 0-29,0 0-1,0 0 1,-13-19-2</inkml:trace>
          <inkml:trace contextRef="#ctx0" brushRef="#br0" timeOffset="36784.8646">17121 3395 98,'0'0'40,"-18"-19"0,18 19 0,0 0-30,-6 14-4,9 5-1,8 13 0,-1 7-2,6 12 1,-3 5 0,4 3-4,-1 1 0,0-2 0,-1-5 0,-1-7 0,-4-11 0,-1-9 0,-2-9 0,-7-17 0,0 0 0,0 0 0,1-17 0,-5-11 0,-1-5 0,-2-12 0,4-6-4,-2-6 2,5-7 0,0-8-1,5 0 2,3 2-1,3 6 2,1 6-1,2 7 1,5 8 0,2 11 1,5 10 0,-2 9-1,3 10 1,4 3 0,-1 8-1,2 4 1,-4 4 0,-3 4-1,-4 5 1,-6 6-1,-9 0 1,-8 3-1,-9 0 1,-8-1-1,-5 2 0,-10-4 1,-1-6-1,-2-2 0,0-4 0,2-5 0,1-3 0,5 0 0,3-1 0,7 0 0,5-1 0,14-9 0,-18 19 0,18-19 1,7 24 0,-7-24 0,24 26 1,-5-13-2,7 3 0,2 0 0,8 4 0,2 0 0,2 0 0,0-2 0,4 1 0,-2-1 0,-6-2 0,1-2 0,-6-4 0,-4-2 0,-4-2 0,-6 0 0,-17-6 0,23 7 0,-23-7 0,0 0 0,0 0 0,0 0-43,0 0 1,-12-16-3,-2-2-1</inkml:trace>
          <inkml:trace contextRef="#ctx0" brushRef="#br0" timeOffset="38890.8683">18379 3489 114,'0'0'42,"14"3"1,9 7-2,-7-15-34,14 7-3,4-5 0,4-1-4,3 1 0,-3-5-3,5 10-7,-23-17-31,17 7-2,-15-12 1,12 4-1</inkml:trace>
          <inkml:trace contextRef="#ctx0" brushRef="#br0" timeOffset="38672.4678">18472 3248 97,'0'0'40,"0"0"2,6 22-2,17 10-29,-18-5-4,11 15-2,-4-1-1,4 9-1,-1-4-1,-2 1-1,-2-7 0,-5-7-2,1-4-1,-7-13-2,5 6-7,-25-22-29,20 0-2,-17-1 1,17 1-1</inkml:trace>
          <inkml:trace contextRef="#ctx0" brushRef="#br0" timeOffset="16941.6298">13080 2892 69,'0'0'38,"0"-19"1,0 19 0,2-16-11,-2 16-15,0 0-4,14 9-3,-14-9-1,6 16-1,-6-16 1,8 35-5,-4-6 0,4 13 0,0 5 0,1 19 0,3 7 0,0 12 0,3 5 0,-1 7 0,2 0 0,0-6 0,-3-1 0,2-12 0,-2-9 0,-2-12 0,-2-5 0,-2-13 0,-2-7 0,-4-3 0,-1-8 0,-1-3 0,1-18 0,-12 17 0,12-17 0,-17-14 0,17 14 0,-23-50-24,25 17-20,-12-23 0,12 0 1</inkml:trace>
          <inkml:trace contextRef="#ctx0" brushRef="#br0" timeOffset="19281.6338">13106 2839 61,'-5'14'35,"5"-14"-1,0 0-3,9 24-11,-9-24-6,0 0-3,0 0-2,16-3-2,-16 3-1,0 0-1,17-24-1,-17 24 0,16-14 0,-16 14-2,16-15 0,-16 15 0,25-17-2,-7 4 1,1 2-1,5-7 0,0 2-1,8-4 1,1-1-1,2-2 1,3-1 1,1-1-1,3-4 0,4 2 0,1-3 1,1-2-1,0-2 0,0 1 0,0-1 0,0 1 0,-3 2 1,-3-4-1,-3 6 0,-3 5 2,-2 2-2,-3 4 0,-6 4 0,-2 4 0,-2 1 0,-5 4 0,0 0 0,-16 5 0,25-11 0,-25 11 0,28-14 0,-9 6 0,0-3 0,4-1 0,-2 1 0,-1 2 0,-2 1 0,-3 3 0,-15 5 0,17-3 0,-17 3 0,0 0 0,0 0 0,-1 16 0,1-16 0,0 0-2,0 0 2,-8 14 0,8-14 0,0 0 0,0 0 2,0 0-2,0 0 0,0 0 0,0 0 0,0 0 0,0 0 0,0 0 0,0 0 0,6 16 0,-6-16 0,0 0 0,5 16 0,-5-16 0,5 16 0,-5-16 0,11 19 0,-11-19 0,16 24 0,-7-8 0,4 2 0,2 4 0,1 2 0,3 5 0,4-1 0,1 6 0,3 1 0,3 0 0,4 2 0,3-2 0,0 0 0,1-1 0,1 1 0,-2-3 0,-2-2 0,0 4 0,-4-2 0,-2-4 0,-4 1 0,1-3 0,-2-2 0,-1-2 0,-1-3 0,-1-4 0,-2-4 0,2-2 0,-3-1 0,-2-3 0,-16-5 0,24 7 0,-24-7 0,14 0 0,-14 0 0,0 0 0,0 0 0,0 0 0,0 0 0,0 0 0,0 0 0,0 0 0,0 0 0,0 0 0,-1-15 0,1 15 0,0 0 0,0 0 0,0 0 0,0 0 0,-16-1 0,16 1 0,0 0 0,0 0 0,0 0 0,-16 8 0,16-8 0,0 0 0,0 0 0,-5 17 0,5-17 0,-5 16 0,5-16 0,-3 23 0,3-9 0,-2 2 0,1 1 0,1 4 0,1 3 0,2 0 0,-1 8 0,3 2 0,-2 4 0,0 3 0,2 4 0,0 2 0,-2 0 0,0 5 0,1-4 0,-3 1 0,4-1 0,-2-3 0,0-1 0,2 3 0,-2-4 0,2-3 0,-2-3 0,2-2 0,-2-3 0,2-4 0,-2-2 0,-1-7 0,3-3 0,-2 0 0,-3-16 0,3 22 0,-3-22 0,2 20 0,-2-20 0,1 16 0,-1-16 0,0 0 0,0 0 0,0 0 0,0 0 0,0 0 0,0 0 0,0 0 0,0 0 0,0 0 0,0 0 0,0 0 0,0 0 0,-16 0 0,16 0 0,-20 9 0,5-1 0,-1 3 0,-2 4 0,-2 4 0,-4 2 0,-4 3 0,-1 1 0,-6 7 0,-7 6 0,-1 1 0,-5 4 0,-4 2 0,0 3 0,-5 1 0,1-1 0,2-3 0,4-4 0,0-1 0,7-11 0,3 0 0,6-9 0,4 0 0,7-9 0,1-2 0,7-2 0,15-7 0,-22 5 0,22-5 0,0 0 0,-15-5 0,15 5 0,0 0 0,-3-19 0,3 1 0,0 18-5,-3-22-34,3 22-5,-10-37 1,4 21-1</inkml:trace>
        </inkml:traceGroup>
        <inkml:traceGroup>
          <inkml:annotationXML>
            <emma:emma xmlns:emma="http://www.w3.org/2003/04/emma" version="1.0">
              <emma:interpretation id="{E57EAC43-0632-4E14-8E55-1214EF8B62AB}" emma:medium="tactile" emma:mode="ink">
                <msink:context xmlns:msink="http://schemas.microsoft.com/ink/2010/main" type="inkWord" rotatedBoundingBox="23326,7633 24696,7625 24701,8426 23330,8434"/>
              </emma:interpretation>
              <emma:one-of disjunction-type="recognition" id="oneOf4">
                <emma:interpretation id="interp20" emma:lang="en-US" emma:confidence="0">
                  <emma:literal>BHC</emma:literal>
                </emma:interpretation>
                <emma:interpretation id="interp21" emma:lang="en-US" emma:confidence="0">
                  <emma:literal>Ha</emma:literal>
                </emma:interpretation>
                <emma:interpretation id="interp22" emma:lang="en-US" emma:confidence="0">
                  <emma:literal>THC</emma:literal>
                </emma:interpretation>
                <emma:interpretation id="interp23" emma:lang="en-US" emma:confidence="0">
                  <emma:literal>Hick</emma:literal>
                </emma:interpretation>
                <emma:interpretation id="interp24" emma:lang="en-US" emma:confidence="0">
                  <emma:literal>Hic</emma:literal>
                </emma:interpretation>
              </emma:one-of>
            </emma:emma>
          </inkml:annotationXML>
          <inkml:trace contextRef="#ctx0" brushRef="#br0" timeOffset="40825.2716">20510 2917 83,'0'0'41,"0"0"0,0 0 1,-10 18-27,21 14-6,-11 0-2,12 14-1,-6 5-1,7 10-1,-2 1-2,2 2-2,1-3 0,1-5 0,-2-8 0,-2-7 0,0-7 0,-1-10 0,-2-7 0,-8-17 0,13 21 0,-13-21-38,0 0-4,-8-22-3,8 22 1</inkml:trace>
          <inkml:trace contextRef="#ctx0" brushRef="#br0" timeOffset="39624.0695">19289 3347 111,'0'0'42,"0"0"0,33-6 0,-7-1-35,17 7-3,7-6-1,9-1-1,6 1-3,-1-5 0,0 4-3,-14-9-6,12 16-29,-31-14-4,-2 9 2,-29 5-3</inkml:trace>
          <inkml:trace contextRef="#ctx0" brushRef="#br0" timeOffset="39405.6691">19377 2944 76,'0'0'40,"0"-14"0,0 14 1,0 0-20,1 38-10,-5-10-3,12 15-2,-5 6-2,7 12 1,-1 4-2,4 7-3,1 0 0,1-5 0,-1-4 0,-1-9 0,0-9 0,-5-12 0,0-6 0,-8-27-9,10 37-16,-10-37-17,0 0-1,-31-19 0,20 4 1</inkml:trace>
          <inkml:trace contextRef="#ctx0" brushRef="#br0" timeOffset="39904.8701">19738 2888 106,'-29'-6'42,"29"6"0,-21 14 0,32 6-33,-12 2-4,7 13-1,2 7 1,5 10-5,0 6 0,5 9 0,-2-1 0,1 2 0,-1-6 0,-1-6 0,-2-8 0,-2-9 0,0-6 0,-11-33-11,8 32-31,-8-32-3,0 0 3,0 0-3</inkml:trace>
          <inkml:trace contextRef="#ctx0" brushRef="#br0" timeOffset="40482.071">20118 3064 91,'0'0'41,"23"2"0,-23-2 0,13 19-27,-13-19-8,8 22-2,-8-22-1,11 23 0,-11-23-2,9 14 1,-9-14-1,0 0 0,0 0 0,12-16-1,-12 16 1,1-27-1,-2 9 0,-1-2 0,-3 0 0,-1 0 0,-1-1-1,-1 2 1,-3 1 0,2 2-1,9 16 1,-25-22 0,25 22 0,-22-8 0,22 8-1,-26 8 1,12 6 0,-4 7 0,1 9 0,-1 7 1,-5 5-1,7 10 1,-4 6 0,4 3 0,1 1 0,10 0 1,2-8-2,9-1 0,12-10 0,1-9 0,13-9 0,7-10 0,6-7 0,1-10 0,7-1-2,-8-10-1,5 8-5,-19-20-27,7 15-8,-19-12 1,5 9-1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6:27.824"/>
    </inkml:context>
    <inkml:brush xml:id="br0">
      <inkml:brushProperty name="width" value="0.00882" units="cm"/>
      <inkml:brushProperty name="height" value="0.00882" units="cm"/>
      <inkml:brushProperty name="color" value="#9B2D1F"/>
      <inkml:brushProperty name="fitToCurve" value="1"/>
    </inkml:brush>
  </inkml:definitions>
  <inkml:traceGroup>
    <inkml:annotationXML>
      <emma:emma xmlns:emma="http://www.w3.org/2003/04/emma" version="1.0">
        <emma:interpretation id="{2B2223A6-BA02-4F4C-B425-17D1894ED3AD}" emma:medium="tactile" emma:mode="ink">
          <msink:context xmlns:msink="http://schemas.microsoft.com/ink/2010/main" type="writingRegion" rotatedBoundingBox="21565,12576 21922,12576 21922,12625 21565,12625"/>
        </emma:interpretation>
      </emma:emma>
    </inkml:annotationXML>
    <inkml:traceGroup>
      <inkml:annotationXML>
        <emma:emma xmlns:emma="http://www.w3.org/2003/04/emma" version="1.0">
          <emma:interpretation id="{04EFD689-15ED-4277-BD35-472398E8D2BE}" emma:medium="tactile" emma:mode="ink">
            <msink:context xmlns:msink="http://schemas.microsoft.com/ink/2010/main" type="paragraph" rotatedBoundingBox="21565,12576 21922,12576 21922,12625 21565,12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5D718-057A-402B-B0BC-0B2E496A140F}" emma:medium="tactile" emma:mode="ink">
              <msink:context xmlns:msink="http://schemas.microsoft.com/ink/2010/main" type="line" rotatedBoundingBox="21565,12576 21922,12576 21922,12625 21565,12625"/>
            </emma:interpretation>
          </emma:emma>
        </inkml:annotationXML>
        <inkml:traceGroup>
          <inkml:annotationXML>
            <emma:emma xmlns:emma="http://www.w3.org/2003/04/emma" version="1.0">
              <emma:interpretation id="{F688BBE0-EA6F-424F-91A8-132373070F30}" emma:medium="tactile" emma:mode="ink">
                <msink:context xmlns:msink="http://schemas.microsoft.com/ink/2010/main" type="inkWord" rotatedBoundingBox="21565,12576 21922,12576 21922,12625 21565,12625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0 42 63,'0'0'33,"0"0"-1,0 0-2,0 0-13,0 0-6,0 0-3,0 0-1,0 0-2,23 5-1,-23-5 0,16-2 0,-16 2-1,21-3 0,-21 3-1,25-4 0,-25 4 0,26-5 0,-26 5-1,27-3 0,-27 3 0,28-2 0,-28 2-1,30-4 1,-14 2 0,0 1-1,0-1 1,-16 2-1,28-7 1,-28 7-1,27-5 0,-27 5 1,19-6-1,-19 6 0,0 0 0,21-3 0,-21 3 0,0 0 0,0 0 0,18 2 0,-18-2 0,0 0 1,0 0-2,0 0 1,0 0-1,0 0-2,0 0-5,0 0-28,0 0-3,0 0 0,0 0-1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5:45.64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6F910C-186D-4006-BC51-27448ACEC8C0}" emma:medium="tactile" emma:mode="ink">
          <msink:context xmlns:msink="http://schemas.microsoft.com/ink/2010/main" type="writingRegion" rotatedBoundingBox="15674,11217 23134,11217 23134,14296 15674,14296"/>
        </emma:interpretation>
      </emma:emma>
    </inkml:annotationXML>
    <inkml:traceGroup>
      <inkml:annotationXML>
        <emma:emma xmlns:emma="http://www.w3.org/2003/04/emma" version="1.0">
          <emma:interpretation id="{A1D02098-61B9-425F-8FBE-52383506F7FE}" emma:medium="tactile" emma:mode="ink">
            <msink:context xmlns:msink="http://schemas.microsoft.com/ink/2010/main" type="paragraph" rotatedBoundingBox="16796,11217 17271,11217 17271,11783 16796,11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997877-A970-41E4-A1A6-8CC6321BE147}" emma:medium="tactile" emma:mode="ink">
              <msink:context xmlns:msink="http://schemas.microsoft.com/ink/2010/main" type="inkBullet" rotatedBoundingBox="16796,11217 17271,11217 17271,11783 16796,1178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-1687-1717 87,'0'0'38,"0"0"0,0 0 2,0 0-19,16 1-13,6-2-2,1-7-4,6 3 0,4-3-1,4 0 0,2 0-1,-1 2 0,1-1-3,-5-1-1,1 8-4,-19-16-18,10 16-13,-26 0 0,27-6 2,-27 6-2</inkml:trace>
        <inkml:trace contextRef="#ctx0" brushRef="#br0" timeOffset="343.2006">-1365-2041 97,'0'0'38,"0"0"0,0 0 0,-27-20-26,27 20-5,6 18-2,1-2-2,-2 3 0,6 8 0,-5 2 0,7 9 0,-3 1 2,6 12-5,-3-2 0,1 1 0,-1-2 0,-3-2 0,1-6 0,-2-5 0,1-6 0,-7-12 0,-3-17 0,8 15 0,-8-15 0,8-15-8,-8 15-32,5-36-1,-3 12 0,-10-13 1</inkml:trace>
      </inkml:traceGroup>
    </inkml:traceGroup>
    <inkml:traceGroup>
      <inkml:annotationXML>
        <emma:emma xmlns:emma="http://www.w3.org/2003/04/emma" version="1.0">
          <emma:interpretation id="{04E3CD47-EC32-4758-9A72-0A32FBB3903B}" emma:medium="tactile" emma:mode="ink">
            <msink:context xmlns:msink="http://schemas.microsoft.com/ink/2010/main" type="paragraph" rotatedBoundingBox="15674,11890 23134,11890 23134,14296 15674,14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A88F70-F606-487D-B4A0-5500CDFB5802}" emma:medium="tactile" emma:mode="ink">
              <msink:context xmlns:msink="http://schemas.microsoft.com/ink/2010/main" type="inkBullet" rotatedBoundingBox="15674,11890 16338,11890 16338,12321 15674,12321"/>
            </emma:interpretation>
            <emma:one-of disjunction-type="recognition" id="oneOf1">
              <emma:interpretation id="interp1" emma:lang="en-US" emma:confidence="0">
                <emma:literal>•</emma:literal>
              </emma:interpretation>
            </emma:one-of>
          </emma:emma>
        </inkml:annotationXML>
        <inkml:trace contextRef="#ctx0" brushRef="#br1" timeOffset="9235.2162">-2809-1326 89,'0'0'36,"0"0"1,0 0 0,0 0-26,2 18-4,-2-18-1,8 16-3,-8-16 1,14 25-1,-14-25 1,18 29-2,-7-11 1,2 2-1,-2 1 0,-1 3 0,1-2-1,-3 4 1,0-4-2,-2-1 1,-1 0 0,0-5-1,2-2 2,-7-14-2,11 24 0,-11-24 0,14 15 0,-14-15 0,0 0 0,19 14 0,-19-14 0,0 0 0,15 3 0,-15-3 0,0 0 0,0 0 0,0 0 0,0 0 0,0 0 0,0 0 0,0 0 0,0 0 0,0 0 0,14-11 0,-14 11 0,0 0 0,16-19 0,-16 19 0,16-19 0,-16 19 0,24-23 0,-9 11 0,3-3 0,1-1 0,3-1 0,2 1 0,0 0 0,1 0 0,-5 1 0,3-1 0,-4 7 0,-1-1 0,-18 10 0,22-11 0,-22 11 0,0 0 0,18 0 0,-18 0 0,0 0 0,0 0 0,0 16 0,0-16 0,0 0 0,0 0-6,-5 25-15,5-25-19,0 0-2,-18-11 1,18 11 0</inkml:trace>
        <inkml:trace contextRef="#ctx0" brushRef="#br1" timeOffset="8377.2147">-2183-1342 46,'0'0'34,"0"0"2,11-19-1,-11 19-8,0 0-12,16-5-5,-16 5-2,0 0-2,0 0-1,0 0 0,11-14-2,-11 14 0,0 0 0,0 0-1,0 0-1,0 0 1,0 0-2,-20-5 1,20 5-1,-24-3 0,24 3 0,-26 1 1,10-1-1,0-1 0,-2 1-1,0 0 1,1 1 0,-1 1 0,0 0 0,-1-1 0,2 2 0,-1 2-1,0 2 1,2 1 0,2 0 0,-1 1 0,1 1 0,14-10 0,-24 21 0,24-21 0,-21 22 0,21-22 0,-18 22 0,18-22-1,-16 19 1,16-19 0,-13 15 0,13-15 1,-11 17-1,11-17 0,-9 16 1,9-16 0,-5 21-1,3-5 1,2-16 0,-1 29 1,-1-15-1,2 4-1,-2-2 1,1-2-1,-2 1 1,1-1-1,2-14 0,-8 22 1,8-22-1,0 0 0,-8 15 0,8-15-1,0 0-1,-2-18 0,2 18-4,0-37-6,0 37-27,5-38-2,-5 38 1,-3-35 0</inkml:trace>
      </inkml:traceGroup>
      <inkml:traceGroup>
        <inkml:annotationXML>
          <emma:emma xmlns:emma="http://www.w3.org/2003/04/emma" version="1.0">
            <emma:interpretation id="{C6723C53-E0DA-4018-AECD-AD8D33FF0049}" emma:medium="tactile" emma:mode="ink">
              <msink:context xmlns:msink="http://schemas.microsoft.com/ink/2010/main" type="line" rotatedBoundingBox="17587,11971 23134,11971 23134,14296 17587,14296"/>
            </emma:interpretation>
          </emma:emma>
        </inkml:annotationXML>
        <inkml:traceGroup>
          <inkml:annotationXML>
            <emma:emma xmlns:emma="http://www.w3.org/2003/04/emma" version="1.0">
              <emma:interpretation id="{61198D3B-4AAE-41D7-BB1E-329242BA80FF}" emma:medium="tactile" emma:mode="ink">
                <msink:context xmlns:msink="http://schemas.microsoft.com/ink/2010/main" type="inkWord" rotatedBoundingBox="17587,11971 19676,11971 19676,13000 17587,13000"/>
              </emma:interpretation>
              <emma:one-of disjunction-type="recognition" id="oneOf2">
                <emma:interpretation id="interp2" emma:lang="en-US" emma:confidence="0">
                  <emma:literal>Ext</emma:literal>
                </emma:interpretation>
                <emma:interpretation id="interp3" emma:lang="en-US" emma:confidence="0">
                  <emma:literal>Eat</emma:literal>
                </emma:interpretation>
                <emma:interpretation id="interp4" emma:lang="en-US" emma:confidence="0">
                  <emma:literal>Ett</emma:literal>
                </emma:interpretation>
                <emma:interpretation id="interp5" emma:lang="en-US" emma:confidence="0">
                  <emma:literal>Exit</emma:literal>
                </emma:interpretation>
                <emma:interpretation id="interp6" emma:lang="en-US" emma:confidence="0">
                  <emma:literal>Exert</emma:literal>
                </emma:interpretation>
              </emma:one-of>
            </emma:emma>
          </inkml:annotationXML>
          <inkml:trace contextRef="#ctx0" brushRef="#br2" timeOffset="2527.2043">-896-848 81,'0'0'38,"0"0"0,0 0 1,16 11-18,-16-11-12,13 16-3,-13-16-1,21 29-1,-13-7-1,5 8-1,-4 2 0,1 7-1,-5-1 0,-1 5 1,-2-1-1,0 2-1,-4-7 2,2 0-2,-2-7 0,1-1 0,-1-3 0,4-6 0,1-4 0,-3-16 0,11 21 0,-11-21 0,24 8 0,-3-10 0,3-2 0,4-6 0,4 1 0,1-3 0,4 1 0,-3-3-3,0 3 1,-10-4-1,0 9-2,-15-12-7,15 13-27,-24 5-2,2-17 1,-12 3 0</inkml:trace>
          <inkml:trace contextRef="#ctx0" brushRef="#br2" timeOffset="3010.8053">-782-867 108,'0'0'39,"0"0"2,8-24-2,27 19-27,-11-13-7,8 4-2,4-2-1,1-2-1,1 4-4,-9-13-9,5 19-27,-18-8-2,1 8 1,-12-8-2</inkml:trace>
          <inkml:trace contextRef="#ctx0" brushRef="#br2" timeOffset="2761.2048">-750-586 107,'0'0'38,"0"0"2,0 0-2,0 0-31,32-7-3,-11 3-1,6-3-3,2 1 0,2-4-3,2 10-6,-20-17-28,11 15-2,-13-12 0,-11 14-1</inkml:trace>
          <inkml:trace contextRef="#ctx0" brushRef="#br0" timeOffset="20919.6367">285-573 93,'3'-15'39,"12"12"1,-7-11-2,24 15-23,-13-14-7,15 4-3,-1-9-1,9 7-1,3-5-2,-2 0-1,2 5-1,-5-5-3,2 11-5,-24-16-20,11 23-12,-29-2 2,19-2-3,-19 2 3</inkml:trace>
          <inkml:trace contextRef="#ctx0" brushRef="#br0" timeOffset="20716.8364">340-832 108,'1'-18'38,"-1"18"3,0 0-3,19 0-29,-19 0-3,0 0-2,13 16-1,-6 5-1,-3 5-1,0 4 1,-1 7-1,-1 6 1,-6 3-2,4 0 0,-5-1 0,4-8-2,1-2-1,-3-11-1,4 2-4,-1-26-5,3 15-22,-3-15-6,0 0 1,-19-28 0</inkml:trace>
          <inkml:trace contextRef="#ctx0" brushRef="#br0" timeOffset="21231.6372">608-914 109,'-10'-17'39,"10"17"2,0 0-3,0 0-30,0 0-3,14 9-1,-7 6-1,2 7-1,1 7 0,1 11 0,-1 1 0,3 6-2,-5 1 0,3-2 0,-3-3 0,-2-5 0,2-4 0,-3-13 0,2-2-5,-7-19-6,16 13-29,-16-13-2,0 0 1,0-28-1</inkml:trace>
          <inkml:trace contextRef="#ctx0" brushRef="#br0" timeOffset="22152.0389">951-1190 110,'0'0'39,"0"0"2,0 0-3,34-6-29,-20 2-5,10 1-2,0 0-2,2-5-3,8 11-8,-15-16-28,8 10-1,-9-11 0,4 3-1</inkml:trace>
          <inkml:trace contextRef="#ctx0" brushRef="#br0" timeOffset="21949.2386">994-1307 71,'0'0'40,"0"0"-2,8 16 2,4 11-13,-12-27-18,11 36-3,-5-14-1,4 8-2,-2-1-1,0 1 0,-2-2-2,-1-1 0,-2-3-1,-1-10-2,1 4-3,-3-18-8,0 0-24,-14-5-2,14 5 1,-16-19-1</inkml:trace>
          <inkml:trace contextRef="#ctx0" brushRef="#br0" timeOffset="27518.4483">23-551 94,'0'0'38,"0"0"1,18 0-2,-18 0-28,19-10-4,-1 6-3,4-3-3,11 10-10,-14-9-26,11 4-3,-9-6 2,3 4-2</inkml:trace>
        </inkml:traceGroup>
        <inkml:traceGroup>
          <inkml:annotationXML>
            <emma:emma xmlns:emma="http://www.w3.org/2003/04/emma" version="1.0">
              <emma:interpretation id="{F1F09B28-6C4F-4E76-966B-938CEAC11A9C}" emma:medium="tactile" emma:mode="ink">
                <msink:context xmlns:msink="http://schemas.microsoft.com/ink/2010/main" type="inkWord" rotatedBoundingBox="21061,12005 23134,12005 23134,14296 21061,14296"/>
              </emma:interpretation>
              <emma:one-of disjunction-type="recognition" id="oneOf3">
                <emma:interpretation id="interp7" emma:lang="en-US" emma:confidence="0">
                  <emma:literal>is</emma:literal>
                </emma:interpretation>
                <emma:interpretation id="interp8" emma:lang="en-US" emma:confidence="0">
                  <emma:literal>its</emma:literal>
                </emma:interpretation>
                <emma:interpretation id="interp9" emma:lang="en-US" emma:confidence="0">
                  <emma:literal>is.</emma:literal>
                </emma:interpretation>
                <emma:interpretation id="interp10" emma:lang="en-US" emma:confidence="0">
                  <emma:literal>it)</emma:literal>
                </emma:interpretation>
                <emma:interpretation id="interp11" emma:lang="en-US" emma:confidence="0">
                  <emma:literal>is,</emma:literal>
                </emma:interpretation>
              </emma:one-of>
            </emma:emma>
          </inkml:annotationXML>
          <inkml:trace contextRef="#ctx0" brushRef="#br0" timeOffset="29437.2517">2585-500 40,'1'-18'33,"-1"18"3,2-17-1,-12-2-9,10 19-9,0 0-5,8-15-2,-8 15-2,0 0-2,-1-14-1,1 14-1,0 0 0,6 18-1,-4-4 0,1 10 0,-2 6-1,4 17 1,0 4-1,3 13 1,0 6-3,3 8 0,-1 2 0,1 0 0,2-3 0,0-10 0,-2-5 0,0-6 0,-3-13 0,0-6 0,0-9 0,-3-7 0,-5-21 0,7 18 0,-7-18 0,0-18 0,0 4 0,-5-16-4,10 9-12,-18-22-25,14 6-2,-13-17 1,8 6-1</inkml:trace>
          <inkml:trace contextRef="#ctx0" brushRef="#br0" timeOffset="31714.8557">2639-621 53,'0'0'35,"0"0"-1,-9 14 0,9-14-15,0 0-7,0 0-3,0 0-2,0 0-2,0 0 0,0 0-1,11-16 0,-11 16 0,17-13-1,-17 13-1,28-24 1,-9 7-1,7-2 0,1-4 0,5-2-1,5-7 0,6-2 1,4-4-1,4-5 0,4-4-1,2 1 1,0-2-1,0 2 1,-5 7 0,-3 3-1,-7 5 0,-3 7 1,-9 7-1,-4 2 0,-5 7 0,-4 2 0,-2-4 0,-15 10 0,19-9 0,-19 9 0,0 0 0,0 0 0,0 0 0,0 0 0,0 0 0,0 0 1,0 0-2,0 0 1,0 0 0,0 0 0,0 0 0,0 0 0,0 0 0,0 0 0,0 0 1,0 0-1,0 0 0,0 0 0,0 0 0,0 0 0,0 0 0,0 0 0,13 16 0,-13-16 0,0 0 1,0 0-1,8 14 0,-8-14 1,0 0-1,0 0 0,19 13 1,-19-13-1,0 0 0,19 11 2,-19-11-2,0 0 0,21 11 0,-21-11 0,20 13 0,-20-13 0,27 16 0,-10-6 0,1 2 0,5 1 0,1-2 0,5 4 0,-1 2 0,3 1 0,-2 1 0,5 4 0,-2-1 0,1 0 0,3 4 0,-1-1 0,-1-1 0,1 2 0,0-2 0,-1-2 0,-2 2 0,-1 0 0,-1-5 0,-4 0 0,-1-3 0,-1 2 0,-4-7 0,4 2 0,-7-2 0,3-4 0,-20-7 0,30 14 0,-30-14 0,24 10 0,-24-10 0,19 4 0,-19-4 0,0 0 0,21 0 0,-21 0 0,0 0 0,0 0 0,15 8 0,-15-8 0,0 0 0,0 0 0,0 0 0,0 0 0,0 0 0,0 0 0,14 11 0,-14-11 0,0 0 0,0 0 0,0 0 0,0 0 0,0 0 0,0 0 0,8 15 0,-8-15 0,0 0 0,0 0 0,0 0 0,0 0 0,0 0 0,0 0 0,0 0 0,-8 14 0,8-14 0,0 0 0,0 0 0,-5 16 0,5-16 0,0 0 0,-4 19 0,4-19 0,-2 21 0,2-6 0,0 0 0,0 6 0,0 3 0,2 5 0,-1 1 0,2 5 0,-1 2 0,3 0 0,0 3 0,1-2 0,0 2 0,3 0 0,-1-2 0,0 1 0,1 1 0,1 1 0,-2 2 0,0-1 0,-2 3 0,-1-1 0,0-2 0,0 1 0,-2-5 0,0-4 0,0-4 0,1-4 0,-1-5 0,0-7 0,2 0 0,-5-14 0,0 0 0,9 18 0,-9-18 0,0 0 0,0 0 0,0 0 0,0 0 0,0 0 0,0 0 0,0 0 0,8-14 0,-8 14 0,0 0 0,0 0 0,0 0 0,0 0 0,0 0 0,0 0 0,0 0 0,0 0 0,0 0 0,-17-13 0,17 13 0,0 0 0,-15-2 0,15 2 0,0 0 0,-21 7 0,21-7 0,-17 8 0,17-8 0,-24 15 0,24-15 0,-31 26 0,10-8 0,-4 2 0,-4 4 0,-3 5 0,-5 1 0,-3 9 0,-7-1 0,-1 2 0,-3-2 0,-2 6 0,0-3 0,0-3 0,0-1 0,3-6 0,4-6 0,5-3 0,9-7 0,7-10 0,5-9 0,20 4 0,-17-20 0,14 4 0,4-2 0,-1-4-2,0 22-8,-8-34-27,8 34-6,-3-27 1,3 27-2</inkml:trace>
          <inkml:trace contextRef="#ctx0" brushRef="#br0" timeOffset="33508.8589">2865-434 61,'0'0'37,"0"0"0,0 0 0,16 1-17,-16-1-9,0 0-3,0 0-2,7 24-1,-6-8-1,4 13 0,-3 1-1,8 15 1,-7 6-1,6 7 0,-4 2-1,5 3 0,-4-6 0,2-3 0,2-6-1,-2-9 0,0-12-1,0-8-1,-8-19-1,0 0-2,27 2-6,-36-23-30,21-2-2,-10-17 1,9 4-2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3:32.593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526D1B-30EC-4874-868B-CFE076DFB191}" emma:medium="tactile" emma:mode="ink">
          <msink:context xmlns:msink="http://schemas.microsoft.com/ink/2010/main" type="writingRegion" rotatedBoundingBox="5144,11651 24420,11157 24498,14214 5222,14707"/>
        </emma:interpretation>
      </emma:emma>
    </inkml:annotationXML>
    <inkml:traceGroup>
      <inkml:annotationXML>
        <emma:emma xmlns:emma="http://www.w3.org/2003/04/emma" version="1.0">
          <emma:interpretation id="{6A7C4881-0460-41F7-BC84-30CB9B2D8696}" emma:medium="tactile" emma:mode="ink">
            <msink:context xmlns:msink="http://schemas.microsoft.com/ink/2010/main" type="paragraph" rotatedBoundingBox="5144,11651 24420,11157 24498,14214 5222,14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ABFC0-8450-4A30-AC7C-B29DDD7E0529}" emma:medium="tactile" emma:mode="ink">
              <msink:context xmlns:msink="http://schemas.microsoft.com/ink/2010/main" type="line" rotatedBoundingBox="5144,11651 24420,11157 24498,14214 5222,14707"/>
            </emma:interpretation>
          </emma:emma>
        </inkml:annotationXML>
        <inkml:traceGroup>
          <inkml:annotationXML>
            <emma:emma xmlns:emma="http://www.w3.org/2003/04/emma" version="1.0">
              <emma:interpretation id="{4315E7A0-BBAD-4EE3-BFBC-5683A50D57E2}" emma:medium="tactile" emma:mode="ink">
                <msink:context xmlns:msink="http://schemas.microsoft.com/ink/2010/main" type="inkWord" rotatedBoundingBox="5010,12543 10750,11280 11244,13524 5504,14787"/>
              </emma:interpretation>
              <emma:one-of disjunction-type="recognition" id="oneOf0">
                <emma:interpretation id="interp0" emma:lang="en-US" emma:confidence="0">
                  <emma:literal>"*DFE*</emma:literal>
                </emma:interpretation>
                <emma:interpretation id="interp1" emma:lang="en-US" emma:confidence="0">
                  <emma:literal>Edie.</emma:literal>
                </emma:interpretation>
                <emma:interpretation id="interp2" emma:lang="en-US" emma:confidence="0">
                  <emma:literal>Edie:</emma:literal>
                </emma:interpretation>
                <emma:interpretation id="interp3" emma:lang="en-US" emma:confidence="0">
                  <emma:literal>hip-FET</emma:literal>
                </emma:interpretation>
                <emma:interpretation id="interp4" emma:lang="en-US" emma:confidence="0">
                  <emma:literal>hip-FEP</emma:literal>
                </emma:interpretation>
              </emma:one-of>
            </emma:emma>
          </inkml:annotationXML>
          <inkml:trace contextRef="#ctx0" brushRef="#br0">-13289-283 42,'0'0'33,"-2"-20"3,-3 5-1,5 15-9,-9-21-9,9 21-5,0 0-3,4-14-2,-4 14-1,0 0-2,0 0 0,0 0 0,0 0-2,-4 24 1,4 0 0,1 11-1,1 7 0,4 10 1,1 7-1,2 9-1,3-1 1,2 1-2,2 3 0,-2 2 0,3-3 0,-1-1 0,-2-3 0,-1-3 0,-4 0 0,0-1 0,-1-4 0,-4-9 0,0-4 0,-1-10 0,0-8 0,-1-6 0,-2-21 0,3 14 0,-3-14 0,0-22 0,1 0 0,-7-17-10,19 7-31,-23-19-1,13 6-1,-12-11 0</inkml:trace>
          <inkml:trace contextRef="#ctx0" brushRef="#br0" timeOffset="3900.0069">-12883-160 80,'3'-20'38,"-3"20"0,3-15 1,12 25-21,-15-10-8,0 0-4,0 0-1,0 0-1,0 0-1,20 27 0,-15-6 0,2 7 0,-1 11-1,2 9 1,0 8-3,2 9 0,-4 7 0,4-2 0,-1 1 0,1-4 0,0-8 0,-1-7 0,-1-8 0,0-12 0,-1-10 0,-2-8 0,-5-14 0,0 0 0,19-11-3,-29-19-37,20 6-2,-12-19-2,13 4 3</inkml:trace>
          <inkml:trace contextRef="#ctx0" brushRef="#br0" timeOffset="3244.8057">-13004 824 101,'0'0'39,"0"0"2,31 24-3,-31-24-28,25 11-4,3-7-1,7 5-1,8-4-1,7 8-1,6-4 0,5 7 0,3 0 0,2 5-2,0 3 0,-5 0 0,-2 2 0,-6-1 0,-4 1 0,-5-2 0,-3 0 0,-3-4 0,-4 0 0,1-3 0,-4-2 0,-3-3 0,0-2 0,-1-2 0,-1-3 0,-5-1 0,3 0 0,-5-1 0,-1-3 0,-1 1 0,1-2 0,-4 1 0,-14 0 0,24-2 0,-24 2 0,15-1 0,-15 1 0,0 0 0,0 0 0,0 0 0,0 0 0,0 0 0,0 0 0,-29-18-12,29 18-29,-24-16-3,24 16 2,-39-38-2</inkml:trace>
          <inkml:trace contextRef="#ctx0" brushRef="#br0" timeOffset="5522.4096">-11291 444 68,'14'-1'40,"-14"1"0,0 0 0,0 0-11,0 0-18,0 0-5,0 0-1,-21 20-2,5-4 1,-8 3-2,-5 7 1,-9 1-2,-6 8 2,-2 0-3,-4 7 0,0-2 0,-1 0 0,4-5 0,4-1 0,9-11 0,7 0 0,8-9 0,19-14 0,-16 0 0,16 0 0,13-22 0,-2 1 0,8 8-8,-14-19-33,21 8-3,-14-9 1,11 7-2</inkml:trace>
          <inkml:trace contextRef="#ctx0" brushRef="#br0" timeOffset="2402.4043">-13214-335 38,'0'0'32,"0"0"3,0 0-2,0 0-7,0 0-7,0 0-7,16-5-3,-16 5-2,0 0-1,16-8-1,-16 8-1,19-2 0,-4 1-1,-15 1 0,35-13-1,-14 2 0,8-1 0,3-2 0,5-3-1,3-3 0,5-2 1,3-4-2,5-1 1,5-8 0,-2-5 0,3-3 0,6-3-1,-1-4 1,2 2-1,-4-1 0,-2 4 2,-8 7-2,1 4 0,-8 5 0,-6 7 0,-5 4 0,-4 4 0,-6 1 0,-1 4 0,-7 2 0,0 1 0,-16 6-2,21-6 2,-21 6 0,0 0 0,0 0 0,0 0 0,14-4 0,-14 4 0,0 0 2,0 0-2,0 0 0,0 0 0,0 0 0,0 0 0,0 0 0,0 0 0,0 0 0,0 0 0,0 0 0,0 0 0,0 0 0,0 0 0,0 0 0,0 0 0,0 0 0,0 0 0,0 0 0,0 0 0,0 0 0,0 0 0,-3 16 0,3-16 0,0 0 0,17 21 0,-17-21 0,23 24 0,-7-8 0,3 0 0,4 3 0,4 4 0,3 0 0,6 5 0,2 2 0,2-1 0,5 1 0,2 7 0,-2-5 0,5 3 0,-4-2 0,1-1 0,-2-3 0,-1 2 0,-2-6 0,-3-4 0,-2 1 0,-5-6 0,-5-3 0,-1 0 0,-5-4 0,-5 1 0,-2-2 0,-14-8 0,18 13 0,-18-13 0,0 0 0,16 11 0,-16-11 0,0 0 0,0 0 0,0 0 0,0 0 0,0 0 0,0 0 0,14 6 0,-14-6 0,0 0 0,0 0 0,0 0 0,0 0 0,0 0 0,0 0 0,0 0 0,0 0 0,0 0 0,0 0 0,0 0 0,0 0 0,-6 16 0,6-16 0,-8 15 0,8-15 0,-8 19 0,8-19 0,-8 25 0,4-10 0,1 2 0,0 2 0,1 2 0,1 2 0,1 5 0,0 4 0,0 8 0,1 3 0,1 4 0,0 4 0,-1 3 0,1 2 0,1 2 0,0-3 0,1-5 0,-1-1 0,0-4 0,0 0 0,0-2 0,2-1 0,-3-6 0,3 1 0,-4 0 0,2-4 0,-1-1 0,0-3 0,2-3 0,-2-6 0,3-2 0,-5-4 0,0-14 0,6 18 0,-6-18 0,0 0 0,0 0 0,0 0 0,0 0 0,0 0 0,0 0 0,0 0 0,0 0 0,0 0 0,0 0 0,0 0 0,0 0 0,0 0 0,0 0 0,0 0 0,0 0 0,0 0 0,-16-11 0,16 11 0,0 0 0,-16 1 0,16-1 0,-19 10 0,19-10 0,-27 13 0,6-4 0,-3 4 0,-5 3 0,-7 3 0,-5 4 0,-7 4 0,-4 5 0,-7 1 0,-4 1 0,1 3 0,-1-4 0,5-1 0,5-2 0,7-4 0,7-5 0,10-5 0,9-5 0,5-3 0,15-8 0,-14 8 0,14-8 0,0 0 0,0 0 0,0 0 0,0 0 0,0 0 0,0 0 0,0 0-11,-13-19-30,13 19-2,-5-24 0,5 24-1</inkml:trace>
          <inkml:trace contextRef="#ctx0" brushRef="#br0" timeOffset="4867.2086">-11962-696 94,'0'0'38,"-15"4"3,15-4-3,0 0-26,5 26-4,-5-26-2,21 24-1,-7-7-1,7 7 0,3 2-1,4 0-1,4 5-2,5 0 0,1 6 0,6-4 0,0 1 0,3-2 0,-4-5 0,2 2 0,-3-9 0,-4 3 0,-5-7 0,-8-4 0,-4-4 0,-5-1 0,-16-7 0,19 6 0,-19-6 0,0 0 0,0 0 0,-17 3 0,17-3-9,-31 4-33,31-4-1,-32 1 0,32-1-1</inkml:trace>
          <inkml:trace contextRef="#ctx0" brushRef="#br0" timeOffset="7815.6138">-10252 96 104,'2'14'41,"-2"-14"0,0 0 0,0 0-32,31 11-3,-6-17-3,10 0 0,4-7-1,9 0-2,0-4 0,-4-3-2,-1 8-3,-17-12-31,7 17-6,-18-10 1,2 10-1</inkml:trace>
          <inkml:trace contextRef="#ctx0" brushRef="#br0" timeOffset="7581.6134">-10142-83 61,'0'0'40,"0"0"-1,0 0 1,0 22-9,0-22-19,-2 40-3,2-11-4,6 9 0,-2-1-2,4 3-1,-4-3 0,4-4-1,-1-2-1,-1-7 0,2-7-3,-8-17 0,12 18-5,-19-33-8,7 15-24,0-16-2,0 16 2,-11-33-1</inkml:trace>
          <inkml:trace contextRef="#ctx0" brushRef="#br1" timeOffset="10904.4192">-8804-278 81,'0'0'40,"-3"-19"0,20 19 2,-5-22-21,21 18-11,-1-12-3,18 2-2,1-2-1,7 0-1,0-2-1,1 1-2,-6 4 0,-8-3-4,0 16-10,-27-14-27,6 12-2,-24 2 0,10-17-1</inkml:trace>
          <inkml:trace contextRef="#ctx0" brushRef="#br1" timeOffset="10327.2182">-8770-230 77,'0'0'39,"0"0"-1,0 0 2,-21-22-23,21 22-8,0 0-3,9 22-1,-9-22-1,7 32-1,-6-10 0,4 13 0,-3 4 0,3 7-1,-4 5 0,4 4 2,-3 0-4,2 5 0,1-3 0,0-4 0,1-7 0,1-3 0,-1-6 0,2-7 0,4-4 0,-3-9 0,-9-17 0,27 20 0,-9-17 0,8-6 0,3-4 0,8-4 0,4-5 0,11 0 0,1-1 0,3 1 0,-3-2 0,-3 7 0,-9 1 0,-5 1 0,-9 7-3,-27 2-1,25-2-4,-36-14-15,11 16-19,-19-4-1,19 4 3,-35-13-2</inkml:trace>
          <inkml:trace contextRef="#ctx0" brushRef="#br1" timeOffset="10592.4187">-8753 109 113,'0'0'40,"31"0"1,-14-18-8,19 15-26,1-7-3,8 2-2,3-1 0,1 1-2,1 0 0,-8-2-3,-2 7-4,-21-18-10,2 21-22,-21 0-2,7-16 1,-20 2-1</inkml:trace>
          <inkml:trace contextRef="#ctx0" brushRef="#br1" timeOffset="11684.4206">-7845-764 98,'0'0'40,"0"0"2,9-23-1,18 26-21,-6-13-15,11 2-1,1-1-2,8-3-2,-1 3-1,-2-4-5,10 10-33,-22-12-3,5 12 1,-19-13-2</inkml:trace>
          <inkml:trace contextRef="#ctx0" brushRef="#br1" timeOffset="11481.6202">-7731-962 118,'0'0'40,"0"0"2,-14 0-10,17 18-25,-6 3-2,6 9-2,-1 5 0,4 10-1,-1 1 1,3 2-3,-2 0 0,4-6 0,-2-4 0,-1-9 0,-1-5-4,-6-24-1,8 19-2,-18-37-12,10 18-22,-11-24-1,8 8 0,-13-11 1</inkml:trace>
          <inkml:trace contextRef="#ctx0" brushRef="#br2" timeOffset="55068.0968">-11067-918 76,'0'0'38,"0"0"-2,0 0 2,0 0-23,0 0-6,0 0-3,0 0-2,13-18 0,-13 18-1,21-16 0,-5 6 0,-2-6-1,6 2 0,2-7-1,2 0 1,5-4-1,2-1 0,4-2 0,0-3-1,5 1 1,2 0-1,1 1 0,2 0 0,2 2 1,4 0-1,2 3 0,2 0 0,-1 3 1,1 0-1,-1 5 1,1 2-1,-2 3 0,-5 3 1,-3 0-1,3 5 1,-3-2-1,-2 2 0,1-1 1,-1 1-1,0 0 0,-1 0 1,1 1-1,-2 2 2,-3 0-2,4 2 0,-2 3 0,0-2 0,0 3 0,0 1 0,2-3 0,-2 0 0,2-1 0,-2 0 0,0-1 0,0 1 0,-1-2 0,-4 4 0,-3 2 0,0 2 0,-5 2 0,1 4 0,-4 1 0,3 1 0,-3-1 0,0 2 0,2-2 0,-2 0 0,0 0 0,-2-2 0,1 4 0,-2-1 0,-2 6 0,0 7 0,1 3 0,-4 3 0,0 2 0,0-1 0,-2 3 0,-1-2 0,-2-1 0,0-7 0,1 0 0,-4-2 0,1-3 0,-2-1 0,-1-3 0,-1 3 0,-2-5 0,0 3 0,-1-7 0,0 2 0,-2-17 0,1 24 0,-1-24 0,0 0 0,0 15 0,0-15 0,0 0 0,0 0 0,0 0 0,0 0 0,0 0 0,0 0 0,0 0 0,0 0 0,0 0 0,0 0 0,0 0 0,-3-20 0,3 20-3,-14-27-37,14 27-1,-12-35-4,9 19 2</inkml:trace>
          <inkml:trace contextRef="#ctx0" brushRef="#br2" timeOffset="55848.0981">-8847-821 92,'0'0'40,"0"0"0,19 6-1,-19-6-26,0 0-5,19 13-3,0-2-1,1-3-1,5 5 1,-1-3-2,4-1 0,-3 1 1,3 1-3,-4-3 0,-2 2 0,-3-1 0,-1 2 0,-18-11 0,26 18 0,-26-18 0,17 13 0,-17-13 0,0 0 0,0 0 0,16 14 0,-16-14 0,0 0 0,0 0 0,0 0 0,0 0 0,0 0 0,0 0 0,0 0 0,0 0 0,0 0 0,0 0 0,0 0 0,0 0 0,0 0 0,0 0 0,0 0 0,18-14 0,-13-5 0,6-1 0,0-8 0,4-3 0,6-10 0,1-2 0,4-5 0,-1 0 0,4 0 0,-5 3 0,0 8 0,-3 4 0,-6 10 0,-4 6 0,-11 17 0,0 0 0,0 0 0,0 0 0,0 0 0,0 0 0,0 0 0,8 14 0,-8-14 0,0 0 0,-6 15 0,6-15 0,0 0-5,0 0-36,-2-15-2,2 15 1,-6-25-1</inkml:trace>
        </inkml:traceGroup>
        <inkml:traceGroup>
          <inkml:annotationXML>
            <emma:emma xmlns:emma="http://www.w3.org/2003/04/emma" version="1.0">
              <emma:interpretation id="{732BA88D-0DD9-4F86-B0E1-105292787B28}" emma:medium="tactile" emma:mode="ink">
                <msink:context xmlns:msink="http://schemas.microsoft.com/ink/2010/main" type="inkWord" rotatedBoundingBox="11716,13078 12963,12667 13171,13297 11923,13708"/>
              </emma:interpretation>
              <emma:one-of disjunction-type="recognition" id="oneOf1">
                <emma:interpretation id="interp5" emma:lang="en-US" emma:confidence="0">
                  <emma:literal>&amp;</emma:literal>
                </emma:interpretation>
                <emma:interpretation id="interp6" emma:lang="en-US" emma:confidence="0">
                  <emma:literal>¢</emma:literal>
                </emma:interpretation>
                <emma:interpretation id="interp7" emma:lang="en-US" emma:confidence="0">
                  <emma:literal>%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3" timeOffset="93148.7637">-2191-524 24,'0'0'22,"0"0"0,0 0-5,0 0-2,0 0-4,0 0 0,0 0-2,0 0-1,0 0-1,0 0 0,0 0-1,0 0-1,0 0 1,0 0-1,0 0 0,0 0 0,0 0-1,2-16 0,-2 16 0,0 0 0,0 0-1,0 0-1,0 0 0,6-19 0,-6 19 0,0 0 0,0 0-1,6-19 1,-6 19 0,0 0-1,7-21 1,-7 21-1,3-18 1,-3 18-1,5-24 1,-4 8 0,3 1-1,-1-3 1,0-1-1,2-4 0,0 3 1,-1-3-1,3-4-1,-2 2 0,3-3 1,-2 0-1,1-1 1,1-3-1,-2 3 1,0-1 0,1 1-1,-2 0 1,-1 4 0,0-1-1,-1 2 1,0 5-1,-1 2 0,-2 1 1,0 16-1,3-23 0,-3 23 1,3-16-1,-3 16 0,0 0 1,3-16-1,-3 16 0,4-14 1,-4 14-1,3-16 0,-3 16 1,3-16-1,-3 16 0,5-19 0,-5 19 0,5-18 0,-5 18 1,4-21-1,-4 21 0,5-20 0,-5 20 0,5-20 0,-5 20 0,0 0 1,0 0-1,0 0 0,0 0 0,0 0 0,0 0 0,0 0 0,0 0 0,0 0 0,0 15-1,0-15 1,0 0-2,0 0 0,0 14-3,0-14-2,0 0-7,0 0-25,0 0-1,0 0 1,0 0 0</inkml:trace>
          <inkml:trace contextRef="#ctx0" brushRef="#br3" timeOffset="60028.9055">-6644-240 80,'-10'18'36,"10"-18"-1,0 0-7,0 0-15,0 0-5,0 0-1,0 0-2,0 0-1,0 0 0,16 3-1,-16-3 0,18 2 0,-18-2-1,26 1 0,-7 1 0,-2-4 0,8 4 0,0-5-1,9 0 0,1-1 0,5 3 0,4-2 0,2 3-1,2 0 1,0 4-1,2 1 1,0 0-1,0 1 0,-2-1 1,0 2-1,3-6 0,-1 1 1,-2-4-1,-1 1 0,-1-1 0,-2 0 0,-3-1 0,-2 0 1,-9 1-1,-1-1 0,-5 0 0,-6 3 0,-4-2 0,-14 2 0,18-1 0,-18 1 0,0 0 1,0 0-1,0 0 0,15-8 0,-15 8 0,0 0 0,0 0 0,0 0 0,0 0 0,0 0 0,0 0 0,0 0 0,0 0 0,0 0 0,3-16 0,-3 16 0,0 0 0,0 0 0,0 0 0,0 0 0,0 0 0,0 0 0,0 0 0,0 0 0,0 0 0,0 0 0,0 0-1,0 0 1,0 0 0,14-3 0,-14 3 0,0 0 0,0 0 1,15 3-2,-15-3 2,0 0-1,0 0 0,0 0 0,0 0 0,14-5 0,-14 5 0,0 0 0,0 0 0,0 0 0,0 0 0,3-14 0,-3 14 0,0 0 0,0 0 0,-11-18 0,11 18 0,-16-17 0,16 17-1,-29-21 1,8 10 0,-1 1-1,-5-1 1,-2 3 0,-2 0-1,4 1 1,0 3-1,2-3 1,5 1 0,5-1-1,15 7 1,-19-11-1,19 11 0,0 0 0,0 0-1,0 0-1,-10-17-2,22 31-15,-12-14-19,0 0-3,0 0 2,14 2-1</inkml:trace>
        </inkml:traceGroup>
        <inkml:traceGroup>
          <inkml:annotationXML>
            <emma:emma xmlns:emma="http://www.w3.org/2003/04/emma" version="1.0">
              <emma:interpretation id="{6157C309-DEA3-4E0C-908C-713C1DC9C076}" emma:medium="tactile" emma:mode="ink">
                <msink:context xmlns:msink="http://schemas.microsoft.com/ink/2010/main" type="inkWord" rotatedBoundingBox="13983,12762 16636,11038 17900,12983 15247,14707"/>
              </emma:interpretation>
              <emma:one-of disjunction-type="recognition" id="oneOf2">
                <emma:interpretation id="interp10" emma:lang="en-US" emma:confidence="0">
                  <emma:literal>visit</emma:literal>
                </emma:interpretation>
                <emma:interpretation id="interp11" emma:lang="en-US" emma:confidence="0">
                  <emma:literal>visit'</emma:literal>
                </emma:interpretation>
                <emma:interpretation id="interp12" emma:lang="en-US" emma:confidence="0">
                  <emma:literal>init</emma:literal>
                </emma:interpretation>
                <emma:interpretation id="interp13" emma:lang="en-US" emma:confidence="0">
                  <emma:literal>init'</emma:literal>
                </emma:interpretation>
                <emma:interpretation id="interp14" emma:lang="en-US" emma:confidence="0">
                  <emma:literal>ibis'</emma:literal>
                </emma:interpretation>
              </emma:one-of>
            </emma:emma>
          </inkml:annotationXML>
          <inkml:trace contextRef="#ctx0" brushRef="#br3" timeOffset="77188.9356">-3165-1067 28,'0'0'26,"0"0"-2,0 0 3,0 0-4,0 0-4,0 0-3,0 0-2,0 0-4,0 0-2,0 0-1,0 0-1,0 0-1,0 0-1,-7 19-1,7-19 0,0 0-1,-20 14-1,20-14 0,-21 15-1,21-15 0,-24 17 1,9-5-1,1-1-1,-4 0 1,4 2-2,-4-7-1,18-6-5,-26 5-9,26-5-20,0 0 0,0 0 0,4-24-1</inkml:trace>
          <inkml:trace contextRef="#ctx0" brushRef="#br3" timeOffset="79544.5398">-4150-348 39,'0'0'30,"0"0"2,0 0-3,14 19-11,-14-19-5,0 0-4,0 0-2,8 21-1,-8-21 0,6 16-2,-6-16 1,8 24-2,-8-24 0,12 28 0,-12-28-1,9 31 0,-4-14-1,2-1 0,-4-1-1,-3-15-2,11 20-4,-11-20-18,0 0-13,0 0 0,0 0-1,3-22 2</inkml:trace>
          <inkml:trace contextRef="#ctx0" brushRef="#br3" timeOffset="132819.6334">-1655-1907 73,'0'0'40,"0"-19"-2,0 19 2,0 0-13,14 3-16,-14-3-3,5 22-3,-2-4-2,7 7 1,-5 4-1,6 13 0,-3 2-3,0 6 0,-1 1 0,-1 0 0,-1-3 0,-2-2 0,0-6 0,-3-11 0,2-8 0,-2-21 0,1 16-7,-1-16-2,0 0-9,-12-29-22,10 13-1,-11-13 1,7 5 0</inkml:trace>
          <inkml:trace contextRef="#ctx0" brushRef="#br3" timeOffset="78702.1383">-3916-573 38,'0'0'29,"0"0"3,11-15-3,-11 15-12,0 0-8,0 0-3,16-9 0,-16 9 0,0 0-1,0 0 0,0 0 1,0 0 0,0 0-1,0 0 0,0 0-1,-18 19-2,18-19 0,-22 22 0,8-11-1,-1 0-1,-1 1 0,0-1-1,-2-6-2,18-5-5,-32 6-21,32-6-9,-17 0 2,17 0-2</inkml:trace>
          <inkml:trace contextRef="#ctx0" brushRef="#br3" timeOffset="77937.7368">-3549-802 49,'0'0'28,"0"0"4,7-16-4,-7 16-12,0 0-5,0 0 0,0 0-3,0 0 1,0 0-1,0 0 0,0 0-2,-15 16-2,15-16 0,-17 15-2,2-6 0,15-9-2,-27 22 0,11-15-3,16-7-3,-29 6-7,29-6-24,0 0 0,0 0 0,0 0-2</inkml:trace>
          <inkml:trace contextRef="#ctx0" brushRef="#br3" timeOffset="67111.3179">-4365-593 56,'-15'0'34,"15"0"0,0 0-2,11 20-13,-11-20-8,0 0-2,0 0-2,18 9-1,-18-9-2,16 0 1,-16 0-2,18-8 0,-18 8 0,22-11 0,-22 11-1,26-16 1,-10 2-1,6-1 0,4-4-1,6 0 0,5-8 0,5-2 1,6-1-2,2-9 0,4 1 1,4 0-1,0-4 0,-2 1 1,-2-1-1,-1 4 0,-3-1 1,0 6-1,-4 1 0,-2 3 0,-3 2 1,0 1-1,-3 2 0,-3 5 0,-2 3 0,-6 2 0,-5 1 0,-6 5 1,-16 8-1,21-8 0,-21 8 0,0 0 0,0 0 0,0 0 0,0 0-1,0 0 1,0 0 0,0 0 0,0 0 1,0 0-1,0 0 0,0 0 0,0 0 0,0 0 0,0 0 0,0 0 0,0 0 0,0 0 0,0 0 0,0 0 0,0 0 0,0 0 0,0 0 0,0 0 0,0 0 0,5 15 1,-5-15-1,0 0 0,8 16 1,-8-16-1,13 15 1,-13-15-1,17 18 1,-17-18 0,28 21 1,-14-10-2,4-1 0,1 4 0,0 0 0,4 4 0,1-2 0,0 3 0,3 0 0,2 2 0,0 1 0,5-1 0,-1 3 0,1-2 0,1 6 0,-1-3 0,1 2 0,-2 0 0,0 1 0,-2-1 0,-1 0 0,2-1 0,-1-4 0,1 2 0,-3-7 0,1 3 0,1-8 0,-4 3 0,0-6 0,-3 2 0,-3-3 0,-1-1 0,-1-1 0,-19-6 0,24 10 0,-24-10 0,17 6 0,-17-6 0,0 0 0,15 5 0,-15-5 0,0 0 0,0 0 0,0 0 0,0 0 0,0 0 0,0 0 0,0 0 0,0 0 0,0 0 0,-15 2 0,15-2 0,0 0 0,0 0 0,-14 6 0,14-6 0,0 0 0,0 0 0,-5 16 0,5-16 0,0 0 0,-1 21 0,1-21 0,0 21 0,1-7 0,2 3 0,1 3 0,2 4 0,-1 4 0,5 6 0,1 3 0,0 3 0,3 3 0,-2 5 0,2 3 0,-3 0 0,2 3 0,-2 2 0,2 2 0,-3-2 0,-2 3 0,0 1 0,0-2 0,-2-2 0,-1-5 0,0-5 0,0-4 0,0-4 0,-2-6 0,0-8 0,2-3 0,0-4 0,-5-17 0,6 24 0,-6-24 0,0 0 0,6 15 0,-6-15 0,0 0 0,0 0 0,0 0 0,0 0 0,0 0 0,0 0 0,0 0 0,0 0 0,0 0 0,0 0 0,0 0 0,0 0 0,0 0 0,-14-7 0,14 7 0,0 0 0,-22 3 0,22-3 0,-24 7 0,7 1 0,-2 0 0,-2 3 0,-1 5 0,-5 5 0,-5 1 0,-5 4 0,-4 1 0,-5 6 0,-2 4 0,-2 0 0,-1 1 0,-2-1 0,1 0 0,3-2 0,5 0 0,4-8 0,5-1 0,6-7 0,7-5 0,4-3 0,18-11 0,-19 10 0,19-10 0,0 0 0,-7-14 0,7 14 0,-1-23 0,-3 6 0,4 17-14,-22-32-27,22 32-1,-31-37 0,12 24-2</inkml:trace>
          <inkml:trace contextRef="#ctx0" brushRef="#br3" timeOffset="81619.3434">-3865 460 54,'0'0'32,"0"0"-3,0 0-5,0 0-11,0 0-3,15 13-1,-15-13-2,0 0-1,0 0 0,19 8 0,-19-8-1,16 6 0,-16-6-2,22 8 0,-7-3-1,1 3 0,2-2-1,-1 2 0,2-1 0,-1-1-1,3 1 0,-7-4-1,2 0 0,-16-3-2,31 2-4,-28-17-13,-3 15-19,16-3 2,-16 3-2,0 0 2</inkml:trace>
          <inkml:trace contextRef="#ctx0" brushRef="#br1" timeOffset="106736.3876">-3602 38 61,'7'-14'36,"-7"14"0,0 0-2,17-2-13,-17 2-9,0 0-3,0 0-2,0 0-2,0 0-1,16 16-1,-16-16 0,9 34-1,-8-10 1,4 3-1,-2 2-1,2 3 1,-3-2 0,2 2-1,0-5 0,0 2-1,0-8 1,0 1-1,-4-22 0,8 27 0,-8-27 0,5 15 0,-5-15-1,0 0-1,0 0-1,0 0-3,0 0-9,-8-16-26,8 16 2,-8-23-1,8 23 0</inkml:trace>
          <inkml:trace contextRef="#ctx0" brushRef="#br3" timeOffset="87641.954">-2429 527 42,'0'0'31,"0"0"2,0 0-3,16 15-9,-16-15-5,0 0-4,0 0-2,21-12-2,-21 12-2,18-9-1,-18 9-2,26-16 0,-10 6-2,-2-1-1,4 3-1,-5-8-6,16 16-11,-29 0-20,32-19 0,-24 1 0,8 12 0</inkml:trace>
          <inkml:trace contextRef="#ctx0" brushRef="#br3" timeOffset="82587.5451">-3371 669 75,'0'0'37,"17"13"-2,-17-13-1,19 3-24,-19-3-3,21 7-2,-21-7-1,30 9-1,-14-4 1,7 5-2,-4-4 1,3 2-2,-2-2 0,0 1-1,3 1-3,-23-8-5,40 3-28,-40-3-3,21-3 1,-21 3-1</inkml:trace>
          <inkml:trace contextRef="#ctx0" brushRef="#br3" timeOffset="86893.1527">-2791 815 0,'0'0'2,"0"0"0,0 0 2,0 0 3,0 0 3,0 0 4,0 0 2,0 0 2,0 0 3,-19 1-3,19-1-2,0 0-4,0 0-1,0 0-2,0 0-1,0 0 0,0 0-1,0 0-1,1 15 0,-1-15 0,0 0-2,0 0 0,0 0 0,16-15-2,-1 7 0,-15 8 0,30-20-1,-9 4 0,3-2-1,2 0-1,-2-2-2,5 10-5,-21-14-18,13 18-11,-21 6-1,19-13-1,-19 13 2</inkml:trace>
          <inkml:trace contextRef="#ctx0" brushRef="#br3" timeOffset="61089.7073">-5628 42 67,'0'0'37,"0"0"1,0 0-1,27-4-18,-27 4-8,0 0-3,0 0-3,0 0-1,0 0 0,0 0-1,0 0-1,-24-9 0,9 9 0,-2 0-1,-9 1 0,-3 1-1,-6 0 1,-2-1-1,-5 1 1,-1-1-1,-5 3 1,0 0-1,-2 3 0,0-2 0,-3 3 0,0 0 0,0 0 0,2 1 0,0-1 0,2 0 0,3 0 0,1 0 0,5 0 0,5-2 0,4-1 0,4-2 0,6 1 0,3-3 0,18-1 0,-14 0 0,14 0 1,0 0-1,0 0 0,14-9 0,-14 9 1,18-5-1,-18 5 1,18-3-1,-18 3 1,14 0-1,-14 0 0,0 0 0,0 0 0,18 3 0,-18-3 0,0 0 0,0 0 0,0 0 1,0 0-1,0 0 0,0 0 0,16 17 0,-16-17 1,0 0-1,14 13 0,-14-13 1,19 11-1,-3-4 1,2-2-1,3 1 1,5 2-1,3-2 2,4 2-2,3 0 0,0 0 0,1-1 0,-1-1 0,-3 0 0,-2-2 0,-6-1 0,-5 0 0,-6-1 0,-14-2 0,16 1 0,-16-1 0,0 0-4,0 0-7,0 0-30,-9 15-1,9-15 0,0 0-1</inkml:trace>
          <inkml:trace contextRef="#ctx0" brushRef="#br3" timeOffset="95738.3683">-2236-597 44,'0'0'32,"0"0"4,0 0-3,0 0-11,19 0-7,-19 0-4,0 0-3,0 0-2,21-8-1,-21 8-1,15-4-1,-15 4 0,14 2 0,-14-2 0,16 5-1,-16-5 1,23 3-1,-23-3 0,32 3-1,-13-3 1,5 0-1,0-3 0,3 1 1,1 1-1,0-2 0,1 1-1,0-1 1,0 1 0,0-1-1,0 0 1,5 0-1,-1-2 1,-1 2-1,4-7 0,-3 5 2,1-3-2,0 3 1,-1-2-1,-4 2 2,0-3-2,-1 5 0,-3-2 0,1 2 0,-4-1 0,-1 0 0,-2 4 0,-1 0 0,-3 0 0,-1 1 0,-14-1 0,21 5 0,-21-5 0,0 0 0,17 6 0,-17-6 0,0 0 0,0 0 0,0 0 0,17 4 0,-17-4 0,0 0 0,19 0 0,-19 0 0,16 0 0,-16 0 0,14-2 0,-14 2 0,0 0 0,16 0 0,-16 0 0,0 0 0,0 0 0,0 0 0,0 0 0,0 0 0,0 0 0,0 0-6,12 24-7,-12-24-27,0 0-3,-21-14 2,21 14-2</inkml:trace>
        </inkml:traceGroup>
        <inkml:traceGroup>
          <inkml:annotationXML>
            <emma:emma xmlns:emma="http://www.w3.org/2003/04/emma" version="1.0">
              <emma:interpretation id="{4AA10DA6-E7FA-4742-8003-7C49ABA3F566}" emma:medium="tactile" emma:mode="ink">
                <msink:context xmlns:msink="http://schemas.microsoft.com/ink/2010/main" type="inkWord" rotatedBoundingBox="18499,12975 19969,13045 19938,13705 18467,13636"/>
              </emma:interpretation>
              <emma:one-of disjunction-type="recognition" id="oneOf3">
                <emma:interpretation id="interp15" emma:lang="en-US" emma:confidence="0">
                  <emma:literal>☹</emma:literal>
                </emma:interpretation>
                <emma:interpretation id="interp16" emma:lang="en-US" emma:confidence="0">
                  <emma:literal>f</emma:literal>
                </emma:interpretation>
                <emma:interpretation id="interp17" emma:lang="en-US" emma:confidence="0">
                  <emma:literal>+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3" timeOffset="150946.8652">20 66 75,'0'0'38,"0"0"-1,0 0 1,-21-5-22,21 5-6,0 0-3,0 0-2,0 0-2,21 6 0,-21-6 0,23 2 0,-4-2 0,10 1 0,8-2-1,14 1 1,10-3-1,13-2 0,9-2 0,10 1-2,5-2 0,2 2 0,-1-4 0,-10 4 0,-9-1 0,-10 2 0,-13 2 0,-14 0 0,-11 3 0,-11 0 0,-21 0 0,16 8-2,-16-8 1,0 0-2,0 18-1,0-18-1,0 0-4,0 0-5,0 0-22,0 0-4,0 0 1,0 0-1</inkml:trace>
          <inkml:trace contextRef="#ctx0" brushRef="#br3" timeOffset="151586.4663">933-259 83,'-16'0'40,"16"0"-2,0 0 2,-14 5-25,30 11-5,-16-16-4,32 26-1,-8-12-1,8 7-1,5-2-1,5 0 0,4 0-1,4 2 0,1 0-1,-4-4 1,-2 1-1,-5-1 0,-6 1-1,-7-2 1,-5-2 0,-10 1 0,-4-1 0,-8-14 1,4 23-1,-4-23 0,-6 15 0,6-15 0,-14 16 1,14-16-1,-26 18 0,12-7 1,-7 4-1,-2 1 0,-2 1 2,-3 6-2,-2-1 0,-2 7 0,3-5 0,-5 3 0,5-3 0,4 0 0,0-5 0,6-3 0,5-7 0,14-9 0,-16 10 0,16-10 0,0 0 0,1-18-4,-1 18-13,0 0-24,23-11-3,-22-6 2,-1 17 0</inkml:trace>
        </inkml:traceGroup>
        <inkml:traceGroup>
          <inkml:annotationXML>
            <emma:emma xmlns:emma="http://www.w3.org/2003/04/emma" version="1.0">
              <emma:interpretation id="{FD698E76-CC66-44E7-8335-E680A8A10B51}" emma:medium="tactile" emma:mode="ink">
                <msink:context xmlns:msink="http://schemas.microsoft.com/ink/2010/main" type="inkWord" rotatedBoundingBox="23063,11754 24434,11719 24457,12614 23086,12649"/>
              </emma:interpretation>
              <emma:one-of disjunction-type="recognition" id="oneOf4">
                <emma:interpretation id="interp20" emma:lang="en-US" emma:confidence="0">
                  <emma:literal>tie</emma:literal>
                </emma:interpretation>
                <emma:interpretation id="interp21" emma:lang="en-US" emma:confidence="0">
                  <emma:literal>Tie</emma:literal>
                </emma:interpretation>
                <emma:interpretation id="interp22" emma:lang="en-US" emma:confidence="0">
                  <emma:literal>ire</emma:literal>
                </emma:interpretation>
                <emma:interpretation id="interp23" emma:lang="en-US" emma:confidence="0">
                  <emma:literal>rte</emma:literal>
                </emma:interpretation>
                <emma:interpretation id="interp24" emma:lang="en-US" emma:confidence="0">
                  <emma:literal>'ire</emma:literal>
                </emma:interpretation>
              </emma:one-of>
            </emma:emma>
          </inkml:annotationXML>
          <inkml:trace contextRef="#ctx0" brushRef="#br3" timeOffset="169900.8984">4608-629 71,'0'0'36,"0"0"-1,-5-20-6,20 33-11,-15-13-7,0 0-2,0 0-2,0 0-1,11-21-1,-11 21 0,18-14 0,-4 3-2,1-7 1,10 1-1,2-7-1,9-2 0,6-2 0,2-3 0,5 1-2,0 1 0,-4 2 0,-1 5 0,-9 2 0,-6 4 0,-5 8 0,-24 8-2,22-6-1,-22 6-1,-1 16-3,-15-21-11,9 21-22,-9-11-2,10 9 3,-10-12-3</inkml:trace>
          <inkml:trace contextRef="#ctx0" brushRef="#br1" timeOffset="177529.3119">5473-1243 82,'0'0'39,"2"-17"1,-2 17-1,-7-16-23,7 16-6,0 0-4,21 3-1,-21-3-1,10 14-1,-10-14 0,11 37 0,-6-10-1,-2 8 1,0 7-3,-1 3 0,-1 4 0,1 2 0,-2-3 0,3-5 0,-1-3 0,3-3 0,-4-8 0,7-5 0,0-8 0,-8-16 0,26 11 0,-7-14 0,5-5 0,7-8 0,7-4 0,4-2 0,3 3 0,-2 0 0,1 3 0,-7 1 0,-7 7 0,-9 0-2,-5 10-4,-16-2-3,0 0-11,0 0-22,-6 16 0,-14-21 2,20 5-1</inkml:trace>
          <inkml:trace contextRef="#ctx0" brushRef="#br1" timeOffset="178059.7128">5526-1390 102,'0'0'40,"-6"-19"2,22 18-3,-7-17-30,19 8-3,0-6-3,8 2-1,2 0-1,1-2-2,2 6-3,-16-9-34,13 12-4,-15-7 1,1 6-2</inkml:trace>
          <inkml:trace contextRef="#ctx0" brushRef="#br1" timeOffset="177794.5124">5598-1059 92,'0'0'40,"0"0"0,21-6 0,-14-12-27,18 15-7,1-12-2,6 4-1,0-2-2,0-3-2,-1 7-3,-12-15-7,13 18-28,-22-10-2,-10 16 2,9-23-3</inkml:trace>
          <inkml:trace contextRef="#ctx0" brushRef="#br3" timeOffset="165376.8905">2652 385 81,'0'0'41,"22"8"-1,-22-8 2,45 29-23,-19-20-10,17 12-2,4-3-3,12 6 0,5 0-1,9 6-1,-3 0 1,1 5-3,-5 1 0,-1-1 0,-8 1 0,-6 0 0,-8-4 0,-4-2 0,-7-6 0,-3-3 0,-5-7 0,-8-1 0,0-7 0,-16-6 0,19 3 0,-19-3 0,0 0-5,0-36-24,0 36-13,-11-31-2,6 14 2,-11-17-2</inkml:trace>
          <inkml:trace contextRef="#ctx0" brushRef="#br3" timeOffset="167763.6948">4210 267 67,'15'-10'40,"-15"10"-2,19-19 2,-22-2-22,17 21-7,-14 0-3,0 0-3,0 0-1,-16 5-1,0 5 0,-3 12-1,-10 2 1,-3 8-1,-8 5 0,-4 6 0,-5-2-1,0 2 0,3-3 0,4-8 0,7-6 0,8-9 1,7-10-2,20-7-2,-8-14 1,16-6-2,12 6-7,-9-18-31,16 11-2,-12-11 1,12 12-2</inkml:trace>
          <inkml:trace contextRef="#ctx0" brushRef="#br3" timeOffset="167155.2937">3551-871 82,'0'0'40,"0"0"0,0 0 0,0 0-21,28 5-10,-28-5-2,36 16-2,-12-5 0,6 13-2,1 2 0,7 6-1,1 1-2,3 4 0,-1-2 0,4 2 0,0-7 0,2-2 0,-4-8 0,-3-2 0,-3-4 0,-3-1 0,-7-5 0,-4 0 0,-7-3 0,-16-5 0,0 0-4,0 0-21,0 0-17,-15 1-1,15-1 0,-29 4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1-30T17:24:37.50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4303E2-97AC-42AE-8CD2-6D0BCB9B790B}" emma:medium="tactile" emma:mode="ink">
          <msink:context xmlns:msink="http://schemas.microsoft.com/ink/2010/main" type="writingRegion" rotatedBoundingBox="13755,12754 18395,12660 18476,16669 13837,16763"/>
        </emma:interpretation>
      </emma:emma>
    </inkml:annotationXML>
    <inkml:traceGroup>
      <inkml:annotationXML>
        <emma:emma xmlns:emma="http://www.w3.org/2003/04/emma" version="1.0">
          <emma:interpretation id="{3BCF1AA3-5E08-4A23-8FA8-A0BEBA924D40}" emma:medium="tactile" emma:mode="ink">
            <msink:context xmlns:msink="http://schemas.microsoft.com/ink/2010/main" type="paragraph" rotatedBoundingBox="14250,12574 15990,14151 15397,14806 13657,13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CC558-605B-4BF3-912B-664AB496F7FB}" emma:medium="tactile" emma:mode="ink">
              <msink:context xmlns:msink="http://schemas.microsoft.com/ink/2010/main" type="line" rotatedBoundingBox="14250,12574 15990,14151 15397,14806 13657,13228"/>
            </emma:interpretation>
          </emma:emma>
        </inkml:annotationXML>
        <inkml:traceGroup>
          <inkml:annotationXML>
            <emma:emma xmlns:emma="http://www.w3.org/2003/04/emma" version="1.0">
              <emma:interpretation id="{703D293B-AC75-43E5-B886-C04202F08869}" emma:medium="tactile" emma:mode="ink">
                <msink:context xmlns:msink="http://schemas.microsoft.com/ink/2010/main" type="inkWord" rotatedBoundingBox="14250,12574 15990,14151 15397,14806 13657,13228"/>
              </emma:interpretation>
              <emma:one-of disjunction-type="recognition" id="oneOf0">
                <emma:interpretation id="interp0" emma:lang="en-US" emma:confidence="0">
                  <emma:literal>his.</emma:literal>
                </emma:interpretation>
                <emma:interpretation id="interp1" emma:lang="en-US" emma:confidence="0">
                  <emma:literal>hit.</emma:literal>
                </emma:interpretation>
                <emma:interpretation id="interp2" emma:lang="en-US" emma:confidence="0">
                  <emma:literal>hi.</emma:literal>
                </emma:interpretation>
                <emma:interpretation id="interp3" emma:lang="en-US" emma:confidence="0">
                  <emma:literal>E.'</emma:literal>
                </emma:interpretation>
                <emma:interpretation id="interp4" emma:lang="en-US" emma:confidence="0">
                  <emma:literal>"i.</emma:literal>
                </emma:interpretation>
              </emma:one-of>
            </emma:emma>
          </inkml:annotationXML>
          <inkml:trace contextRef="#ctx0" brushRef="#br0">301-2568 54,'-5'-18'37,"5"18"-1,-5-17 0,-5-2-10,10 19-14,0 0-4,0 0-2,0 0-2,0 0-1,0 0 1,0 0-2,0 0 1,10 14 0,-10-14 0,5 30-1,-2-7 0,4 9 0,-3 4 0,4 9 0,2 10-1,3 8 1,-2 6-1,2 6 0,3 3 0,2 1 1,-2-1-2,3 0 0,-1-7 0,-2-9 0,0-8 0,-2-8 0,-3-9 0,-1-6 0,-2-7 0,-8-24 0,8 17 0,-8-17 0,0 0-2,0-22-1,-2 4-2,-12-22-9,17 10-26,-19-18-2,8 5 1,-13-15-1</inkml:trace>
          <inkml:trace contextRef="#ctx0" brushRef="#br0" timeOffset="15600.0274">662-2030 40,'0'0'31,"0"0"1,0 0-3,0 0-8,13 26-4,-13-26-5,3 27-3,-3-27-2,3 32-2,-3-16-2,5 2-1,-4-2 0,-1-16-2,7 22-1,-7-22-3,6 17-9,-6-17-24,0 0 2,0 0-3,0 0 3</inkml:trace>
          <inkml:trace contextRef="#ctx0" brushRef="#br1" timeOffset="42323.8744">983-1923 62,'-16'7'36,"16"-7"1,0 0 0,3 24-14,-3-24-11,0 0-4,0 0-3,14 11 0,-14-11-2,29 0 1,-13-2-1,5 2 0,-2-1 0,5 1-1,1-2 0,2 1-1,-3-1 1,5-1-1,-2-2-1,2 0 1,-3-1-1,-1-1 0,-2 1 0,-4 0 0,-1 2 0,-18 4 0,24-3 0,-24 3-1,0 0-1,0 0 0,9 15-3,-9-15-7,0 0-27,-17 3-3,17-3 3,0 0-3</inkml:trace>
          <inkml:trace contextRef="#ctx0" brushRef="#br0" timeOffset="2808.0049">564-1490 105,'0'0'39,"14"10"1,-14-10-8,34 1-23,-10 4-2,16 8-2,4 1 0,15 9-1,4 1-1,7 6 0,2 4 0,4 4-3,-1 3 0,1 1 0,-4 0 0,-5-3 0,1-5 0,-6-2 0,-1-5 0,-5-4 0,-4-4 0,-6-3 0,-6-2 0,-4-1 0,-7 0 0,-7-2 0,-3 2 0,-19-13 0,23 20 0,-23-20 0,11 16 0,-11-16 0,0 0 0,0 0 0,0 0 0,-16-11-6,16 11-36,-18-30-1,9 9 0,-15-16-2</inkml:trace>
          <inkml:trace contextRef="#ctx0" brushRef="#br0" timeOffset="21653.838">1865-1287 14,'0'0'12,"0"0"1,0 0-1,0 0 1,0 0-2,0 0-1,0 0-4,15-5-2,-15 5-1,0 0-1,0 0 1,0 0-1,0 0 0,0 0 0,0 0 0,0 0-3,0 0-5,0 0-6,0 0-5,0 0-2,0 0 1,0 0 1</inkml:trace>
        </inkml:traceGroup>
      </inkml:traceGroup>
    </inkml:traceGroup>
    <inkml:traceGroup>
      <inkml:annotationXML>
        <emma:emma xmlns:emma="http://www.w3.org/2003/04/emma" version="1.0">
          <emma:interpretation id="{0EF8912C-E430-460E-8820-DC09D742A260}" emma:medium="tactile" emma:mode="ink">
            <msink:context xmlns:msink="http://schemas.microsoft.com/ink/2010/main" type="paragraph" rotatedBoundingBox="13808,15362 18448,15267 18476,16669 13837,16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319844-93A0-453F-BE4E-F969348482F3}" emma:medium="tactile" emma:mode="ink">
              <msink:context xmlns:msink="http://schemas.microsoft.com/ink/2010/main" type="line" rotatedBoundingBox="13808,15362 18448,15267 18476,16669 13837,16763"/>
            </emma:interpretation>
          </emma:emma>
        </inkml:annotationXML>
        <inkml:traceGroup>
          <inkml:annotationXML>
            <emma:emma xmlns:emma="http://www.w3.org/2003/04/emma" version="1.0">
              <emma:interpretation id="{C246DF36-6FFE-47F4-98A3-C4C6CB4FCC53}" emma:medium="tactile" emma:mode="ink">
                <msink:context xmlns:msink="http://schemas.microsoft.com/ink/2010/main" type="inkWord" rotatedBoundingBox="13808,15362 18448,15267 18476,16669 13837,16763"/>
              </emma:interpretation>
              <emma:one-of disjunction-type="recognition" id="oneOf1">
                <emma:interpretation id="interp5" emma:lang="en-US" emma:confidence="0">
                  <emma:literal>peritoneum</emma:literal>
                </emma:interpretation>
                <emma:interpretation id="interp6" emma:lang="en-US" emma:confidence="0">
                  <emma:literal>benzine item</emma:literal>
                </emma:interpretation>
                <emma:interpretation id="interp7" emma:lang="en-US" emma:confidence="0">
                  <emma:literal>benign item</emma:literal>
                </emma:interpretation>
                <emma:interpretation id="interp8" emma:lang="en-US" emma:confidence="0">
                  <emma:literal>Peritoneum</emma:literal>
                </emma:interpretation>
                <emma:interpretation id="interp9" emma:lang="en-US" emma:confidence="0">
                  <emma:literal>benison item</emma:literal>
                </emma:interpretation>
              </emma:one-of>
            </emma:emma>
          </inkml:annotationXML>
          <inkml:trace contextRef="#ctx0" brushRef="#br1" timeOffset="118342.8079">17 55 62,'-12'-34'37,"12"34"0,-8-24 1,8 24-17,0 0-12,0 0-2,0 0-1,0 0-2,8 31-1,0-4 1,-3 8-1,7 13 1,-4 8-1,1 9-1,1 4 1,3 5-2,-4-4 1,4 0-2,-3-11 2,-1-9-2,-1-10 0,0-11 0,-3-12 0,-5-17-1,0 0 1,0 0-1,3-21 1,-6-4-1,2-6 0,1-7 0,0 1 0,1-7 1,6 7-1,1-1 1,6 7-1,2 2 1,5 7 0,6 6 1,5 5-1,2 5 0,3 4 0,2 5 1,-1 5-1,-1 6 1,-3 6-1,-9 5 0,-7 6 1,-7 4-1,-9 1 0,-9 4 1,-10-3-1,-6-2 0,-4-4-1,-5-4 0,-3-10 0,-4-4-1,4-5-1,-4-11-1,10 5-1,-4-17-3,15 18-4,-12-28-9,30 25-18,-13-24 1,13 24 0,24-23 1</inkml:trace>
          <inkml:trace contextRef="#ctx0" brushRef="#br1" timeOffset="118826.4087">684 442 89,'0'0'38,"0"0"1,-6 25 0,6-25-28,-2 15-4,2-15-2,18 12-2,-4-10-1,6-7 0,2-4-1,2-6-1,2-6 1,-2-4-2,0-4 0,-2-6 0,-6 1-2,-6-1 1,-2 5-1,-8 1 1,-5 10-1,-6 5 2,-5 9-1,-8 10 2,1 6 0,-1 11 0,-3 7 2,3 6-1,0 5 2,6 5-2,4-1 2,6 3-2,5-4 2,7-3-3,6-10 1,9-4 0,5-10 0,7-12-2,7-5 0,-1-12-3,7 4-4,-15-25-10,7 16-22,-13-14 2,4 12-2,-16-11 1</inkml:trace>
          <inkml:trace contextRef="#ctx0" brushRef="#br1" timeOffset="119200.8094">1039 397 86,'0'0'37,"0"0"2,5 24 0,-5-24-25,8 35-6,-2-11-2,5 5-2,1-2-2,-1 2 0,-2-5-1,1-4 0,-3-2-1,-7-18-1,8 17 1,-8-17-2,0 0 1,3-25-2,-2 4 1,-1-8-1,4-3 1,0-9-1,1-1 0,3-2 3,3 4-2,4 5 3,-1 4-1,7 10 3,0 9-2,6 13 3,-1 10 0,3 12-2,-3 6 2,1 7-2,-6 1 0,0 6-1,-5-5 0,-5-4-2,-2-2-3,-9-16-5,18 6-30,-18-22-2,0 0 1,0 0-1</inkml:trace>
          <inkml:trace contextRef="#ctx0" brushRef="#br1" timeOffset="119668.8102">1530 232 80,'-18'3'39,"18"-3"-2,0 0 2,-13-14-26,31 14-6,-3-9-2,10 2-2,2-2-1,7-1 0,0 0 0,1 1-1,-1-1 0,-2 4-1,-3 1 0,-3 3 1,-6 6-1,-5 4 0,-7 6 0,-5 7 0,-5 6 1,-6 5-1,-4 3 1,-4 3-2,-4 4 2,1 1-1,0 0 1,0-1-2,4-6 2,4 3-1,3-6 1,8-2 0,5-6 0,6-4-1,8-8 1,5-8 0,7-5-2,4-8 0,5-5-1,-5-11-3,7 13-7,-19-20-27,10 15-1,-20-11 0,3 11-1</inkml:trace>
          <inkml:trace contextRef="#ctx0" brushRef="#br1" timeOffset="119887.2106">1698 373 100,'-22'13'40,"22"-13"1,0 0-1,34 14-29,-9-17-7,12-2-2,7-3-3,1-8-3,12 16-18,-17-22-17,9 11-3,-19-12 2,5 10-2</inkml:trace>
          <inkml:trace contextRef="#ctx0" brushRef="#br1" timeOffset="120495.6117">2283 306 59,'0'0'37,"-20"-8"-1,20 8 2,-32 3-19,29 21-7,-18-11-3,15 15-3,-7 0 1,8 8-3,0 0 0,7 7 0,3-7-1,7 3-1,6-9 0,9-4 0,4-12-1,4-11 0,4-9 0,2-15-1,0-3 0,-5-8 0,-7-3-1,-8-3 0,-8 1 0,-10 0-1,-6 7 1,-13 3 0,-6 4-1,-7 6 1,-3 2 0,-5 9 0,1 3 1,-1 3-1,5 5-1,2-4-2,9 10-1,-5-15-8,30 18-24,-4-14-3,0 0 1,0 0 0</inkml:trace>
          <inkml:trace contextRef="#ctx0" brushRef="#br1" timeOffset="120948.0124">2608 351 103,'13'15'39,"-13"-15"2,10 37-4,-9-18-30,15 12-2,-3-2-2,5 2-1,-2-2-1,0-3 0,-3-5 0,-4-5-1,-9-16 0,0 0-1,17 9 1,-17-9-1,0-22 1,-2-1-2,2-2 1,0-9 0,3 1-1,-1-6 1,4 3 0,1-3 1,2 7-1,4 2 2,0 8-1,3 9 2,0 8-1,3 11 1,0 7 1,6 10-2,-8 5 2,4 7-2,-3 1 1,-1 2-2,-2-3 1,-6-3-2,3-3-2,-11-10-1,11 15-15,-12-34-21,0 19-1,0-19 0,0 0-1</inkml:trace>
          <inkml:trace contextRef="#ctx0" brushRef="#br1" timeOffset="121338.0131">3067-54 112,'0'0'41,"-11"-16"-1,11 16-2,0 0-35,0 0-5,13 23-5,-13-23-22,11 22-11,-6-8 1,9 14-2,-9-9 1</inkml:trace>
          <inkml:trace contextRef="#ctx0" brushRef="#br1" timeOffset="121135.2127">3170 386 104,'5'40'40,"-7"-23"2,12 12-2,-10-29-30,6 30-9,5-12-3,-11-18-9,23 9-28,-23-9-1,11-14-1,-17-8 0</inkml:trace>
          <inkml:trace contextRef="#ctx0" brushRef="#br1" timeOffset="121774.8139">3346 255 96,'5'36'40,"-10"-16"1,12 10-2,-14-13-25,14 17-10,-1-5 0,6 1-1,0-3-2,6-3 0,1-6 0,4-4-1,2-7 1,4-7-1,2-7 0,-4-6-1,4-4 0,-4-5 0,-1-2-1,-9-4 0,-1 1 0,-6 2 0,-4-1 0,-4 2 1,-2 5 0,-3 1 2,3 18-1,-7-22 1,7 22 1,0 0 0,0 0 1,0 0-1,0 22 1,3-2-2,2-1 2,2 5-3,-2 0 2,1-2-3,2 0 0,-2-7-3,6 4-3,-12-19-21,0 0-13,0 0 1,16 14-1,-16-14 0</inkml:trace>
          <inkml:trace contextRef="#ctx0" brushRef="#br1" timeOffset="122430.0151">3882 291 104,'7'15'41,"1"4"0,-8-19-1,10 33-30,-6-10-5,11 4-2,-4-3-1,5 2 0,2-4-1,-2-1 0,0-5-1,-2-5-1,-14-11 1,18 6-1,-18-6-1,0 0 1,11-24-1,-11 5 0,2-2-1,-4-7 1,5-1 0,-1-5 1,1 2-1,4 0 2,-1 4 0,4 4 2,-1 4-1,-9 20 1,24-12 0,-8 20 1,-16-8 0,31 30-1,-17-8 1,2 4-2,-1 0 1,-1-1-1,-1-3 1,-2-2-2,-11-20-2,20 22 2,-20-22-1,14 3-1,-14-3 0,13-19 0,-5 1-1,-2-4 0,6-3 0,-3-7 2,4 3-1,0-2 1,1 6 0,1 3 2,2 7 0,1 6 1,0 7 0,3 12 0,-4 1 1,6 13 0,-4 0 0,5 9-2,-5-1 2,4 5-1,-6-4-2,1-1 0,-4-4 0,-2-8-2,-1-4-2,-11-16-9,0 0-28,0 0-2,-7-16 1,-12-9-1</inkml:trace>
          <inkml:trace contextRef="#ctx0" brushRef="#br1" timeOffset="123350.4166">1645 811 91,'0'0'41,"-3"-28"0,3 28 0,-1-17-20,1 17-18,0 0-2,14 0-3,-14 0-2,15 9-5,7 19-23,-22-28-8,14 36 0,-14-20-1</inkml:trace>
          <inkml:trace contextRef="#ctx0" brushRef="#br1" timeOffset="123147.6163">1700 1112 97,'0'0'39,"5"28"2,-5-28-1,21 48-30,-18-24-6,5 7-1,0-2-2,-2-2 0,1-3-2,-4-6-1,3-1-5,-17-32-19,11 15-14,-6-15 1,6 15-1,-21-43 0</inkml:trace>
          <inkml:trace contextRef="#ctx0" brushRef="#br1" timeOffset="123771.6174">2077 1020 89,'-14'13'38,"-1"-10"0,9 11 0,-13-7-29,11 10-4,-5 1-2,8 6 0,-5 0-1,9 9 0,-1-4 1,7 8-1,1-5 1,9-2 0,7-8-2,4-4 1,9-12-1,2-9 0,5-6-1,1-12 0,-3-5 1,-4-4-2,-8-2 1,-7 0-1,-9 5 1,-11-2-1,-9 8 0,-10 4 1,-4 6-1,-5-1 0,-2 8 0,-5-3-1,4 6 0,-2-3-2,7 8-2,-3-14-5,28 10-26,-23 3-3,23-3 3,0 0-3</inkml:trace>
          <inkml:trace contextRef="#ctx0" brushRef="#br1" timeOffset="124239.6182">2408 1101 78,'0'0'40,"0"0"-1,0 0 1,29 23-19,-29-23-13,17 25-3,-6-9-1,4 3-1,-2-1-1,3 6 0,-3-10-2,-4 4 1,-9-18-1,15 19 0,-15-19 0,0 0-1,0 0 1,11-30-1,-6 11 0,-2-10 0,5 2 0,0-10-1,5 3 1,0 1 0,4 2 1,3 4 0,0 8 1,6 8 0,0 8 1,1 11 0,-1 8 0,1 6 0,-3 7 1,-1 4-2,-6 2 1,-1 4-1,-4-7-1,-6-8-1,-1 0-3,-5-24-25,0 0-11,-23 6-3,23-6 2,-24-29-3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14.691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57BBD7E7-0147-4F2D-AA77-1E7A8BF4D3A1}" emma:medium="tactile" emma:mode="ink">
          <msink:context xmlns:msink="http://schemas.microsoft.com/ink/2010/main" type="inkDrawing" rotatedBoundingBox="8286,5989 8305,6391 8280,6392 8262,5990" shapeName="Other"/>
        </emma:interpretation>
      </emma:emma>
    </inkml:annotationXML>
    <inkml:trace contextRef="#ctx0" brushRef="#br0">-2 67 5,'0'0'20,"0"0"1,0 0-2,2-16 1,-2 16-2,0 0-1,0 0-2,0 0-1,0 0-2,-3-16-1,3 16-3,0 0-2,0 0 0,0 0-2,0 0 0,7-19 0,-7 19-1,0 0 0,0 0 1,0 0-1,0 0 0,3-16-1,-3 16 0,0 0 0,0 0-1,0 0 0,2 18 0,-2-18 0,0 15 0,0-15-1,-2 21 1,2-21 0,2 30 0,-2-30 0,0 32 0,2-14-1,-2-18 1,0 29-1,1-13 0,-1-16 1,0 27-1,0-27 0,2 28 0,-2-28 0,0 28 1,2-12-1,-2-16 0,2 26 0,-2-26 0,1 26 0,-1-26 0,4 21 1,-4-21-1,2 16 0,-2-16 0,0 0 0,2 18 0,-2-18 0,0 0 0,0 0 0,0 0 0,3 16 0,-3-16 0,0 0 0,0 0 0,0 0 0,0 0 1,0 0-1,0 0 0,0 0 0,0 0 0,0 0 0,0 0 1,0 0-1,0 0-1,0 0 1,0 0-1,0 0 0,0 0-4,0 0-7,-18-20-26,18 20 0,-8-19-1,8 19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7-04T01:35:16.095"/>
    </inkml:context>
    <inkml:brush xml:id="br0">
      <inkml:brushProperty name="width" value="0.00882" units="cm"/>
      <inkml:brushProperty name="height" value="0.00882" units="cm"/>
      <inkml:brushProperty name="color" value="#696464"/>
      <inkml:brushProperty name="fitToCurve" value="1"/>
    </inkml:brush>
  </inkml:definitions>
  <inkml:traceGroup>
    <inkml:annotationXML>
      <emma:emma xmlns:emma="http://www.w3.org/2003/04/emma" version="1.0">
        <emma:interpretation id="{E6FBD595-66C1-466F-9600-12A6FE430E7A}" emma:medium="tactile" emma:mode="ink">
          <msink:context xmlns:msink="http://schemas.microsoft.com/ink/2010/main" type="inkDrawing" rotatedBoundingBox="8342,7127 8403,7570 8372,7575 8311,7131" shapeName="Other"/>
        </emma:interpretation>
      </emma:emma>
    </inkml:annotationXML>
    <inkml:trace contextRef="#ctx0" brushRef="#br0">51 1156 15,'0'0'24,"0"0"1,0 0 3,0 0-8,6-17-3,-6 17-2,0 0-1,0 0-1,0 0-1,0 0-2,0 0-1,0 0-2,0 0-1,0 0-1,0 0-1,0 0-2,0 0 0,0 26 0,0-26-1,0 32 0,0-15 0,0 3 0,0 1-1,1-4 1,3 1-1,-2-1 1,1 3-1,-1-5 0,1 3 1,-1-2-1,2 0 0,-2-1 1,-2 1-1,0-16 0,3 25 1,-3-25-1,4 19 1,-4-19-1,0 0 0,3 21 0,-3-21 1,0 0-1,4 20 0,-4-20 0,0 0 1,0 21-1,0-21 0,0 0 1,0 0-1,1 19 1,-1-19-1,0 0 0,0 0 0,2 19 1,-2-19-1,0 0 0,0 18 0,0-18 0,0 0 0,0 0 1,0 0-1,0 0 0,0 0 0,0 0 0,0 0 0,0 0 0,13-19 0,-13 19-1,3-21-1,-6 3-5,3 18-31,8-21-2,-8 21 1,-8-21-2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849" y="0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5F768-1DB1-4E7E-B9C2-F219F81DD2D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44" y="3330420"/>
            <a:ext cx="7387187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849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CAC1-301A-4C5C-B966-EBE849DD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F2F0-9D55-4C19-B55C-E4C9CB9C16EE}" type="datetime1">
              <a:rPr lang="en-US" smtClean="0"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0EF-5CA0-4DD6-947F-046345941352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E832-2DBD-4884-8A32-AF9809D69B69}" type="datetime1">
              <a:rPr lang="en-US" smtClean="0"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8CF-9F6C-471F-A6F7-E39F27163E7F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A302-F3D0-4FCB-9D3C-B92548A179DF}" type="datetime1">
              <a:rPr lang="en-US" smtClean="0"/>
              <a:t>4/4/2013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4B8B-CBFC-4E82-8130-BEAD6D860E85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3592-63DE-409D-A1D6-E3EB1903962C}" type="datetime1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E1F9-9351-4E95-8456-2FD5FBEBE1FA}" type="datetime1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8B10-B469-411F-80B5-62429DFDFF5D}" type="datetime1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DA1C-B8F6-4888-86F3-D8AD00E86D0E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503B-C9DC-4956-B64B-1DE5545851F5}" type="datetime1">
              <a:rPr lang="en-US" smtClean="0"/>
              <a:t>4/4/2013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2916F8-CE9E-4428-A874-04ACBEBCDC1D}" type="datetime1">
              <a:rPr lang="en-US" smtClean="0"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" Type="http://schemas.openxmlformats.org/officeDocument/2006/relationships/tags" Target="../tags/tag8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w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w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w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tags" Target="../tags/tag19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1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customXml" Target="../ink/ink4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8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6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tags" Target="../tags/tag21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customXml" Target="../ink/ink3.xml"/><Relationship Id="rId24" Type="http://schemas.openxmlformats.org/officeDocument/2006/relationships/image" Target="../media/image72.emf"/><Relationship Id="rId5" Type="http://schemas.openxmlformats.org/officeDocument/2006/relationships/oleObject" Target="../embeddings/oleObject54.bin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74.emf"/><Relationship Id="rId10" Type="http://schemas.openxmlformats.org/officeDocument/2006/relationships/image" Target="../media/image65.emf"/><Relationship Id="rId19" Type="http://schemas.openxmlformats.org/officeDocument/2006/relationships/customXml" Target="../ink/ink7.xml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customXml" Target="../ink/ink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26" Type="http://schemas.openxmlformats.org/officeDocument/2006/relationships/customXml" Target="../ink/ink1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83.emf"/><Relationship Id="rId7" Type="http://schemas.openxmlformats.org/officeDocument/2006/relationships/image" Target="../media/image57.wmf"/><Relationship Id="rId12" Type="http://schemas.openxmlformats.org/officeDocument/2006/relationships/image" Target="../media/image59.w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2" Type="http://schemas.openxmlformats.org/officeDocument/2006/relationships/tags" Target="../tags/tag22.xml"/><Relationship Id="rId16" Type="http://schemas.openxmlformats.org/officeDocument/2006/relationships/customXml" Target="../ink/ink12.xml"/><Relationship Id="rId29" Type="http://schemas.openxmlformats.org/officeDocument/2006/relationships/image" Target="../media/image78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23" Type="http://schemas.openxmlformats.org/officeDocument/2006/relationships/image" Target="../media/image75.emf"/><Relationship Id="rId28" Type="http://schemas.openxmlformats.org/officeDocument/2006/relationships/customXml" Target="../ink/ink16.xml"/><Relationship Id="rId10" Type="http://schemas.openxmlformats.org/officeDocument/2006/relationships/image" Target="../media/image61.jpg"/><Relationship Id="rId31" Type="http://schemas.openxmlformats.org/officeDocument/2006/relationships/image" Target="../media/image79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1.bin"/><Relationship Id="rId22" Type="http://schemas.openxmlformats.org/officeDocument/2006/relationships/customXml" Target="../ink/ink13.xml"/><Relationship Id="rId27" Type="http://schemas.openxmlformats.org/officeDocument/2006/relationships/image" Target="../media/image77.emf"/><Relationship Id="rId30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5" Type="http://schemas.openxmlformats.org/officeDocument/2006/relationships/image" Target="../media/image750.emf"/><Relationship Id="rId10" Type="http://schemas.openxmlformats.org/officeDocument/2006/relationships/oleObject" Target="../embeddings/oleObject64.bin"/><Relationship Id="rId4" Type="http://schemas.openxmlformats.org/officeDocument/2006/relationships/customXml" Target="../ink/ink19.xml"/><Relationship Id="rId9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8.wmf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65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90.emf"/><Relationship Id="rId3" Type="http://schemas.openxmlformats.org/officeDocument/2006/relationships/image" Target="../media/image4.png"/><Relationship Id="rId7" Type="http://schemas.openxmlformats.org/officeDocument/2006/relationships/image" Target="../media/image87.emf"/><Relationship Id="rId12" Type="http://schemas.openxmlformats.org/officeDocument/2006/relationships/customXml" Target="../ink/ink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customXml" Target="../ink/ink21.xml"/><Relationship Id="rId11" Type="http://schemas.openxmlformats.org/officeDocument/2006/relationships/image" Target="../media/image89.emf"/><Relationship Id="rId5" Type="http://schemas.openxmlformats.org/officeDocument/2006/relationships/image" Target="../media/image85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8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wmf"/><Relationship Id="rId18" Type="http://schemas.openxmlformats.org/officeDocument/2006/relationships/customXml" Target="../ink/ink27.xml"/><Relationship Id="rId26" Type="http://schemas.openxmlformats.org/officeDocument/2006/relationships/image" Target="../media/image61.jp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99.e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97.emf"/><Relationship Id="rId25" Type="http://schemas.openxmlformats.org/officeDocument/2006/relationships/image" Target="../media/image101.emf"/><Relationship Id="rId2" Type="http://schemas.openxmlformats.org/officeDocument/2006/relationships/tags" Target="../tags/tag2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customXml" Target="../ink/ink3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wmf"/><Relationship Id="rId24" Type="http://schemas.openxmlformats.org/officeDocument/2006/relationships/customXml" Target="../ink/ink30.xml"/><Relationship Id="rId32" Type="http://schemas.openxmlformats.org/officeDocument/2006/relationships/image" Target="../media/image104.emf"/><Relationship Id="rId5" Type="http://schemas.openxmlformats.org/officeDocument/2006/relationships/image" Target="../media/image72.wmf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28" Type="http://schemas.openxmlformats.org/officeDocument/2006/relationships/image" Target="../media/image102.e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98.emf"/><Relationship Id="rId31" Type="http://schemas.openxmlformats.org/officeDocument/2006/relationships/customXml" Target="../ink/ink33.xml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w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customXml" Target="../ink/ink31.xml"/><Relationship Id="rId30" Type="http://schemas.openxmlformats.org/officeDocument/2006/relationships/image" Target="../media/image10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customXml" Target="../ink/ink35.xml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5.emf"/><Relationship Id="rId2" Type="http://schemas.openxmlformats.org/officeDocument/2006/relationships/tags" Target="../tags/tag30.xml"/><Relationship Id="rId16" Type="http://schemas.openxmlformats.org/officeDocument/2006/relationships/image" Target="../media/image107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11" Type="http://schemas.openxmlformats.org/officeDocument/2006/relationships/customXml" Target="../ink/ink34.xml"/><Relationship Id="rId5" Type="http://schemas.openxmlformats.org/officeDocument/2006/relationships/oleObject" Target="../embeddings/oleObject77.bin"/><Relationship Id="rId15" Type="http://schemas.openxmlformats.org/officeDocument/2006/relationships/customXml" Target="../ink/ink36.xml"/><Relationship Id="rId10" Type="http://schemas.openxmlformats.org/officeDocument/2006/relationships/image" Target="../media/image7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0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customXml" Target="../ink/ink37.xml"/><Relationship Id="rId18" Type="http://schemas.openxmlformats.org/officeDocument/2006/relationships/image" Target="../media/image115.emf"/><Relationship Id="rId26" Type="http://schemas.openxmlformats.org/officeDocument/2006/relationships/image" Target="../media/image119.emf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41.xml"/><Relationship Id="rId7" Type="http://schemas.openxmlformats.org/officeDocument/2006/relationships/image" Target="../media/image82.wmf"/><Relationship Id="rId12" Type="http://schemas.openxmlformats.org/officeDocument/2006/relationships/image" Target="../media/image61.jp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2" Type="http://schemas.openxmlformats.org/officeDocument/2006/relationships/tags" Target="../tags/tag34.xml"/><Relationship Id="rId16" Type="http://schemas.openxmlformats.org/officeDocument/2006/relationships/image" Target="../media/image114.emf"/><Relationship Id="rId20" Type="http://schemas.openxmlformats.org/officeDocument/2006/relationships/image" Target="../media/image116.e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4.wmf"/><Relationship Id="rId24" Type="http://schemas.openxmlformats.org/officeDocument/2006/relationships/image" Target="../media/image118.emf"/><Relationship Id="rId5" Type="http://schemas.openxmlformats.org/officeDocument/2006/relationships/image" Target="../media/image81.wmf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120.emf"/><Relationship Id="rId10" Type="http://schemas.openxmlformats.org/officeDocument/2006/relationships/oleObject" Target="../embeddings/oleObject84.bin"/><Relationship Id="rId19" Type="http://schemas.openxmlformats.org/officeDocument/2006/relationships/customXml" Target="../ink/ink40.xml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3.wmf"/><Relationship Id="rId14" Type="http://schemas.openxmlformats.org/officeDocument/2006/relationships/image" Target="../media/image113.emf"/><Relationship Id="rId22" Type="http://schemas.openxmlformats.org/officeDocument/2006/relationships/image" Target="../media/image117.emf"/><Relationship Id="rId27" Type="http://schemas.openxmlformats.org/officeDocument/2006/relationships/customXml" Target="../ink/ink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wmf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50.xml"/><Relationship Id="rId18" Type="http://schemas.openxmlformats.org/officeDocument/2006/relationships/image" Target="../media/image123.emf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112.emf"/><Relationship Id="rId17" Type="http://schemas.openxmlformats.org/officeDocument/2006/relationships/customXml" Target="../ink/ink5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emf"/><Relationship Id="rId20" Type="http://schemas.openxmlformats.org/officeDocument/2006/relationships/image" Target="../media/image124.emf"/><Relationship Id="rId1" Type="http://schemas.openxmlformats.org/officeDocument/2006/relationships/tags" Target="../tags/tag36.xml"/><Relationship Id="rId6" Type="http://schemas.openxmlformats.org/officeDocument/2006/relationships/image" Target="../media/image109.emf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10" Type="http://schemas.openxmlformats.org/officeDocument/2006/relationships/image" Target="../media/image111.emf"/><Relationship Id="rId19" Type="http://schemas.openxmlformats.org/officeDocument/2006/relationships/customXml" Target="../ink/ink53.xml"/><Relationship Id="rId4" Type="http://schemas.openxmlformats.org/officeDocument/2006/relationships/image" Target="../media/image108.emf"/><Relationship Id="rId9" Type="http://schemas.openxmlformats.org/officeDocument/2006/relationships/customXml" Target="../ink/ink48.xml"/><Relationship Id="rId14" Type="http://schemas.openxmlformats.org/officeDocument/2006/relationships/image" Target="../media/image121.emf"/><Relationship Id="rId22" Type="http://schemas.openxmlformats.org/officeDocument/2006/relationships/image" Target="../media/image12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customXml" Target="../ink/ink60.xml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12" Type="http://schemas.openxmlformats.org/officeDocument/2006/relationships/image" Target="../media/image1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27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129.emf"/><Relationship Id="rId4" Type="http://schemas.openxmlformats.org/officeDocument/2006/relationships/image" Target="../media/image126.emf"/><Relationship Id="rId9" Type="http://schemas.openxmlformats.org/officeDocument/2006/relationships/customXml" Target="../ink/ink58.xml"/><Relationship Id="rId14" Type="http://schemas.openxmlformats.org/officeDocument/2006/relationships/image" Target="../media/image13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33.emf"/><Relationship Id="rId5" Type="http://schemas.openxmlformats.org/officeDocument/2006/relationships/customXml" Target="../ink/ink62.xml"/><Relationship Id="rId4" Type="http://schemas.openxmlformats.org/officeDocument/2006/relationships/image" Target="../media/image13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69.xml"/><Relationship Id="rId18" Type="http://schemas.openxmlformats.org/officeDocument/2006/relationships/image" Target="../media/image142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139.emf"/><Relationship Id="rId17" Type="http://schemas.openxmlformats.org/officeDocument/2006/relationships/customXml" Target="../ink/ink7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emf"/><Relationship Id="rId20" Type="http://schemas.openxmlformats.org/officeDocument/2006/relationships/image" Target="../media/image143.emf"/><Relationship Id="rId1" Type="http://schemas.openxmlformats.org/officeDocument/2006/relationships/tags" Target="../tags/tag39.xml"/><Relationship Id="rId6" Type="http://schemas.openxmlformats.org/officeDocument/2006/relationships/image" Target="../media/image136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10" Type="http://schemas.openxmlformats.org/officeDocument/2006/relationships/image" Target="../media/image138.emf"/><Relationship Id="rId19" Type="http://schemas.openxmlformats.org/officeDocument/2006/relationships/customXml" Target="../ink/ink72.xml"/><Relationship Id="rId4" Type="http://schemas.openxmlformats.org/officeDocument/2006/relationships/image" Target="../media/image135.emf"/><Relationship Id="rId9" Type="http://schemas.openxmlformats.org/officeDocument/2006/relationships/customXml" Target="../ink/ink67.xml"/><Relationship Id="rId14" Type="http://schemas.openxmlformats.org/officeDocument/2006/relationships/image" Target="../media/image14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necessarily stinky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Aromatic compounds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8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Orbital model of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C’s are attached to only 3 other atoms</a:t>
            </a:r>
          </a:p>
          <a:p>
            <a:r>
              <a:rPr lang="en-US" dirty="0" smtClean="0"/>
              <a:t>All C’s are </a:t>
            </a:r>
            <a:r>
              <a:rPr lang="en-US" i="1" dirty="0" smtClean="0"/>
              <a:t>sp</a:t>
            </a:r>
            <a:r>
              <a:rPr lang="en-US" i="1" baseline="30000" dirty="0" smtClean="0"/>
              <a:t>2</a:t>
            </a:r>
            <a:r>
              <a:rPr lang="en-US" dirty="0" smtClean="0"/>
              <a:t> hybridized</a:t>
            </a:r>
          </a:p>
          <a:p>
            <a:r>
              <a:rPr lang="en-US" dirty="0" smtClean="0">
                <a:sym typeface="Symbol"/>
              </a:rPr>
              <a:t>2 </a:t>
            </a:r>
            <a:r>
              <a:rPr lang="en-US" i="1" dirty="0" smtClean="0">
                <a:sym typeface="Symbol"/>
              </a:rPr>
              <a:t>sp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of one C overlap with 2 similar of another C to make the  bonds that form the hexagon</a:t>
            </a:r>
          </a:p>
          <a:p>
            <a:r>
              <a:rPr lang="en-US" dirty="0" smtClean="0">
                <a:sym typeface="Symbol"/>
              </a:rPr>
              <a:t>Other </a:t>
            </a:r>
            <a:r>
              <a:rPr lang="en-US" i="1" dirty="0" smtClean="0">
                <a:sym typeface="Symbol"/>
              </a:rPr>
              <a:t>sp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overlaps with </a:t>
            </a:r>
            <a:r>
              <a:rPr lang="en-US" i="1" dirty="0" smtClean="0">
                <a:sym typeface="Symbol"/>
              </a:rPr>
              <a:t>1s</a:t>
            </a:r>
            <a:r>
              <a:rPr lang="en-US" dirty="0" smtClean="0">
                <a:sym typeface="Symbol"/>
              </a:rPr>
              <a:t> of each H</a:t>
            </a:r>
          </a:p>
          <a:p>
            <a:r>
              <a:rPr lang="en-US" dirty="0" smtClean="0">
                <a:sym typeface="Symbol"/>
              </a:rPr>
              <a:t>Perpendicular to each </a:t>
            </a:r>
            <a:r>
              <a:rPr lang="en-US" i="1" dirty="0" smtClean="0">
                <a:sym typeface="Symbol"/>
              </a:rPr>
              <a:t>sp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plane, lay </a:t>
            </a:r>
            <a:r>
              <a:rPr lang="en-US" dirty="0" err="1" smtClean="0">
                <a:sym typeface="Symbol"/>
              </a:rPr>
              <a:t>unhybridized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’s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Those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’s do a side-to-side bond… bond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7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Orbital model of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r>
              <a:rPr lang="en-US" i="1" dirty="0" smtClean="0"/>
              <a:t>p</a:t>
            </a:r>
            <a:r>
              <a:rPr lang="en-US" dirty="0" smtClean="0"/>
              <a:t> orbitals do not lie in plane of bonded </a:t>
            </a:r>
            <a:r>
              <a:rPr lang="en-US" i="1" dirty="0" smtClean="0"/>
              <a:t>sp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1s</a:t>
            </a:r>
            <a:r>
              <a:rPr lang="en-US" dirty="0" smtClean="0"/>
              <a:t> orbitals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58" y="2952750"/>
            <a:ext cx="6046284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Symbols for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Kekulé</a:t>
            </a:r>
            <a:r>
              <a:rPr lang="en-US" dirty="0" smtClean="0"/>
              <a:t> structure…keeps </a:t>
            </a:r>
            <a:r>
              <a:rPr lang="en-US" dirty="0" smtClean="0">
                <a:sym typeface="Symbol"/>
              </a:rPr>
              <a:t> electrons clearly in mind</a:t>
            </a:r>
            <a:endParaRPr lang="en-US" dirty="0" smtClean="0"/>
          </a:p>
          <a:p>
            <a:r>
              <a:rPr lang="en-US" dirty="0" smtClean="0"/>
              <a:t>2 delocalized representations</a:t>
            </a:r>
          </a:p>
          <a:p>
            <a:r>
              <a:rPr lang="en-US" dirty="0" smtClean="0"/>
              <a:t>H’s not usually written in either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85513"/>
            <a:ext cx="7772400" cy="2029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Preceded systematic nomenclature</a:t>
            </a:r>
          </a:p>
          <a:p>
            <a:r>
              <a:rPr lang="en-US" dirty="0" smtClean="0"/>
              <a:t>Historic names are respected and accepted by IUPAC</a:t>
            </a:r>
          </a:p>
          <a:p>
            <a:r>
              <a:rPr lang="en-US" dirty="0" smtClean="0"/>
              <a:t>Several important aromatics that need to be committed to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7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1600" dirty="0" smtClean="0"/>
              <a:t>benzene 	toluene		</a:t>
            </a:r>
            <a:r>
              <a:rPr lang="en-US" sz="1600" dirty="0" err="1" smtClean="0"/>
              <a:t>cumene</a:t>
            </a:r>
            <a:r>
              <a:rPr lang="en-US" sz="1600" dirty="0" smtClean="0"/>
              <a:t>		styrene		phenol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anisole		</a:t>
            </a:r>
            <a:r>
              <a:rPr lang="en-US" sz="1600" dirty="0" err="1" smtClean="0"/>
              <a:t>benzaldehyde</a:t>
            </a:r>
            <a:r>
              <a:rPr lang="en-US" sz="1600" dirty="0" smtClean="0"/>
              <a:t>	</a:t>
            </a:r>
            <a:r>
              <a:rPr lang="en-US" sz="1600" dirty="0" err="1" smtClean="0"/>
              <a:t>acetophenone</a:t>
            </a:r>
            <a:r>
              <a:rPr lang="en-US" sz="1600" dirty="0" smtClean="0"/>
              <a:t>	benzoic acid	aniline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14379"/>
              </p:ext>
            </p:extLst>
          </p:nvPr>
        </p:nvGraphicFramePr>
        <p:xfrm>
          <a:off x="685800" y="2112820"/>
          <a:ext cx="838200" cy="93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112820"/>
                        <a:ext cx="838200" cy="93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79527"/>
              </p:ext>
            </p:extLst>
          </p:nvPr>
        </p:nvGraphicFramePr>
        <p:xfrm>
          <a:off x="2286000" y="1779470"/>
          <a:ext cx="762000" cy="119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" name="ChemSketch" r:id="rId6" imgW="576000" imgH="902160" progId="ACD.ChemSketch.20">
                  <p:embed/>
                </p:oleObj>
              </mc:Choice>
              <mc:Fallback>
                <p:oleObj name="ChemSketch" r:id="rId6" imgW="576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1779470"/>
                        <a:ext cx="762000" cy="119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13018"/>
              </p:ext>
            </p:extLst>
          </p:nvPr>
        </p:nvGraphicFramePr>
        <p:xfrm>
          <a:off x="4038600" y="1620353"/>
          <a:ext cx="1143000" cy="142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" name="ChemSketch" r:id="rId8" imgW="822960" imgH="1027080" progId="ACD.ChemSketch.20">
                  <p:embed/>
                </p:oleObj>
              </mc:Choice>
              <mc:Fallback>
                <p:oleObj name="ChemSketch" r:id="rId8" imgW="82296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600" y="1620353"/>
                        <a:ext cx="1143000" cy="1427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89985"/>
              </p:ext>
            </p:extLst>
          </p:nvPr>
        </p:nvGraphicFramePr>
        <p:xfrm>
          <a:off x="6019800" y="1689463"/>
          <a:ext cx="914400" cy="134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" name="ChemSketch" r:id="rId10" imgW="698040" imgH="1027080" progId="ACD.ChemSketch.20">
                  <p:embed/>
                </p:oleObj>
              </mc:Choice>
              <mc:Fallback>
                <p:oleObj name="ChemSketch" r:id="rId10" imgW="69804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1689463"/>
                        <a:ext cx="914400" cy="134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56129"/>
              </p:ext>
            </p:extLst>
          </p:nvPr>
        </p:nvGraphicFramePr>
        <p:xfrm>
          <a:off x="7831427" y="1828800"/>
          <a:ext cx="77917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ChemSketch" r:id="rId12" imgW="576000" imgH="902160" progId="ACD.ChemSketch.20">
                  <p:embed/>
                </p:oleObj>
              </mc:Choice>
              <mc:Fallback>
                <p:oleObj name="ChemSketch" r:id="rId12" imgW="576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31427" y="1828800"/>
                        <a:ext cx="77917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70798"/>
              </p:ext>
            </p:extLst>
          </p:nvPr>
        </p:nvGraphicFramePr>
        <p:xfrm>
          <a:off x="685800" y="4105967"/>
          <a:ext cx="990600" cy="145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ChemSketch" r:id="rId14" imgW="698040" imgH="1027080" progId="ACD.ChemSketch.20">
                  <p:embed/>
                </p:oleObj>
              </mc:Choice>
              <mc:Fallback>
                <p:oleObj name="ChemSketch" r:id="rId14" imgW="69804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4105967"/>
                        <a:ext cx="990600" cy="145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41613"/>
              </p:ext>
            </p:extLst>
          </p:nvPr>
        </p:nvGraphicFramePr>
        <p:xfrm>
          <a:off x="2286000" y="4114800"/>
          <a:ext cx="81229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" name="ChemSketch" r:id="rId16" imgW="576000" imgH="1027080" progId="ACD.ChemSketch.20">
                  <p:embed/>
                </p:oleObj>
              </mc:Choice>
              <mc:Fallback>
                <p:oleObj name="ChemSketch" r:id="rId16" imgW="57600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86000" y="4114800"/>
                        <a:ext cx="81229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05256"/>
              </p:ext>
            </p:extLst>
          </p:nvPr>
        </p:nvGraphicFramePr>
        <p:xfrm>
          <a:off x="4064726" y="4224100"/>
          <a:ext cx="914400" cy="13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1" name="ChemSketch" r:id="rId18" imgW="700920" imgH="1027080" progId="ACD.ChemSketch.20">
                  <p:embed/>
                </p:oleObj>
              </mc:Choice>
              <mc:Fallback>
                <p:oleObj name="ChemSketch" r:id="rId18" imgW="70092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64726" y="4224100"/>
                        <a:ext cx="914400" cy="13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22739"/>
              </p:ext>
            </p:extLst>
          </p:nvPr>
        </p:nvGraphicFramePr>
        <p:xfrm>
          <a:off x="5943600" y="4236644"/>
          <a:ext cx="838200" cy="132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" name="ChemSketch" r:id="rId20" imgW="649080" imgH="1027080" progId="ACD.ChemSketch.20">
                  <p:embed/>
                </p:oleObj>
              </mc:Choice>
              <mc:Fallback>
                <p:oleObj name="ChemSketch" r:id="rId20" imgW="64908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3600" y="4236644"/>
                        <a:ext cx="838200" cy="1325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9028"/>
              </p:ext>
            </p:extLst>
          </p:nvPr>
        </p:nvGraphicFramePr>
        <p:xfrm>
          <a:off x="7848600" y="4370270"/>
          <a:ext cx="762000" cy="119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" name="ChemSketch" r:id="rId22" imgW="576000" imgH="902160" progId="ACD.ChemSketch.20">
                  <p:embed/>
                </p:oleObj>
              </mc:Choice>
              <mc:Fallback>
                <p:oleObj name="ChemSketch" r:id="rId22" imgW="576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848600" y="4370270"/>
                        <a:ext cx="762000" cy="119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75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Monosubstituted</a:t>
            </a:r>
            <a:r>
              <a:rPr lang="en-US" dirty="0" smtClean="0"/>
              <a:t> benzenes w/o common names accepted by IUPAC named with benzene as the root chain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 err="1" smtClean="0"/>
              <a:t>bromobenzene</a:t>
            </a:r>
            <a:r>
              <a:rPr lang="en-US" sz="1600" dirty="0"/>
              <a:t> </a:t>
            </a:r>
            <a:r>
              <a:rPr lang="en-US" sz="1600" dirty="0" smtClean="0"/>
              <a:t>           nitrobenzene</a:t>
            </a:r>
            <a:r>
              <a:rPr lang="en-US" sz="1600" dirty="0"/>
              <a:t> </a:t>
            </a:r>
            <a:r>
              <a:rPr lang="en-US" sz="1600" dirty="0" smtClean="0"/>
              <a:t>           </a:t>
            </a:r>
            <a:r>
              <a:rPr lang="en-US" sz="1600" dirty="0" err="1" smtClean="0"/>
              <a:t>ethylbenzene</a:t>
            </a:r>
            <a:r>
              <a:rPr lang="en-US" sz="1600" dirty="0" smtClean="0"/>
              <a:t>            </a:t>
            </a:r>
            <a:r>
              <a:rPr lang="en-US" sz="1600" dirty="0" err="1" smtClean="0"/>
              <a:t>propylbenzene</a:t>
            </a:r>
            <a:endParaRPr lang="en-US" sz="16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9729"/>
              </p:ext>
            </p:extLst>
          </p:nvPr>
        </p:nvGraphicFramePr>
        <p:xfrm>
          <a:off x="990600" y="3555372"/>
          <a:ext cx="990600" cy="155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ChemSketch" r:id="rId4" imgW="576000" imgH="902160" progId="ACD.ChemSketch.20">
                  <p:embed/>
                </p:oleObj>
              </mc:Choice>
              <mc:Fallback>
                <p:oleObj name="ChemSketch" r:id="rId4" imgW="576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555372"/>
                        <a:ext cx="990600" cy="1550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95768"/>
              </p:ext>
            </p:extLst>
          </p:nvPr>
        </p:nvGraphicFramePr>
        <p:xfrm>
          <a:off x="5007766" y="3363553"/>
          <a:ext cx="1164434" cy="171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ChemSketch" r:id="rId6" imgW="698040" imgH="1027080" progId="ACD.ChemSketch.20">
                  <p:embed/>
                </p:oleObj>
              </mc:Choice>
              <mc:Fallback>
                <p:oleObj name="ChemSketch" r:id="rId6" imgW="69804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7766" y="3363553"/>
                        <a:ext cx="1164434" cy="171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609119"/>
              </p:ext>
            </p:extLst>
          </p:nvPr>
        </p:nvGraphicFramePr>
        <p:xfrm>
          <a:off x="7086600" y="2942202"/>
          <a:ext cx="1143000" cy="209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ChemSketch" r:id="rId8" imgW="698040" imgH="1280160" progId="ACD.ChemSketch.20">
                  <p:embed/>
                </p:oleObj>
              </mc:Choice>
              <mc:Fallback>
                <p:oleObj name="ChemSketch" r:id="rId8" imgW="698040" imgH="1280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6600" y="2942202"/>
                        <a:ext cx="1143000" cy="2093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38071"/>
              </p:ext>
            </p:extLst>
          </p:nvPr>
        </p:nvGraphicFramePr>
        <p:xfrm>
          <a:off x="3048000" y="3280888"/>
          <a:ext cx="990600" cy="182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ChemSketch" r:id="rId10" imgW="591480" imgH="1091160" progId="ACD.ChemSketch.20">
                  <p:embed/>
                </p:oleObj>
              </mc:Choice>
              <mc:Fallback>
                <p:oleObj name="ChemSketch" r:id="rId10" imgW="591480" imgH="1091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0" y="3280888"/>
                        <a:ext cx="990600" cy="182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929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2 substituents, 3 isomers are possible</a:t>
            </a:r>
          </a:p>
          <a:p>
            <a:pPr lvl="1"/>
            <a:r>
              <a:rPr lang="en-US" dirty="0" smtClean="0"/>
              <a:t>1,2, </a:t>
            </a:r>
            <a:r>
              <a:rPr lang="en-US" i="1" dirty="0" err="1" smtClean="0"/>
              <a:t>ortho</a:t>
            </a:r>
            <a:r>
              <a:rPr lang="en-US" i="1" dirty="0" smtClean="0"/>
              <a:t>-</a:t>
            </a:r>
            <a:r>
              <a:rPr lang="en-US" dirty="0" smtClean="0"/>
              <a:t>, </a:t>
            </a:r>
            <a:r>
              <a:rPr lang="en-US" i="1" dirty="0" smtClean="0"/>
              <a:t>o-</a:t>
            </a:r>
            <a:endParaRPr lang="en-US" dirty="0" smtClean="0"/>
          </a:p>
          <a:p>
            <a:pPr lvl="1"/>
            <a:r>
              <a:rPr lang="en-US" dirty="0"/>
              <a:t>1,3, </a:t>
            </a:r>
            <a:r>
              <a:rPr lang="en-US" i="1" dirty="0" smtClean="0"/>
              <a:t>,meta</a:t>
            </a:r>
            <a:r>
              <a:rPr lang="en-US" dirty="0" smtClean="0"/>
              <a:t>, </a:t>
            </a:r>
            <a:r>
              <a:rPr lang="en-US" i="1" dirty="0" smtClean="0"/>
              <a:t>m-</a:t>
            </a:r>
            <a:endParaRPr lang="en-US" dirty="0"/>
          </a:p>
          <a:p>
            <a:pPr lvl="1"/>
            <a:r>
              <a:rPr lang="en-US" dirty="0" smtClean="0"/>
              <a:t>1,4</a:t>
            </a:r>
            <a:r>
              <a:rPr lang="en-US" dirty="0"/>
              <a:t>, </a:t>
            </a:r>
            <a:r>
              <a:rPr lang="en-US" i="1" dirty="0" err="1" smtClean="0"/>
              <a:t>para</a:t>
            </a:r>
            <a:r>
              <a:rPr lang="en-US" dirty="0" smtClean="0"/>
              <a:t>, </a:t>
            </a:r>
            <a:r>
              <a:rPr lang="en-US" i="1" dirty="0" smtClean="0"/>
              <a:t>p-</a:t>
            </a:r>
          </a:p>
          <a:p>
            <a:pPr marL="411480" lvl="1" indent="0">
              <a:buNone/>
            </a:pPr>
            <a:endParaRPr lang="en-US" i="1" dirty="0" smtClean="0"/>
          </a:p>
          <a:p>
            <a:pPr marL="411480" lvl="1" indent="0">
              <a:buNone/>
            </a:pPr>
            <a:endParaRPr lang="en-US" i="1" dirty="0"/>
          </a:p>
          <a:p>
            <a:pPr marL="411480" lvl="1" indent="0">
              <a:buNone/>
            </a:pPr>
            <a:endParaRPr lang="en-US" i="1" dirty="0" smtClean="0"/>
          </a:p>
          <a:p>
            <a:pPr marL="411480" lvl="1" indent="0">
              <a:buNone/>
            </a:pPr>
            <a:endParaRPr lang="en-US" i="1" dirty="0"/>
          </a:p>
          <a:p>
            <a:pPr marL="411480" lvl="1" indent="0">
              <a:buNone/>
            </a:pPr>
            <a:endParaRPr lang="en-US" i="1" dirty="0" smtClean="0"/>
          </a:p>
          <a:p>
            <a:pPr marL="411480" lvl="1" indent="0">
              <a:buNone/>
            </a:pPr>
            <a:r>
              <a:rPr lang="en-US" sz="1400" i="1" dirty="0" err="1" smtClean="0"/>
              <a:t>ortho</a:t>
            </a:r>
            <a:r>
              <a:rPr lang="en-US" sz="1400" i="1" dirty="0" smtClean="0"/>
              <a:t>-</a:t>
            </a:r>
            <a:r>
              <a:rPr lang="en-US" sz="1400" dirty="0" smtClean="0"/>
              <a:t>dichlorobenzene	     </a:t>
            </a:r>
            <a:r>
              <a:rPr lang="en-US" sz="1400" i="1" dirty="0" smtClean="0"/>
              <a:t>meta-</a:t>
            </a:r>
            <a:r>
              <a:rPr lang="en-US" sz="1400" dirty="0" smtClean="0"/>
              <a:t>dichlorobenzene</a:t>
            </a:r>
            <a:r>
              <a:rPr lang="en-US" sz="1400" dirty="0"/>
              <a:t>	</a:t>
            </a:r>
            <a:r>
              <a:rPr lang="en-US" sz="1400" i="1" dirty="0" err="1" smtClean="0"/>
              <a:t>para</a:t>
            </a:r>
            <a:r>
              <a:rPr lang="en-US" sz="1400" i="1" dirty="0" smtClean="0"/>
              <a:t>-</a:t>
            </a:r>
            <a:r>
              <a:rPr lang="en-US" sz="1400" dirty="0" smtClean="0"/>
              <a:t>dichlorobenzene</a:t>
            </a:r>
          </a:p>
          <a:p>
            <a:pPr marL="411480" lvl="1" indent="0">
              <a:buNone/>
            </a:pPr>
            <a:r>
              <a:rPr lang="en-US" sz="1400" dirty="0" smtClean="0"/>
              <a:t>(</a:t>
            </a:r>
            <a:r>
              <a:rPr lang="en-US" sz="1400" i="1" dirty="0" smtClean="0"/>
              <a:t>o-</a:t>
            </a:r>
            <a:r>
              <a:rPr lang="en-US" sz="1400" dirty="0" smtClean="0"/>
              <a:t>dichlorobenzene)</a:t>
            </a:r>
            <a:r>
              <a:rPr lang="en-US" sz="1400" dirty="0"/>
              <a:t>	     </a:t>
            </a:r>
            <a:r>
              <a:rPr lang="en-US" sz="1400" dirty="0" smtClean="0"/>
              <a:t>(</a:t>
            </a:r>
            <a:r>
              <a:rPr lang="en-US" sz="1400" i="1" dirty="0" smtClean="0"/>
              <a:t>m-</a:t>
            </a:r>
            <a:r>
              <a:rPr lang="en-US" sz="1400" dirty="0" smtClean="0"/>
              <a:t>dichlorobenzene)</a:t>
            </a:r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i="1" dirty="0" smtClean="0"/>
              <a:t>p-</a:t>
            </a:r>
            <a:r>
              <a:rPr lang="en-US" sz="1400" dirty="0" smtClean="0"/>
              <a:t>dichlorobenzene)</a:t>
            </a:r>
          </a:p>
          <a:p>
            <a:pPr marL="411480" lvl="1" indent="0">
              <a:buNone/>
            </a:pPr>
            <a:r>
              <a:rPr lang="en-US" sz="1400" dirty="0" smtClean="0"/>
              <a:t>(1,2</a:t>
            </a:r>
            <a:r>
              <a:rPr lang="en-US" sz="1400" i="1" dirty="0" smtClean="0"/>
              <a:t>-</a:t>
            </a:r>
            <a:r>
              <a:rPr lang="en-US" sz="1400" dirty="0" smtClean="0"/>
              <a:t>dichlorobenzene)</a:t>
            </a:r>
            <a:r>
              <a:rPr lang="en-US" sz="1400" dirty="0"/>
              <a:t>	     </a:t>
            </a:r>
            <a:r>
              <a:rPr lang="en-US" sz="1400" dirty="0" smtClean="0"/>
              <a:t>(1,3</a:t>
            </a:r>
            <a:r>
              <a:rPr lang="en-US" sz="1400" i="1" dirty="0" smtClean="0"/>
              <a:t>-</a:t>
            </a:r>
            <a:r>
              <a:rPr lang="en-US" sz="1400" dirty="0" smtClean="0"/>
              <a:t>dichlorobenzene)</a:t>
            </a:r>
            <a:r>
              <a:rPr lang="en-US" sz="1400" dirty="0"/>
              <a:t>	</a:t>
            </a:r>
            <a:r>
              <a:rPr lang="en-US" sz="1400" dirty="0" smtClean="0"/>
              <a:t>(1,4</a:t>
            </a:r>
            <a:r>
              <a:rPr lang="en-US" sz="1400" i="1" dirty="0" smtClean="0"/>
              <a:t>-</a:t>
            </a:r>
            <a:r>
              <a:rPr lang="en-US" sz="1400" dirty="0" smtClean="0"/>
              <a:t>dichlorobenzene)</a:t>
            </a:r>
            <a:endParaRPr lang="en-US" sz="1400" dirty="0"/>
          </a:p>
          <a:p>
            <a:pPr marL="411480" lvl="1" indent="0">
              <a:buNone/>
            </a:pPr>
            <a:endParaRPr lang="en-US" sz="1400" dirty="0"/>
          </a:p>
          <a:p>
            <a:pPr marL="411480" lvl="1" indent="0">
              <a:buNone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51899"/>
              </p:ext>
            </p:extLst>
          </p:nvPr>
        </p:nvGraphicFramePr>
        <p:xfrm>
          <a:off x="1447800" y="3657600"/>
          <a:ext cx="115171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ChemSketch" r:id="rId4" imgW="801720" imgH="902160" progId="ACD.ChemSketch.20">
                  <p:embed/>
                </p:oleObj>
              </mc:Choice>
              <mc:Fallback>
                <p:oleObj name="ChemSketch" r:id="rId4" imgW="80172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657600"/>
                        <a:ext cx="115171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68832"/>
              </p:ext>
            </p:extLst>
          </p:nvPr>
        </p:nvGraphicFramePr>
        <p:xfrm>
          <a:off x="4114800" y="3657600"/>
          <a:ext cx="1143000" cy="129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ChemSketch" r:id="rId6" imgW="801720" imgH="908280" progId="ACD.ChemSketch.20">
                  <p:embed/>
                </p:oleObj>
              </mc:Choice>
              <mc:Fallback>
                <p:oleObj name="ChemSketch" r:id="rId6" imgW="801720" imgH="908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657600"/>
                        <a:ext cx="1143000" cy="1294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426140"/>
              </p:ext>
            </p:extLst>
          </p:nvPr>
        </p:nvGraphicFramePr>
        <p:xfrm>
          <a:off x="6477000" y="3276600"/>
          <a:ext cx="838200" cy="169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ChemSketch" r:id="rId8" imgW="576000" imgH="1161360" progId="ACD.ChemSketch.20">
                  <p:embed/>
                </p:oleObj>
              </mc:Choice>
              <mc:Fallback>
                <p:oleObj name="ChemSketch" r:id="rId8" imgW="576000" imgH="1161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7000" y="3276600"/>
                        <a:ext cx="838200" cy="169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440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Benzene with 2 methyl groups is called </a:t>
            </a:r>
            <a:r>
              <a:rPr lang="en-US" b="1" dirty="0" smtClean="0"/>
              <a:t>xylene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r>
              <a:rPr lang="en-US" sz="1600" i="1" dirty="0" smtClean="0"/>
              <a:t>o</a:t>
            </a:r>
            <a:r>
              <a:rPr lang="en-US" sz="1600" dirty="0" smtClean="0"/>
              <a:t>-xylene	</a:t>
            </a:r>
            <a:r>
              <a:rPr lang="en-US" sz="1600" i="1" dirty="0" smtClean="0"/>
              <a:t>p</a:t>
            </a:r>
            <a:r>
              <a:rPr lang="en-US" sz="1600" dirty="0" smtClean="0"/>
              <a:t>-xylene</a:t>
            </a:r>
          </a:p>
          <a:p>
            <a:pPr marL="114300" indent="0">
              <a:buNone/>
            </a:pPr>
            <a:endParaRPr lang="en-US" sz="1600" i="1" dirty="0"/>
          </a:p>
          <a:p>
            <a:r>
              <a:rPr lang="en-US" dirty="0" smtClean="0"/>
              <a:t>When 2 substituents are not identical, </a:t>
            </a:r>
            <a:r>
              <a:rPr lang="en-US" i="1" dirty="0" smtClean="0"/>
              <a:t>o-, m-, p-</a:t>
            </a:r>
            <a:r>
              <a:rPr lang="en-US" dirty="0" smtClean="0"/>
              <a:t> are still used</a:t>
            </a:r>
          </a:p>
          <a:p>
            <a:pPr lvl="1"/>
            <a:r>
              <a:rPr lang="en-US" dirty="0" smtClean="0"/>
              <a:t>Substituents are alphabetized where appropriate</a:t>
            </a:r>
            <a:endParaRPr lang="en-US" dirty="0"/>
          </a:p>
          <a:p>
            <a:r>
              <a:rPr lang="en-US" dirty="0" smtClean="0"/>
              <a:t>With 3 substituents, normal IUPAC rules</a:t>
            </a:r>
            <a:endParaRPr lang="en-US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53866"/>
              </p:ext>
            </p:extLst>
          </p:nvPr>
        </p:nvGraphicFramePr>
        <p:xfrm>
          <a:off x="2286000" y="2286000"/>
          <a:ext cx="762000" cy="157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ChemSketch" r:id="rId4" imgW="576000" imgH="1191600" progId="ACD.ChemSketch.20">
                  <p:embed/>
                </p:oleObj>
              </mc:Choice>
              <mc:Fallback>
                <p:oleObj name="ChemSketch" r:id="rId4" imgW="576000" imgH="1191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286000"/>
                        <a:ext cx="762000" cy="157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52777"/>
              </p:ext>
            </p:extLst>
          </p:nvPr>
        </p:nvGraphicFramePr>
        <p:xfrm>
          <a:off x="533400" y="2286000"/>
          <a:ext cx="1219200" cy="119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ChemSketch" r:id="rId6" imgW="917280" imgH="902160" progId="ACD.ChemSketch.20">
                  <p:embed/>
                </p:oleObj>
              </mc:Choice>
              <mc:Fallback>
                <p:oleObj name="ChemSketch" r:id="rId6" imgW="91728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286000"/>
                        <a:ext cx="1219200" cy="119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154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r>
              <a:rPr lang="en-US" sz="1600" i="1" dirty="0" smtClean="0"/>
              <a:t>o</a:t>
            </a:r>
            <a:r>
              <a:rPr lang="en-US" sz="1600" dirty="0" smtClean="0"/>
              <a:t>-</a:t>
            </a:r>
            <a:r>
              <a:rPr lang="en-US" sz="1600" dirty="0" err="1" smtClean="0"/>
              <a:t>bromochlorobenzene</a:t>
            </a:r>
            <a:r>
              <a:rPr lang="en-US" sz="1600" dirty="0" smtClean="0"/>
              <a:t>		</a:t>
            </a:r>
            <a:r>
              <a:rPr lang="en-US" sz="1600" i="1" dirty="0" smtClean="0"/>
              <a:t>m</a:t>
            </a:r>
            <a:r>
              <a:rPr lang="en-US" sz="1600" dirty="0" smtClean="0"/>
              <a:t>-</a:t>
            </a:r>
            <a:r>
              <a:rPr lang="en-US" sz="1600" dirty="0" err="1" smtClean="0"/>
              <a:t>nitrotoluene</a:t>
            </a:r>
            <a:r>
              <a:rPr lang="en-US" sz="1600" dirty="0" smtClean="0"/>
              <a:t>		</a:t>
            </a:r>
            <a:endParaRPr lang="en-US" sz="1600" i="1" dirty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endParaRPr lang="en-US" sz="1600" i="1" dirty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endParaRPr lang="en-US" sz="1600" i="1" dirty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endParaRPr lang="en-US" sz="1600" i="1" dirty="0"/>
          </a:p>
          <a:p>
            <a:pPr marL="114300" indent="0">
              <a:buNone/>
            </a:pPr>
            <a:endParaRPr lang="en-US" sz="1600" i="1" dirty="0" smtClean="0"/>
          </a:p>
          <a:p>
            <a:pPr marL="114300" indent="0">
              <a:buNone/>
            </a:pPr>
            <a:r>
              <a:rPr lang="en-US" sz="1600" i="1" dirty="0" smtClean="0"/>
              <a:t>m</a:t>
            </a:r>
            <a:r>
              <a:rPr lang="en-US" sz="1600" dirty="0" smtClean="0"/>
              <a:t>-</a:t>
            </a:r>
            <a:r>
              <a:rPr lang="en-US" sz="1600" dirty="0" err="1" smtClean="0"/>
              <a:t>chlorophenol</a:t>
            </a:r>
            <a:r>
              <a:rPr lang="en-US" sz="1600" dirty="0" smtClean="0"/>
              <a:t>			</a:t>
            </a:r>
            <a:r>
              <a:rPr lang="en-US" sz="1600" i="1" dirty="0" smtClean="0"/>
              <a:t>o</a:t>
            </a:r>
            <a:r>
              <a:rPr lang="en-US" sz="1600" dirty="0" smtClean="0"/>
              <a:t>-</a:t>
            </a:r>
            <a:r>
              <a:rPr lang="en-US" sz="1600" dirty="0" err="1" smtClean="0"/>
              <a:t>ethylaniline</a:t>
            </a:r>
            <a:r>
              <a:rPr lang="en-US" sz="1600" dirty="0" smtClean="0"/>
              <a:t>		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chlorostyrene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		</a:t>
            </a:r>
            <a:endParaRPr lang="en-US" sz="16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19122"/>
              </p:ext>
            </p:extLst>
          </p:nvPr>
        </p:nvGraphicFramePr>
        <p:xfrm>
          <a:off x="1219200" y="1828799"/>
          <a:ext cx="1219200" cy="142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ChemSketch" r:id="rId4" imgW="771120" imgH="902160" progId="ACD.ChemSketch.20">
                  <p:embed/>
                </p:oleObj>
              </mc:Choice>
              <mc:Fallback>
                <p:oleObj name="ChemSketch" r:id="rId4" imgW="77112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828799"/>
                        <a:ext cx="1219200" cy="1424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96018"/>
              </p:ext>
            </p:extLst>
          </p:nvPr>
        </p:nvGraphicFramePr>
        <p:xfrm>
          <a:off x="4191000" y="4219731"/>
          <a:ext cx="1219200" cy="141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ChemSketch" r:id="rId6" imgW="774360" imgH="902160" progId="ACD.ChemSketch.20">
                  <p:embed/>
                </p:oleObj>
              </mc:Choice>
              <mc:Fallback>
                <p:oleObj name="ChemSketch" r:id="rId6" imgW="77436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219731"/>
                        <a:ext cx="1219200" cy="141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85032"/>
              </p:ext>
            </p:extLst>
          </p:nvPr>
        </p:nvGraphicFramePr>
        <p:xfrm>
          <a:off x="762000" y="4204063"/>
          <a:ext cx="138452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ChemSketch" r:id="rId8" imgW="868680" imgH="908280" progId="ACD.ChemSketch.20">
                  <p:embed/>
                </p:oleObj>
              </mc:Choice>
              <mc:Fallback>
                <p:oleObj name="ChemSketch" r:id="rId8" imgW="868680" imgH="908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4204063"/>
                        <a:ext cx="138452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4757"/>
              </p:ext>
            </p:extLst>
          </p:nvPr>
        </p:nvGraphicFramePr>
        <p:xfrm>
          <a:off x="7010400" y="3330733"/>
          <a:ext cx="1066800" cy="200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ChemSketch" r:id="rId10" imgW="700920" imgH="1316880" progId="ACD.ChemSketch.20">
                  <p:embed/>
                </p:oleObj>
              </mc:Choice>
              <mc:Fallback>
                <p:oleObj name="ChemSketch" r:id="rId10" imgW="700920" imgH="1316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0400" y="3330733"/>
                        <a:ext cx="1066800" cy="200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56118"/>
              </p:ext>
            </p:extLst>
          </p:nvPr>
        </p:nvGraphicFramePr>
        <p:xfrm>
          <a:off x="4038600" y="1828799"/>
          <a:ext cx="2209800" cy="150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ChemSketch" r:id="rId12" imgW="1323000" imgH="902160" progId="ACD.ChemSketch.20">
                  <p:embed/>
                </p:oleObj>
              </mc:Choice>
              <mc:Fallback>
                <p:oleObj name="ChemSketch" r:id="rId12" imgW="1323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8600" y="1828799"/>
                        <a:ext cx="2209800" cy="150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732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Aromatic HC’s known as </a:t>
            </a:r>
            <a:r>
              <a:rPr lang="en-US" b="1" dirty="0" err="1" smtClean="0"/>
              <a:t>arenes</a:t>
            </a:r>
            <a:r>
              <a:rPr lang="en-US" b="1" dirty="0" smtClean="0"/>
              <a:t> (</a:t>
            </a:r>
            <a:r>
              <a:rPr lang="en-US" b="1" dirty="0" err="1" smtClean="0"/>
              <a:t>Ar</a:t>
            </a:r>
            <a:r>
              <a:rPr lang="en-US" b="1" dirty="0" smtClean="0"/>
              <a:t>, aryl group)</a:t>
            </a:r>
          </a:p>
          <a:p>
            <a:pPr lvl="1"/>
            <a:r>
              <a:rPr lang="en-US" dirty="0" err="1" smtClean="0"/>
              <a:t>Ar</a:t>
            </a:r>
            <a:r>
              <a:rPr lang="en-US" dirty="0" smtClean="0"/>
              <a:t>-R…</a:t>
            </a:r>
            <a:r>
              <a:rPr lang="en-US" dirty="0" err="1" smtClean="0"/>
              <a:t>arylalkane</a:t>
            </a:r>
            <a:endParaRPr lang="en-US" dirty="0" smtClean="0"/>
          </a:p>
          <a:p>
            <a:r>
              <a:rPr lang="en-US" dirty="0" smtClean="0"/>
              <a:t>Benzene can be a substituent</a:t>
            </a:r>
          </a:p>
          <a:p>
            <a:pPr lvl="1"/>
            <a:r>
              <a:rPr lang="en-US" dirty="0" smtClean="0"/>
              <a:t>Known as </a:t>
            </a:r>
            <a:r>
              <a:rPr lang="en-US" b="1" dirty="0" smtClean="0"/>
              <a:t>phenyl</a:t>
            </a:r>
            <a:r>
              <a:rPr lang="en-US" dirty="0" smtClean="0"/>
              <a:t> group (</a:t>
            </a:r>
            <a:r>
              <a:rPr lang="en-US" b="1" dirty="0" err="1" smtClean="0"/>
              <a:t>Ph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endParaRPr lang="en-US" b="1" dirty="0"/>
          </a:p>
          <a:p>
            <a:pPr marL="411480" lvl="1" indent="0">
              <a:buNone/>
            </a:pPr>
            <a:endParaRPr lang="en-US" b="1" dirty="0" smtClean="0"/>
          </a:p>
          <a:p>
            <a:pPr marL="411480" lvl="1" indent="0">
              <a:buNone/>
            </a:pPr>
            <a:endParaRPr lang="en-US" b="1" dirty="0" smtClean="0"/>
          </a:p>
          <a:p>
            <a:r>
              <a:rPr lang="en-US" dirty="0" smtClean="0"/>
              <a:t>Another group worth noting</a:t>
            </a:r>
          </a:p>
          <a:p>
            <a:pPr lvl="1"/>
            <a:r>
              <a:rPr lang="en-US" dirty="0" smtClean="0"/>
              <a:t>Known as </a:t>
            </a:r>
            <a:r>
              <a:rPr lang="en-US" b="1" dirty="0" smtClean="0"/>
              <a:t>benzyl</a:t>
            </a:r>
            <a:r>
              <a:rPr lang="en-US" dirty="0" smtClean="0"/>
              <a:t> group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23694"/>
              </p:ext>
            </p:extLst>
          </p:nvPr>
        </p:nvGraphicFramePr>
        <p:xfrm>
          <a:off x="4892675" y="2978150"/>
          <a:ext cx="1127125" cy="176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ChemSketch" r:id="rId4" imgW="576000" imgH="902160" progId="ACD.ChemSketch.20">
                  <p:embed/>
                </p:oleObj>
              </mc:Choice>
              <mc:Fallback>
                <p:oleObj name="ChemSketch" r:id="rId4" imgW="57600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2675" y="2978150"/>
                        <a:ext cx="1127125" cy="176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205208"/>
              </p:ext>
            </p:extLst>
          </p:nvPr>
        </p:nvGraphicFramePr>
        <p:xfrm>
          <a:off x="4127675" y="5257800"/>
          <a:ext cx="1968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ChemSketch" r:id="rId6" imgW="1002960" imgH="582120" progId="ACD.ChemSketch.20">
                  <p:embed/>
                </p:oleObj>
              </mc:Choice>
              <mc:Fallback>
                <p:oleObj name="ChemSketch" r:id="rId6" imgW="100296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7675" y="5257800"/>
                        <a:ext cx="19683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74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Spices and herbs</a:t>
            </a:r>
          </a:p>
          <a:p>
            <a:r>
              <a:rPr lang="en-US" dirty="0" smtClean="0"/>
              <a:t>Desire to synthesize</a:t>
            </a:r>
          </a:p>
          <a:p>
            <a:r>
              <a:rPr lang="en-US" dirty="0" smtClean="0"/>
              <a:t>Deduced rather simple structure</a:t>
            </a:r>
          </a:p>
          <a:p>
            <a:r>
              <a:rPr lang="en-US" dirty="0" smtClean="0"/>
              <a:t>Common</a:t>
            </a:r>
          </a:p>
          <a:p>
            <a:pPr lvl="1"/>
            <a:r>
              <a:rPr lang="en-US" dirty="0" err="1" smtClean="0"/>
              <a:t>Benzaldehyde</a:t>
            </a:r>
            <a:endParaRPr lang="en-US" dirty="0" smtClean="0"/>
          </a:p>
          <a:p>
            <a:pPr lvl="1"/>
            <a:r>
              <a:rPr lang="en-US" dirty="0" smtClean="0"/>
              <a:t>Benzyl alcohol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oluene</a:t>
            </a:r>
          </a:p>
          <a:p>
            <a:r>
              <a:rPr lang="en-US" dirty="0" smtClean="0"/>
              <a:t>Oxidation and further </a:t>
            </a:r>
            <a:r>
              <a:rPr lang="en-US" dirty="0" err="1" smtClean="0"/>
              <a:t>rxn</a:t>
            </a:r>
            <a:r>
              <a:rPr lang="en-US" dirty="0" smtClean="0"/>
              <a:t> yields the parent hydrocarbon</a:t>
            </a:r>
            <a:endParaRPr lang="en-US" dirty="0"/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Nomenclature of aromatics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2-phenylpentane		</a:t>
            </a:r>
            <a:r>
              <a:rPr lang="en-US" sz="1600" dirty="0" err="1" smtClean="0"/>
              <a:t>phenylcyclopropane</a:t>
            </a:r>
            <a:r>
              <a:rPr lang="en-US" sz="1600" dirty="0" smtClean="0"/>
              <a:t>	1,3,5-triphenylbenzene</a:t>
            </a:r>
          </a:p>
          <a:p>
            <a:pPr marL="114300" indent="0">
              <a:buNone/>
            </a:pPr>
            <a:r>
              <a:rPr lang="en-US" sz="1600" dirty="0" smtClean="0"/>
              <a:t>(2-pentylbenzene)	(</a:t>
            </a:r>
            <a:r>
              <a:rPr lang="en-US" sz="1600" dirty="0" err="1" smtClean="0"/>
              <a:t>cyclopropylbenzene</a:t>
            </a:r>
            <a:r>
              <a:rPr lang="en-US" sz="1600" dirty="0" smtClean="0"/>
              <a:t>)	</a:t>
            </a: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     biphenyl 		benzyl chloride		</a:t>
            </a:r>
            <a:r>
              <a:rPr lang="en-US" sz="1600" i="1" dirty="0" smtClean="0"/>
              <a:t>m</a:t>
            </a:r>
            <a:r>
              <a:rPr lang="en-US" sz="1600" dirty="0" smtClean="0"/>
              <a:t>-</a:t>
            </a:r>
            <a:r>
              <a:rPr lang="en-US" sz="1600" dirty="0" err="1" smtClean="0"/>
              <a:t>nitrobenzyl</a:t>
            </a:r>
            <a:r>
              <a:rPr lang="en-US" sz="1600" dirty="0" smtClean="0"/>
              <a:t> alcohol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22641"/>
              </p:ext>
            </p:extLst>
          </p:nvPr>
        </p:nvGraphicFramePr>
        <p:xfrm>
          <a:off x="304800" y="1828800"/>
          <a:ext cx="2729582" cy="148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ChemSketch" r:id="rId4" imgW="1530000" imgH="835200" progId="ACD.ChemSketch.20">
                  <p:embed/>
                </p:oleObj>
              </mc:Choice>
              <mc:Fallback>
                <p:oleObj name="ChemSketch" r:id="rId4" imgW="1530000" imgH="835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828800"/>
                        <a:ext cx="2729582" cy="148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40417"/>
              </p:ext>
            </p:extLst>
          </p:nvPr>
        </p:nvGraphicFramePr>
        <p:xfrm>
          <a:off x="3447996" y="2133600"/>
          <a:ext cx="196220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6" name="ChemSketch" r:id="rId6" imgW="1054440" imgH="573120" progId="ACD.ChemSketch.20">
                  <p:embed/>
                </p:oleObj>
              </mc:Choice>
              <mc:Fallback>
                <p:oleObj name="ChemSketch" r:id="rId6" imgW="105444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7996" y="2133600"/>
                        <a:ext cx="196220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60502"/>
              </p:ext>
            </p:extLst>
          </p:nvPr>
        </p:nvGraphicFramePr>
        <p:xfrm>
          <a:off x="6096000" y="1524000"/>
          <a:ext cx="2057400" cy="193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" name="ChemSketch" r:id="rId8" imgW="1892880" imgH="1783080" progId="ACD.ChemSketch.20">
                  <p:embed/>
                </p:oleObj>
              </mc:Choice>
              <mc:Fallback>
                <p:oleObj name="ChemSketch" r:id="rId8" imgW="1892880" imgH="1783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1524000"/>
                        <a:ext cx="2057400" cy="193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10340"/>
              </p:ext>
            </p:extLst>
          </p:nvPr>
        </p:nvGraphicFramePr>
        <p:xfrm>
          <a:off x="57622" y="4495800"/>
          <a:ext cx="260937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" name="ChemSketch" r:id="rId10" imgW="1402200" imgH="573120" progId="ACD.ChemSketch.20">
                  <p:embed/>
                </p:oleObj>
              </mc:Choice>
              <mc:Fallback>
                <p:oleObj name="ChemSketch" r:id="rId10" imgW="140220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22" y="4495800"/>
                        <a:ext cx="260937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44590"/>
              </p:ext>
            </p:extLst>
          </p:nvPr>
        </p:nvGraphicFramePr>
        <p:xfrm>
          <a:off x="3276600" y="4424945"/>
          <a:ext cx="1827898" cy="106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" name="ChemSketch" r:id="rId12" imgW="1002960" imgH="582120" progId="ACD.ChemSketch.20">
                  <p:embed/>
                </p:oleObj>
              </mc:Choice>
              <mc:Fallback>
                <p:oleObj name="ChemSketch" r:id="rId12" imgW="100296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6600" y="4424945"/>
                        <a:ext cx="1827898" cy="106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7873"/>
              </p:ext>
            </p:extLst>
          </p:nvPr>
        </p:nvGraphicFramePr>
        <p:xfrm>
          <a:off x="6172200" y="4036243"/>
          <a:ext cx="1981200" cy="145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ChemSketch" r:id="rId14" imgW="1231560" imgH="902160" progId="ACD.ChemSketch.20">
                  <p:embed/>
                </p:oleObj>
              </mc:Choice>
              <mc:Fallback>
                <p:oleObj name="ChemSketch" r:id="rId14" imgW="123156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72200" y="4036243"/>
                        <a:ext cx="1981200" cy="145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942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energy of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Resonance hybrid more stable than any contributing structures…proven by benzene’s hybrid structure</a:t>
            </a:r>
          </a:p>
          <a:p>
            <a:r>
              <a:rPr lang="en-US" dirty="0" smtClean="0"/>
              <a:t>Hydrogenation of C=C bond is exothermic and releases 109-125 kJ/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 smtClean="0"/>
              <a:t>C=C + H-H </a:t>
            </a:r>
            <a:r>
              <a:rPr lang="en-US" dirty="0" smtClean="0">
                <a:sym typeface="Wingdings" pitchFamily="2" charset="2"/>
              </a:rPr>
              <a:t> C-C + 109-125 kJ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/>
              <a:t>          + H-H </a:t>
            </a:r>
            <a:r>
              <a:rPr lang="en-US" dirty="0" smtClean="0">
                <a:sym typeface="Wingdings" pitchFamily="2" charset="2"/>
              </a:rPr>
              <a:t>	      + 119.5 kJ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53920"/>
              </p:ext>
            </p:extLst>
          </p:nvPr>
        </p:nvGraphicFramePr>
        <p:xfrm>
          <a:off x="1143000" y="4267200"/>
          <a:ext cx="685800" cy="69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ChemSketch" r:id="rId4" imgW="518040" imgH="527400" progId="ACD.ChemSketch.20">
                  <p:embed/>
                </p:oleObj>
              </mc:Choice>
              <mc:Fallback>
                <p:oleObj name="ChemSketch" r:id="rId4" imgW="518040" imgH="527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267200"/>
                        <a:ext cx="685800" cy="698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76922"/>
              </p:ext>
            </p:extLst>
          </p:nvPr>
        </p:nvGraphicFramePr>
        <p:xfrm>
          <a:off x="2971800" y="4267200"/>
          <a:ext cx="609600" cy="69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ChemSketch" r:id="rId6" imgW="460080" imgH="527400" progId="ACD.ChemSketch.20">
                  <p:embed/>
                </p:oleObj>
              </mc:Choice>
              <mc:Fallback>
                <p:oleObj name="ChemSketch" r:id="rId6" imgW="460080" imgH="527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800" y="4267200"/>
                        <a:ext cx="609600" cy="69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00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energy of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C=C bonds broken should release 2x the amount of 1 </a:t>
            </a:r>
            <a:r>
              <a:rPr lang="en-US" dirty="0" smtClean="0"/>
              <a:t>bond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           + 2 H-H </a:t>
            </a:r>
            <a:r>
              <a:rPr lang="en-US" dirty="0" smtClean="0">
                <a:sym typeface="Wingdings" pitchFamily="2" charset="2"/>
              </a:rPr>
              <a:t>	          + 239 kJ</a:t>
            </a:r>
            <a:endParaRPr lang="en-US" dirty="0" smtClean="0"/>
          </a:p>
          <a:p>
            <a:r>
              <a:rPr lang="en-US" dirty="0" smtClean="0"/>
              <a:t>Thus, three C=C bonds should release 3x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+ 3 </a:t>
            </a:r>
            <a:r>
              <a:rPr lang="en-US" dirty="0"/>
              <a:t>H-H </a:t>
            </a:r>
            <a:r>
              <a:rPr lang="en-US" dirty="0">
                <a:sym typeface="Wingdings" pitchFamily="2" charset="2"/>
              </a:rPr>
              <a:t>	          + </a:t>
            </a:r>
            <a:r>
              <a:rPr lang="en-US" dirty="0" smtClean="0">
                <a:sym typeface="Wingdings" pitchFamily="2" charset="2"/>
              </a:rPr>
              <a:t>208 kJ</a:t>
            </a:r>
            <a:endParaRPr lang="en-US" dirty="0"/>
          </a:p>
          <a:p>
            <a:r>
              <a:rPr lang="en-US" dirty="0" smtClean="0"/>
              <a:t>Benzene proves more difficult to hydrogenate, than simple alkenes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27038"/>
              </p:ext>
            </p:extLst>
          </p:nvPr>
        </p:nvGraphicFramePr>
        <p:xfrm>
          <a:off x="3276600" y="2590800"/>
          <a:ext cx="609600" cy="69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6" name="ChemSketch" r:id="rId4" imgW="460080" imgH="527400" progId="ACD.ChemSketch.20">
                  <p:embed/>
                </p:oleObj>
              </mc:Choice>
              <mc:Fallback>
                <p:oleObj name="ChemSketch" r:id="rId4" imgW="460080" imgH="527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2590800"/>
                        <a:ext cx="609600" cy="69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16767"/>
              </p:ext>
            </p:extLst>
          </p:nvPr>
        </p:nvGraphicFramePr>
        <p:xfrm>
          <a:off x="1219200" y="2514600"/>
          <a:ext cx="762000" cy="77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name="ChemSketch" r:id="rId6" imgW="576000" imgH="585360" progId="ACD.ChemSketch.20">
                  <p:embed/>
                </p:oleObj>
              </mc:Choice>
              <mc:Fallback>
                <p:oleObj name="ChemSketch" r:id="rId6" imgW="576000" imgH="585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514600"/>
                        <a:ext cx="762000" cy="77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83835"/>
              </p:ext>
            </p:extLst>
          </p:nvPr>
        </p:nvGraphicFramePr>
        <p:xfrm>
          <a:off x="3276600" y="4025900"/>
          <a:ext cx="609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name="ChemSketch" r:id="rId8" imgW="460080" imgH="527400" progId="ACD.ChemSketch.20">
                  <p:embed/>
                </p:oleObj>
              </mc:Choice>
              <mc:Fallback>
                <p:oleObj name="ChemSketch" r:id="rId8" imgW="460080" imgH="527400" progId="ACD.ChemSketch.2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25900"/>
                        <a:ext cx="609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09100"/>
              </p:ext>
            </p:extLst>
          </p:nvPr>
        </p:nvGraphicFramePr>
        <p:xfrm>
          <a:off x="1219200" y="3963499"/>
          <a:ext cx="762000" cy="85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9" name="ChemSketch" r:id="rId10" imgW="576000" imgH="642960" progId="ACD.ChemSketch.20">
                  <p:embed/>
                </p:oleObj>
              </mc:Choice>
              <mc:Fallback>
                <p:oleObj name="ChemSketch" r:id="rId10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3963499"/>
                        <a:ext cx="762000" cy="85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energy of benzene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Therefore, the resonance hybrid structure is more stable (by &gt;150 kJ) than any contributing structure proposed by </a:t>
            </a:r>
            <a:r>
              <a:rPr lang="en-US" dirty="0" err="1" smtClean="0"/>
              <a:t>Kekulé</a:t>
            </a:r>
            <a:endParaRPr lang="en-US" dirty="0" smtClean="0"/>
          </a:p>
          <a:p>
            <a:r>
              <a:rPr lang="en-US" dirty="0" smtClean="0"/>
              <a:t>Difference in hypothesized energy and actual energy is known as </a:t>
            </a:r>
            <a:r>
              <a:rPr lang="en-US" b="1" dirty="0" smtClean="0"/>
              <a:t>resonance energy</a:t>
            </a:r>
            <a:endParaRPr lang="en-US" dirty="0" smtClean="0"/>
          </a:p>
          <a:p>
            <a:r>
              <a:rPr lang="en-US" dirty="0" smtClean="0"/>
              <a:t>Aromatic </a:t>
            </a:r>
            <a:r>
              <a:rPr lang="en-US" dirty="0" err="1" smtClean="0"/>
              <a:t>cpds</a:t>
            </a:r>
            <a:r>
              <a:rPr lang="en-US" dirty="0" smtClean="0"/>
              <a:t> tend to preserve their aromatic structures and thus preserve their resonance energy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Electrophilic aromatic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</a:t>
            </a:r>
            <a:r>
              <a:rPr lang="en-US" dirty="0" err="1" smtClean="0"/>
              <a:t>rxn</a:t>
            </a:r>
            <a:endParaRPr lang="en-US" dirty="0" smtClean="0"/>
          </a:p>
          <a:p>
            <a:r>
              <a:rPr lang="en-US" dirty="0" smtClean="0"/>
              <a:t>Replaces 1 H in the ring</a:t>
            </a:r>
          </a:p>
          <a:p>
            <a:endParaRPr lang="en-US" dirty="0"/>
          </a:p>
          <a:p>
            <a:pPr lvl="1"/>
            <a:r>
              <a:rPr lang="en-US" dirty="0" smtClean="0"/>
              <a:t>Chlorination:		+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+ </a:t>
            </a:r>
            <a:r>
              <a:rPr lang="en-US" dirty="0" err="1" smtClean="0">
                <a:sym typeface="Wingdings" pitchFamily="2" charset="2"/>
              </a:rPr>
              <a:t>HCl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Nitration:			+ HNO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Sulfonation</a:t>
            </a:r>
            <a:r>
              <a:rPr lang="en-US" dirty="0" smtClean="0"/>
              <a:t>:		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		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289560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FeCl</a:t>
            </a:r>
            <a:r>
              <a:rPr lang="en-US" sz="1400" baseline="-25000" dirty="0">
                <a:solidFill>
                  <a:schemeClr val="accent4"/>
                </a:solidFill>
              </a:rPr>
              <a:t>3</a:t>
            </a:r>
            <a:endParaRPr lang="en-US" sz="1400" dirty="0">
              <a:solidFill>
                <a:schemeClr val="accent4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7000"/>
              </p:ext>
            </p:extLst>
          </p:nvPr>
        </p:nvGraphicFramePr>
        <p:xfrm>
          <a:off x="3276600" y="2849590"/>
          <a:ext cx="685800" cy="7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2849590"/>
                        <a:ext cx="685800" cy="7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13245"/>
              </p:ext>
            </p:extLst>
          </p:nvPr>
        </p:nvGraphicFramePr>
        <p:xfrm>
          <a:off x="3276600" y="3883025"/>
          <a:ext cx="685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ChemSketch" r:id="rId6" imgW="576000" imgH="642960" progId="ACD.ChemSketch.20">
                  <p:embed/>
                </p:oleObj>
              </mc:Choice>
              <mc:Fallback>
                <p:oleObj name="ChemSketch" r:id="rId6" imgW="576000" imgH="64296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3025"/>
                        <a:ext cx="685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53832"/>
              </p:ext>
            </p:extLst>
          </p:nvPr>
        </p:nvGraphicFramePr>
        <p:xfrm>
          <a:off x="3276600" y="5026025"/>
          <a:ext cx="685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ChemSketch" r:id="rId8" imgW="576000" imgH="642960" progId="ACD.ChemSketch.20">
                  <p:embed/>
                </p:oleObj>
              </mc:Choice>
              <mc:Fallback>
                <p:oleObj name="ChemSketch" r:id="rId8" imgW="576000" imgH="64296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6025"/>
                        <a:ext cx="685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93872"/>
              </p:ext>
            </p:extLst>
          </p:nvPr>
        </p:nvGraphicFramePr>
        <p:xfrm>
          <a:off x="5532437" y="5159539"/>
          <a:ext cx="1325563" cy="70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ChemSketch" r:id="rId9" imgW="1097280" imgH="585360" progId="ACD.ChemSketch.20">
                  <p:embed/>
                </p:oleObj>
              </mc:Choice>
              <mc:Fallback>
                <p:oleObj name="ChemSketch" r:id="rId9" imgW="1097280" imgH="585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2437" y="5159539"/>
                        <a:ext cx="1325563" cy="70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42026"/>
              </p:ext>
            </p:extLst>
          </p:nvPr>
        </p:nvGraphicFramePr>
        <p:xfrm>
          <a:off x="5814650" y="2908663"/>
          <a:ext cx="1030287" cy="67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ChemSketch" r:id="rId11" imgW="877680" imgH="573120" progId="ACD.ChemSketch.20">
                  <p:embed/>
                </p:oleObj>
              </mc:Choice>
              <mc:Fallback>
                <p:oleObj name="ChemSketch" r:id="rId11" imgW="87768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4650" y="2908663"/>
                        <a:ext cx="1030287" cy="67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403562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H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2</a:t>
            </a:r>
            <a:r>
              <a:rPr lang="en-US" sz="1400" dirty="0" smtClean="0">
                <a:solidFill>
                  <a:schemeClr val="accent4"/>
                </a:solidFill>
              </a:rPr>
              <a:t>SO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4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3690" y="510540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SO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3</a:t>
            </a:r>
            <a:endParaRPr lang="en-US" sz="1400" dirty="0">
              <a:solidFill>
                <a:schemeClr val="accent4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99965"/>
              </p:ext>
            </p:extLst>
          </p:nvPr>
        </p:nvGraphicFramePr>
        <p:xfrm>
          <a:off x="5638800" y="3733564"/>
          <a:ext cx="1219200" cy="106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4" name="ChemSketch" r:id="rId13" imgW="1030320" imgH="902160" progId="ACD.ChemSketch.20">
                  <p:embed/>
                </p:oleObj>
              </mc:Choice>
              <mc:Fallback>
                <p:oleObj name="ChemSketch" r:id="rId13" imgW="103032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8800" y="3733564"/>
                        <a:ext cx="1219200" cy="1067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422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Electrophilic aromatic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Alkylation:		+ </a:t>
            </a:r>
            <a:r>
              <a:rPr lang="en-US" dirty="0" err="1" smtClean="0"/>
              <a:t>RCl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+ </a:t>
            </a:r>
            <a:r>
              <a:rPr lang="en-US" dirty="0" err="1" smtClean="0">
                <a:sym typeface="Wingdings" pitchFamily="2" charset="2"/>
              </a:rPr>
              <a:t>HCl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Alkylation:		+ CH</a:t>
            </a:r>
            <a:r>
              <a:rPr lang="en-US" baseline="-25000" dirty="0" smtClean="0"/>
              <a:t>2</a:t>
            </a:r>
            <a:r>
              <a:rPr lang="en-US" dirty="0" smtClean="0"/>
              <a:t>=CH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Acylation:		+ 	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		   + </a:t>
            </a:r>
            <a:r>
              <a:rPr lang="en-US" dirty="0" err="1" smtClean="0"/>
              <a:t>HCl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4156" y="289560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AlCl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3</a:t>
            </a:r>
            <a:endParaRPr lang="en-US" sz="1400" dirty="0">
              <a:solidFill>
                <a:schemeClr val="accent4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30765"/>
              </p:ext>
            </p:extLst>
          </p:nvPr>
        </p:nvGraphicFramePr>
        <p:xfrm>
          <a:off x="3276600" y="2849590"/>
          <a:ext cx="685800" cy="7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2849590"/>
                        <a:ext cx="685800" cy="7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199522"/>
              </p:ext>
            </p:extLst>
          </p:nvPr>
        </p:nvGraphicFramePr>
        <p:xfrm>
          <a:off x="3276600" y="3883025"/>
          <a:ext cx="685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" name="ChemSketch" r:id="rId6" imgW="576000" imgH="642960" progId="ACD.ChemSketch.20">
                  <p:embed/>
                </p:oleObj>
              </mc:Choice>
              <mc:Fallback>
                <p:oleObj name="ChemSketch" r:id="rId6" imgW="57600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3025"/>
                        <a:ext cx="685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62710"/>
              </p:ext>
            </p:extLst>
          </p:nvPr>
        </p:nvGraphicFramePr>
        <p:xfrm>
          <a:off x="3276600" y="5026025"/>
          <a:ext cx="685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" name="ChemSketch" r:id="rId8" imgW="576000" imgH="642960" progId="ACD.ChemSketch.20">
                  <p:embed/>
                </p:oleObj>
              </mc:Choice>
              <mc:Fallback>
                <p:oleObj name="ChemSketch" r:id="rId8" imgW="57600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6025"/>
                        <a:ext cx="685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11197" y="403562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H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2</a:t>
            </a:r>
            <a:r>
              <a:rPr lang="en-US" sz="1400" dirty="0" smtClean="0">
                <a:solidFill>
                  <a:schemeClr val="accent4"/>
                </a:solidFill>
              </a:rPr>
              <a:t>SO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4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1356" y="510540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AlCl</a:t>
            </a:r>
            <a:r>
              <a:rPr lang="en-US" sz="1400" baseline="-25000" dirty="0" smtClean="0">
                <a:solidFill>
                  <a:schemeClr val="accent4"/>
                </a:solidFill>
              </a:rPr>
              <a:t>3</a:t>
            </a:r>
            <a:endParaRPr lang="en-US" sz="1400" dirty="0">
              <a:solidFill>
                <a:schemeClr val="accent4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16229"/>
              </p:ext>
            </p:extLst>
          </p:nvPr>
        </p:nvGraphicFramePr>
        <p:xfrm>
          <a:off x="5791200" y="2895600"/>
          <a:ext cx="1066800" cy="69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ChemSketch" r:id="rId9" imgW="877680" imgH="573120" progId="ACD.ChemSketch.20">
                  <p:embed/>
                </p:oleObj>
              </mc:Choice>
              <mc:Fallback>
                <p:oleObj name="ChemSketch" r:id="rId9" imgW="87768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200" y="2895600"/>
                        <a:ext cx="1066800" cy="69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11220"/>
              </p:ext>
            </p:extLst>
          </p:nvPr>
        </p:nvGraphicFramePr>
        <p:xfrm>
          <a:off x="6172200" y="3962400"/>
          <a:ext cx="1487231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" name="ChemSketch" r:id="rId11" imgW="1152000" imgH="579240" progId="ACD.ChemSketch.20">
                  <p:embed/>
                </p:oleObj>
              </mc:Choice>
              <mc:Fallback>
                <p:oleObj name="ChemSketch" r:id="rId11" imgW="1152000" imgH="579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2200" y="3962400"/>
                        <a:ext cx="1487231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2110"/>
              </p:ext>
            </p:extLst>
          </p:nvPr>
        </p:nvGraphicFramePr>
        <p:xfrm>
          <a:off x="5830847" y="5105400"/>
          <a:ext cx="133195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" name="ChemSketch" r:id="rId13" imgW="1024200" imgH="585360" progId="ACD.ChemSketch.20">
                  <p:embed/>
                </p:oleObj>
              </mc:Choice>
              <mc:Fallback>
                <p:oleObj name="ChemSketch" r:id="rId13" imgW="1024200" imgH="585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30847" y="5105400"/>
                        <a:ext cx="133195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24081"/>
              </p:ext>
            </p:extLst>
          </p:nvPr>
        </p:nvGraphicFramePr>
        <p:xfrm>
          <a:off x="4471988" y="5029200"/>
          <a:ext cx="709612" cy="82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" name="ChemSketch" r:id="rId15" imgW="502920" imgH="582120" progId="ACD.ChemSketch.20">
                  <p:embed/>
                </p:oleObj>
              </mc:Choice>
              <mc:Fallback>
                <p:oleObj name="ChemSketch" r:id="rId15" imgW="50292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71988" y="5029200"/>
                        <a:ext cx="709612" cy="821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984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Electrophilic aromatic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Most of the previously illustrated substitution </a:t>
            </a:r>
            <a:r>
              <a:rPr lang="en-US" sz="2400" dirty="0" err="1" smtClean="0"/>
              <a:t>rxns</a:t>
            </a:r>
            <a:r>
              <a:rPr lang="en-US" sz="2400" dirty="0" smtClean="0"/>
              <a:t> involve initial attack by an electrophile on the benzene ring</a:t>
            </a:r>
          </a:p>
          <a:p>
            <a:pPr lvl="1"/>
            <a:r>
              <a:rPr lang="en-US" sz="2400" dirty="0" smtClean="0"/>
              <a:t>Consider the chlorination </a:t>
            </a:r>
            <a:r>
              <a:rPr lang="en-US" sz="2400" dirty="0" err="1" smtClean="0"/>
              <a:t>rxn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411480" lvl="1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  + Cl</a:t>
            </a:r>
            <a:r>
              <a:rPr lang="en-US" sz="2400" baseline="-25000" dirty="0" smtClean="0"/>
              <a:t>2   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 		+ </a:t>
            </a:r>
            <a:r>
              <a:rPr lang="en-US" sz="2400" dirty="0" err="1" smtClean="0">
                <a:sym typeface="Wingdings" pitchFamily="2" charset="2"/>
              </a:rPr>
              <a:t>HCl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Without the catalyst, the </a:t>
            </a:r>
            <a:r>
              <a:rPr lang="en-US" sz="2400" dirty="0" err="1" smtClean="0">
                <a:sym typeface="Wingdings" pitchFamily="2" charset="2"/>
              </a:rPr>
              <a:t>rxn</a:t>
            </a:r>
            <a:r>
              <a:rPr lang="en-US" sz="2400" dirty="0" smtClean="0">
                <a:sym typeface="Wingdings" pitchFamily="2" charset="2"/>
              </a:rPr>
              <a:t> occurs very slowly.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The catalyst acts as a Lewis acid, converting Cl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to a strong electrophile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411480" lvl="1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6290" y="3624262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FeCl</a:t>
            </a:r>
            <a:r>
              <a:rPr lang="en-US" sz="1400" baseline="-25000" dirty="0">
                <a:solidFill>
                  <a:schemeClr val="accent4"/>
                </a:solidFill>
              </a:rPr>
              <a:t>3</a:t>
            </a:r>
            <a:endParaRPr lang="en-US" sz="1400" dirty="0">
              <a:solidFill>
                <a:schemeClr val="accent4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50774"/>
              </p:ext>
            </p:extLst>
          </p:nvPr>
        </p:nvGraphicFramePr>
        <p:xfrm>
          <a:off x="1295400" y="3578252"/>
          <a:ext cx="685800" cy="7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3578252"/>
                        <a:ext cx="685800" cy="7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7389"/>
              </p:ext>
            </p:extLst>
          </p:nvPr>
        </p:nvGraphicFramePr>
        <p:xfrm>
          <a:off x="3833450" y="3637325"/>
          <a:ext cx="1030287" cy="67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ChemSketch" r:id="rId6" imgW="877680" imgH="573120" progId="ACD.ChemSketch.20">
                  <p:embed/>
                </p:oleObj>
              </mc:Choice>
              <mc:Fallback>
                <p:oleObj name="ChemSketch" r:id="rId6" imgW="877680" imgH="573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3450" y="3637325"/>
                        <a:ext cx="1030287" cy="67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15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Electrophilic aromatic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pPr marL="41148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</a:t>
            </a:r>
            <a:r>
              <a:rPr lang="en-US" sz="2400" dirty="0" err="1" smtClean="0"/>
              <a:t>Cl</a:t>
            </a:r>
            <a:r>
              <a:rPr lang="en-US" sz="2400" dirty="0" smtClean="0"/>
              <a:t>				  </a:t>
            </a:r>
            <a:r>
              <a:rPr lang="en-US" sz="2400" dirty="0" err="1" smtClean="0"/>
              <a:t>Cl</a:t>
            </a:r>
            <a:endParaRPr lang="en-US" sz="2400" dirty="0"/>
          </a:p>
          <a:p>
            <a:pPr marL="411480" lvl="1" indent="0">
              <a:buNone/>
            </a:pPr>
            <a:r>
              <a:rPr lang="en-US" sz="2400" dirty="0" err="1" smtClean="0"/>
              <a:t>Cl</a:t>
            </a:r>
            <a:r>
              <a:rPr lang="en-US" sz="2400" dirty="0" smtClean="0"/>
              <a:t>—</a:t>
            </a:r>
            <a:r>
              <a:rPr lang="en-US" sz="2400" dirty="0" err="1" smtClean="0"/>
              <a:t>Cl</a:t>
            </a:r>
            <a:r>
              <a:rPr lang="en-US" sz="2400" dirty="0" smtClean="0"/>
              <a:t>     +    Fe—</a:t>
            </a:r>
            <a:r>
              <a:rPr lang="en-US" sz="2400" dirty="0" err="1" smtClean="0"/>
              <a:t>Cl</a:t>
            </a:r>
            <a:r>
              <a:rPr lang="en-US" sz="2400" dirty="0" smtClean="0"/>
              <a:t>	       </a:t>
            </a:r>
            <a:r>
              <a:rPr lang="en-US" sz="2400" dirty="0" err="1" smtClean="0"/>
              <a:t>Cl</a:t>
            </a:r>
            <a:r>
              <a:rPr lang="en-US" sz="2400" dirty="0" smtClean="0"/>
              <a:t>∙∙∙∙∙</a:t>
            </a:r>
            <a:r>
              <a:rPr lang="en-US" sz="2400" dirty="0" err="1" smtClean="0"/>
              <a:t>Cl</a:t>
            </a:r>
            <a:r>
              <a:rPr lang="en-US" sz="2400" dirty="0" smtClean="0"/>
              <a:t>∙∙∙∙∙Fe—</a:t>
            </a:r>
            <a:r>
              <a:rPr lang="en-US" sz="2400" dirty="0" err="1" smtClean="0"/>
              <a:t>Cl</a:t>
            </a:r>
            <a:r>
              <a:rPr lang="en-US" sz="2400" dirty="0" smtClean="0"/>
              <a:t>  </a:t>
            </a:r>
          </a:p>
          <a:p>
            <a:pPr marL="41148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</a:t>
            </a:r>
            <a:r>
              <a:rPr lang="en-US" sz="2400" dirty="0" err="1" smtClean="0"/>
              <a:t>Cl</a:t>
            </a:r>
            <a:r>
              <a:rPr lang="en-US" sz="2400" dirty="0" smtClean="0"/>
              <a:t>				  </a:t>
            </a:r>
            <a:r>
              <a:rPr lang="en-US" sz="2400" dirty="0" err="1" smtClean="0"/>
              <a:t>Cl</a:t>
            </a:r>
            <a:endParaRPr lang="en-US" sz="2400" dirty="0" smtClean="0"/>
          </a:p>
          <a:p>
            <a:pPr marL="41148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weak 			                     strong electrophile</a:t>
            </a:r>
          </a:p>
          <a:p>
            <a:pPr marL="411480" lvl="1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e</a:t>
            </a:r>
            <a:r>
              <a:rPr lang="en-US" sz="1400" dirty="0" smtClean="0">
                <a:solidFill>
                  <a:srgbClr val="0070C0"/>
                </a:solidFill>
              </a:rPr>
              <a:t>lectrophile</a:t>
            </a:r>
          </a:p>
          <a:p>
            <a:pPr marL="41148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/>
              <a:t> </a:t>
            </a:r>
            <a:r>
              <a:rPr lang="en-US" sz="2400" dirty="0" smtClean="0"/>
              <a:t>     +  </a:t>
            </a:r>
            <a:r>
              <a:rPr lang="en-US" sz="2400" dirty="0" err="1" smtClean="0"/>
              <a:t>Cl</a:t>
            </a:r>
            <a:r>
              <a:rPr lang="en-US" sz="2400" dirty="0" smtClean="0"/>
              <a:t>—</a:t>
            </a:r>
            <a:r>
              <a:rPr lang="en-US" sz="2400" dirty="0" err="1" smtClean="0"/>
              <a:t>Cl</a:t>
            </a:r>
            <a:r>
              <a:rPr lang="en-US" sz="2400" dirty="0"/>
              <a:t>∙∙∙∙∙</a:t>
            </a:r>
            <a:r>
              <a:rPr lang="en-US" sz="2400" dirty="0" smtClean="0"/>
              <a:t>FeCl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		        + FeCl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r>
              <a:rPr lang="en-US" sz="2400" baseline="30000" dirty="0" smtClean="0">
                <a:solidFill>
                  <a:schemeClr val="accent2"/>
                </a:solidFill>
                <a:sym typeface="Wingdings" pitchFamily="2" charset="2"/>
              </a:rPr>
              <a:t>		</a:t>
            </a:r>
            <a:endParaRPr lang="en-US" sz="24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411480" lvl="1" indent="0"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			         </a:t>
            </a:r>
            <a:r>
              <a:rPr lang="en-US" sz="1400" dirty="0" smtClean="0">
                <a:solidFill>
                  <a:srgbClr val="0070C0"/>
                </a:solidFill>
                <a:sym typeface="Wingdings" pitchFamily="2" charset="2"/>
              </a:rPr>
              <a:t>     </a:t>
            </a:r>
            <a:r>
              <a:rPr lang="en-US" sz="1400" dirty="0" err="1" smtClean="0">
                <a:solidFill>
                  <a:srgbClr val="0070C0"/>
                </a:solidFill>
                <a:sym typeface="Wingdings" pitchFamily="2" charset="2"/>
              </a:rPr>
              <a:t>benzonium</a:t>
            </a:r>
            <a:r>
              <a:rPr lang="en-US" sz="1400" dirty="0" smtClean="0">
                <a:solidFill>
                  <a:srgbClr val="0070C0"/>
                </a:solidFill>
                <a:sym typeface="Wingdings" pitchFamily="2" charset="2"/>
              </a:rPr>
              <a:t> ion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endParaRPr lang="en-US" sz="2400" dirty="0"/>
          </a:p>
          <a:p>
            <a:pPr marL="411480" lvl="1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2286000"/>
            <a:ext cx="332559" cy="28600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730796"/>
              </p:ext>
            </p:extLst>
          </p:nvPr>
        </p:nvGraphicFramePr>
        <p:xfrm>
          <a:off x="1066800" y="4340225"/>
          <a:ext cx="685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ChemSketch" r:id="rId5" imgW="576000" imgH="642960" progId="ACD.ChemSketch.20">
                  <p:embed/>
                </p:oleObj>
              </mc:Choice>
              <mc:Fallback>
                <p:oleObj name="ChemSketch" r:id="rId5" imgW="576000" imgH="642960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0225"/>
                        <a:ext cx="685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" name="Object 174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00381"/>
              </p:ext>
            </p:extLst>
          </p:nvPr>
        </p:nvGraphicFramePr>
        <p:xfrm>
          <a:off x="5383744" y="4343400"/>
          <a:ext cx="94085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ChemSketch" r:id="rId7" imgW="801720" imgH="649080" progId="ACD.ChemSketch.20">
                  <p:embed/>
                </p:oleObj>
              </mc:Choice>
              <mc:Fallback>
                <p:oleObj name="ChemSketch" r:id="rId7" imgW="80172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3744" y="4343400"/>
                        <a:ext cx="94085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47" name="Ink 17446"/>
              <p14:cNvContentPartPr/>
              <p14:nvPr/>
            </p14:nvContentPartPr>
            <p14:xfrm>
              <a:off x="4841794" y="2060331"/>
              <a:ext cx="987480" cy="223200"/>
            </p14:xfrm>
          </p:contentPart>
        </mc:Choice>
        <mc:Fallback xmlns="">
          <p:pic>
            <p:nvPicPr>
              <p:cNvPr id="17447" name="Ink 174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9274" y="2057811"/>
                <a:ext cx="9928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48" name="Ink 17447"/>
              <p14:cNvContentPartPr/>
              <p14:nvPr/>
            </p14:nvContentPartPr>
            <p14:xfrm>
              <a:off x="6385834" y="2134851"/>
              <a:ext cx="40320" cy="148320"/>
            </p14:xfrm>
          </p:contentPart>
        </mc:Choice>
        <mc:Fallback xmlns="">
          <p:pic>
            <p:nvPicPr>
              <p:cNvPr id="17448" name="Ink 174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4394" y="2132331"/>
                <a:ext cx="44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49" name="Ink 17448"/>
              <p14:cNvContentPartPr/>
              <p14:nvPr/>
            </p14:nvContentPartPr>
            <p14:xfrm>
              <a:off x="6379714" y="2560371"/>
              <a:ext cx="21240" cy="143280"/>
            </p14:xfrm>
          </p:contentPart>
        </mc:Choice>
        <mc:Fallback xmlns="">
          <p:pic>
            <p:nvPicPr>
              <p:cNvPr id="17449" name="Ink 174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77554" y="2557851"/>
                <a:ext cx="25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54" name="Ink 17453"/>
              <p14:cNvContentPartPr/>
              <p14:nvPr/>
            </p14:nvContentPartPr>
            <p14:xfrm>
              <a:off x="2366434" y="4240491"/>
              <a:ext cx="975600" cy="259560"/>
            </p14:xfrm>
          </p:contentPart>
        </mc:Choice>
        <mc:Fallback xmlns="">
          <p:pic>
            <p:nvPicPr>
              <p:cNvPr id="17454" name="Ink 174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3914" y="4237971"/>
                <a:ext cx="9799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59" name="Ink 17458"/>
              <p14:cNvContentPartPr/>
              <p14:nvPr/>
            </p14:nvContentPartPr>
            <p14:xfrm>
              <a:off x="5814514" y="4581411"/>
              <a:ext cx="88560" cy="90360"/>
            </p14:xfrm>
          </p:contentPart>
        </mc:Choice>
        <mc:Fallback xmlns="">
          <p:pic>
            <p:nvPicPr>
              <p:cNvPr id="17459" name="Ink 174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1994" y="4578891"/>
                <a:ext cx="93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64" name="Ink 17463"/>
              <p14:cNvContentPartPr/>
              <p14:nvPr/>
            </p14:nvContentPartPr>
            <p14:xfrm>
              <a:off x="7763554" y="4528131"/>
              <a:ext cx="128880" cy="16200"/>
            </p14:xfrm>
          </p:contentPart>
        </mc:Choice>
        <mc:Fallback xmlns="">
          <p:pic>
            <p:nvPicPr>
              <p:cNvPr id="17464" name="Ink 174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61394" y="4525611"/>
                <a:ext cx="133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67" name="Ink 17466"/>
              <p14:cNvContentPartPr/>
              <p14:nvPr/>
            </p14:nvContentPartPr>
            <p14:xfrm>
              <a:off x="2979154" y="2156451"/>
              <a:ext cx="10080" cy="142920"/>
            </p14:xfrm>
          </p:contentPart>
        </mc:Choice>
        <mc:Fallback xmlns="">
          <p:pic>
            <p:nvPicPr>
              <p:cNvPr id="17467" name="Ink 1746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76994" y="2153931"/>
                <a:ext cx="14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68" name="Ink 17467"/>
              <p14:cNvContentPartPr/>
              <p14:nvPr/>
            </p14:nvContentPartPr>
            <p14:xfrm>
              <a:off x="2997514" y="2566851"/>
              <a:ext cx="24840" cy="160560"/>
            </p14:xfrm>
          </p:contentPart>
        </mc:Choice>
        <mc:Fallback xmlns="">
          <p:pic>
            <p:nvPicPr>
              <p:cNvPr id="17468" name="Ink 1746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6074" y="2564331"/>
                <a:ext cx="28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70" name="Ink 17469"/>
              <p14:cNvContentPartPr/>
              <p14:nvPr/>
            </p14:nvContentPartPr>
            <p14:xfrm>
              <a:off x="1734994" y="4423731"/>
              <a:ext cx="589680" cy="266400"/>
            </p14:xfrm>
          </p:contentPart>
        </mc:Choice>
        <mc:Fallback xmlns="">
          <p:pic>
            <p:nvPicPr>
              <p:cNvPr id="17470" name="Ink 1746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2834" y="4420851"/>
                <a:ext cx="5947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72" name="Ink 17471"/>
              <p14:cNvContentPartPr/>
              <p14:nvPr/>
            </p14:nvContentPartPr>
            <p14:xfrm>
              <a:off x="2817154" y="4740891"/>
              <a:ext cx="766080" cy="224640"/>
            </p14:xfrm>
          </p:contentPart>
        </mc:Choice>
        <mc:Fallback xmlns="">
          <p:pic>
            <p:nvPicPr>
              <p:cNvPr id="17472" name="Ink 1747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14634" y="4738011"/>
                <a:ext cx="771480" cy="2300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161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Mechanism of Electrophilic aromatic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Resulting carbocation is </a:t>
            </a:r>
            <a:r>
              <a:rPr lang="en-US" dirty="0" err="1" smtClean="0"/>
              <a:t>benzonium</a:t>
            </a:r>
            <a:r>
              <a:rPr lang="en-US" dirty="0" smtClean="0"/>
              <a:t> ion</a:t>
            </a:r>
          </a:p>
          <a:p>
            <a:r>
              <a:rPr lang="en-US" dirty="0" smtClean="0"/>
              <a:t>Positive charge is delocalized by resonance in an </a:t>
            </a:r>
            <a:r>
              <a:rPr lang="en-US" i="1" dirty="0" err="1" smtClean="0"/>
              <a:t>ortho</a:t>
            </a:r>
            <a:r>
              <a:rPr lang="en-US" dirty="0" smtClean="0"/>
              <a:t> and </a:t>
            </a:r>
            <a:r>
              <a:rPr lang="en-US" i="1" dirty="0" err="1" smtClean="0"/>
              <a:t>para</a:t>
            </a:r>
            <a:r>
              <a:rPr lang="en-US" dirty="0" smtClean="0"/>
              <a:t> manner to the </a:t>
            </a:r>
            <a:r>
              <a:rPr lang="en-US" i="1" dirty="0" smtClean="0"/>
              <a:t>sp</a:t>
            </a:r>
            <a:r>
              <a:rPr lang="en-US" i="1" baseline="30000" dirty="0" smtClean="0"/>
              <a:t>3</a:t>
            </a:r>
            <a:r>
              <a:rPr lang="en-US" dirty="0" smtClean="0"/>
              <a:t> hybridized 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Composite illustration of resonance hybrid of </a:t>
            </a:r>
            <a:r>
              <a:rPr lang="en-US" dirty="0" err="1" smtClean="0"/>
              <a:t>benzonium</a:t>
            </a:r>
            <a:r>
              <a:rPr lang="en-US" dirty="0" smtClean="0"/>
              <a:t> ion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		so…</a:t>
            </a:r>
            <a:r>
              <a:rPr lang="en-US" i="1" dirty="0" smtClean="0"/>
              <a:t>sp</a:t>
            </a:r>
            <a:r>
              <a:rPr lang="en-US" i="1" baseline="30000" dirty="0" smtClean="0"/>
              <a:t>3</a:t>
            </a:r>
            <a:r>
              <a:rPr lang="en-US" i="1" dirty="0" smtClean="0"/>
              <a:t> </a:t>
            </a:r>
            <a:r>
              <a:rPr lang="en-US" dirty="0" smtClean="0"/>
              <a:t>C loses a proton  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	   + </a:t>
            </a:r>
            <a:r>
              <a:rPr lang="en-US" dirty="0" err="1" smtClean="0">
                <a:sym typeface="Wingdings" pitchFamily="2" charset="2"/>
              </a:rPr>
              <a:t>HCl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19911"/>
              </p:ext>
            </p:extLst>
          </p:nvPr>
        </p:nvGraphicFramePr>
        <p:xfrm>
          <a:off x="1066800" y="3276600"/>
          <a:ext cx="9413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ChemSketch" r:id="rId4" imgW="801720" imgH="649080" progId="ACD.ChemSketch.20">
                  <p:embed/>
                </p:oleObj>
              </mc:Choice>
              <mc:Fallback>
                <p:oleObj name="ChemSketch" r:id="rId4" imgW="801720" imgH="649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76600"/>
                        <a:ext cx="9413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65079"/>
              </p:ext>
            </p:extLst>
          </p:nvPr>
        </p:nvGraphicFramePr>
        <p:xfrm>
          <a:off x="2895600" y="3276600"/>
          <a:ext cx="914400" cy="7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1" name="ChemSketch" r:id="rId6" imgW="801720" imgH="649080" progId="ACD.ChemSketch.20">
                  <p:embed/>
                </p:oleObj>
              </mc:Choice>
              <mc:Fallback>
                <p:oleObj name="ChemSketch" r:id="rId6" imgW="80172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3276600"/>
                        <a:ext cx="914400" cy="74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15321"/>
              </p:ext>
            </p:extLst>
          </p:nvPr>
        </p:nvGraphicFramePr>
        <p:xfrm>
          <a:off x="4724400" y="3276600"/>
          <a:ext cx="914400" cy="7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ChemSketch" r:id="rId8" imgW="801720" imgH="649080" progId="ACD.ChemSketch.20">
                  <p:embed/>
                </p:oleObj>
              </mc:Choice>
              <mc:Fallback>
                <p:oleObj name="ChemSketch" r:id="rId8" imgW="80172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4400" y="3276600"/>
                        <a:ext cx="914400" cy="74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56000"/>
            <a:ext cx="596900" cy="17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3556000"/>
            <a:ext cx="596900" cy="177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05673"/>
              </p:ext>
            </p:extLst>
          </p:nvPr>
        </p:nvGraphicFramePr>
        <p:xfrm>
          <a:off x="1066800" y="5486400"/>
          <a:ext cx="867297" cy="68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ChemSketch" r:id="rId11" imgW="743760" imgH="591480" progId="ACD.ChemSketch.20">
                  <p:embed/>
                </p:oleObj>
              </mc:Choice>
              <mc:Fallback>
                <p:oleObj name="ChemSketch" r:id="rId11" imgW="743760" imgH="591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800" y="5486400"/>
                        <a:ext cx="867297" cy="68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33471"/>
              </p:ext>
            </p:extLst>
          </p:nvPr>
        </p:nvGraphicFramePr>
        <p:xfrm>
          <a:off x="5611812" y="5410200"/>
          <a:ext cx="9413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ChemSketch" r:id="rId13" imgW="801624" imgH="649224" progId="ACD.ChemSketch.20">
                  <p:embed/>
                </p:oleObj>
              </mc:Choice>
              <mc:Fallback>
                <p:oleObj name="ChemSketch" r:id="rId13" imgW="801624" imgH="6492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2" y="5410200"/>
                        <a:ext cx="9413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04603"/>
              </p:ext>
            </p:extLst>
          </p:nvPr>
        </p:nvGraphicFramePr>
        <p:xfrm>
          <a:off x="7391400" y="5410200"/>
          <a:ext cx="914400" cy="7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ChemSketch" r:id="rId14" imgW="801720" imgH="649080" progId="ACD.ChemSketch.20">
                  <p:embed/>
                </p:oleObj>
              </mc:Choice>
              <mc:Fallback>
                <p:oleObj name="ChemSketch" r:id="rId14" imgW="80172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91400" y="5410200"/>
                        <a:ext cx="914400" cy="74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3020460" y="3641085"/>
              <a:ext cx="114480" cy="1274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7580" y="3640005"/>
                <a:ext cx="119880" cy="13068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Straight Connector 22"/>
          <p:cNvCxnSpPr/>
          <p:nvPr/>
        </p:nvCxnSpPr>
        <p:spPr>
          <a:xfrm>
            <a:off x="1308851" y="5546160"/>
            <a:ext cx="243724" cy="1331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8826" y="5905680"/>
            <a:ext cx="243724" cy="1331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27576" y="5679330"/>
            <a:ext cx="0" cy="22635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27576" y="5553360"/>
            <a:ext cx="218884" cy="1259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6046260" y="5553360"/>
              <a:ext cx="637200" cy="213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43740" y="5550840"/>
                <a:ext cx="642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5606425" y="3064530"/>
              <a:ext cx="217440" cy="1143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3465" y="3050490"/>
                <a:ext cx="24516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4883100" y="3640725"/>
              <a:ext cx="235894" cy="226806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80579" y="3638925"/>
                <a:ext cx="241296" cy="231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828865" y="3073530"/>
              <a:ext cx="379440" cy="1029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825" y="3067770"/>
                <a:ext cx="39924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1346460" y="3455685"/>
              <a:ext cx="1820254" cy="193326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43940" y="3453165"/>
                <a:ext cx="1825294" cy="19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/>
              <p14:cNvContentPartPr/>
              <p14:nvPr/>
            </p14:nvContentPartPr>
            <p14:xfrm>
              <a:off x="1307220" y="5734155"/>
              <a:ext cx="128160" cy="98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04700" y="5731635"/>
                <a:ext cx="132840" cy="10332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1719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Mechanism of Electrophilic aromatic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Generalizing this 2-step mechanism yields: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              + E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	                       + H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step 1, resonance energy is lost as pi bond is disrupted as electrophile attaches to a C in ring</a:t>
            </a:r>
          </a:p>
          <a:p>
            <a:pPr lvl="1"/>
            <a:r>
              <a:rPr lang="en-US" dirty="0" smtClean="0"/>
              <a:t>In step 2, resonance energy is regained with loss of proton (H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Step 1 is slow since it requires so much energy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), thus is rate-determining step</a:t>
            </a:r>
          </a:p>
          <a:p>
            <a:pPr lvl="1"/>
            <a:r>
              <a:rPr lang="en-US" dirty="0" smtClean="0"/>
              <a:t>Step 2 is fast with low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183123" y="2762355"/>
              <a:ext cx="128160" cy="98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0603" y="2759835"/>
                <a:ext cx="132840" cy="10332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Straight Connector 22"/>
          <p:cNvCxnSpPr/>
          <p:nvPr/>
        </p:nvCxnSpPr>
        <p:spPr>
          <a:xfrm>
            <a:off x="3184754" y="2574360"/>
            <a:ext cx="243724" cy="1331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84729" y="2933880"/>
            <a:ext cx="243724" cy="1331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03479" y="2707530"/>
            <a:ext cx="0" cy="22635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03479" y="2581560"/>
            <a:ext cx="218884" cy="12597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18191"/>
              </p:ext>
            </p:extLst>
          </p:nvPr>
        </p:nvGraphicFramePr>
        <p:xfrm>
          <a:off x="4601043" y="2417763"/>
          <a:ext cx="92615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ChemSketch" r:id="rId6" imgW="768240" imgH="649080" progId="ACD.ChemSketch.20">
                  <p:embed/>
                </p:oleObj>
              </mc:Choice>
              <mc:Fallback>
                <p:oleObj name="ChemSketch" r:id="rId6" imgW="76824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1043" y="2417763"/>
                        <a:ext cx="926153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67427"/>
              </p:ext>
            </p:extLst>
          </p:nvPr>
        </p:nvGraphicFramePr>
        <p:xfrm>
          <a:off x="2936175" y="2515426"/>
          <a:ext cx="838200" cy="69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ChemSketch" r:id="rId8" imgW="713160" imgH="591480" progId="ACD.ChemSketch.20">
                  <p:embed/>
                </p:oleObj>
              </mc:Choice>
              <mc:Fallback>
                <p:oleObj name="ChemSketch" r:id="rId8" imgW="713160" imgH="591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6175" y="2515426"/>
                        <a:ext cx="838200" cy="696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41480"/>
              </p:ext>
            </p:extLst>
          </p:nvPr>
        </p:nvGraphicFramePr>
        <p:xfrm>
          <a:off x="1066800" y="2469388"/>
          <a:ext cx="685800" cy="7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ChemSketch" r:id="rId10" imgW="576000" imgH="642960" progId="ACD.ChemSketch.20">
                  <p:embed/>
                </p:oleObj>
              </mc:Choice>
              <mc:Fallback>
                <p:oleObj name="ChemSketch" r:id="rId10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800" y="2469388"/>
                        <a:ext cx="685800" cy="7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62200" y="2514600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step 1</a:t>
            </a:r>
            <a:endParaRPr lang="en-US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0" y="2514600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step 2</a:t>
            </a:r>
            <a:endParaRPr lang="en-US" sz="105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84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isolated by Michael Faraday in 1825</a:t>
            </a:r>
          </a:p>
          <a:p>
            <a:r>
              <a:rPr lang="en-US" dirty="0" smtClean="0"/>
              <a:t>Parent HC of aromatic </a:t>
            </a:r>
            <a:r>
              <a:rPr lang="en-US" dirty="0" err="1" smtClean="0"/>
              <a:t>cpds</a:t>
            </a:r>
            <a:endParaRPr lang="en-US" dirty="0" smtClean="0"/>
          </a:p>
          <a:p>
            <a:r>
              <a:rPr lang="en-US" dirty="0" smtClean="0"/>
              <a:t>Stable </a:t>
            </a:r>
            <a:r>
              <a:rPr lang="en-US" dirty="0" err="1" smtClean="0"/>
              <a:t>cpds</a:t>
            </a:r>
            <a:endParaRPr lang="en-US" dirty="0" smtClean="0"/>
          </a:p>
          <a:p>
            <a:r>
              <a:rPr lang="en-US" dirty="0" smtClean="0"/>
              <a:t>Appears unsaturated</a:t>
            </a:r>
          </a:p>
          <a:p>
            <a:pPr lvl="1"/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added to it still appears brown unlike other unsaturated </a:t>
            </a:r>
            <a:r>
              <a:rPr lang="en-US" dirty="0" err="1" smtClean="0"/>
              <a:t>cpds</a:t>
            </a:r>
            <a:endParaRPr lang="en-US" dirty="0" smtClean="0"/>
          </a:p>
          <a:p>
            <a:pPr lvl="1"/>
            <a:r>
              <a:rPr lang="en-US" dirty="0" smtClean="0"/>
              <a:t>KMnO</a:t>
            </a:r>
            <a:r>
              <a:rPr lang="en-US" baseline="-25000" dirty="0" smtClean="0"/>
              <a:t>4</a:t>
            </a:r>
            <a:r>
              <a:rPr lang="en-US" dirty="0" smtClean="0"/>
              <a:t> oxidation uncommon</a:t>
            </a:r>
          </a:p>
          <a:p>
            <a:pPr lvl="1"/>
            <a:r>
              <a:rPr lang="en-US" dirty="0" smtClean="0"/>
              <a:t>Does not undergo typical addition </a:t>
            </a:r>
            <a:r>
              <a:rPr lang="en-US" dirty="0" err="1" smtClean="0"/>
              <a:t>rxns</a:t>
            </a:r>
            <a:r>
              <a:rPr lang="en-US" dirty="0" smtClean="0"/>
              <a:t> of alkenes</a:t>
            </a:r>
          </a:p>
          <a:p>
            <a:r>
              <a:rPr lang="en-US" dirty="0" smtClean="0"/>
              <a:t>Substitution</a:t>
            </a:r>
          </a:p>
          <a:p>
            <a:pPr lvl="1"/>
            <a:r>
              <a:rPr lang="en-US" dirty="0" smtClean="0"/>
              <a:t>Main </a:t>
            </a:r>
            <a:r>
              <a:rPr lang="en-US" dirty="0" err="1" smtClean="0"/>
              <a:t>rxn</a:t>
            </a:r>
            <a:r>
              <a:rPr lang="en-US" dirty="0" smtClean="0"/>
              <a:t> of benzene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halogenation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</a:t>
            </a:r>
            <a:r>
              <a:rPr lang="en-US" dirty="0" smtClean="0"/>
              <a:t> and Br easily react as seen</a:t>
            </a:r>
          </a:p>
          <a:p>
            <a:r>
              <a:rPr lang="en-US" dirty="0" smtClean="0"/>
              <a:t>Halogen added slowly to mixture of aromatic </a:t>
            </a:r>
            <a:r>
              <a:rPr lang="en-US" dirty="0" err="1" smtClean="0"/>
              <a:t>cpd</a:t>
            </a:r>
            <a:r>
              <a:rPr lang="en-US" dirty="0" smtClean="0"/>
              <a:t> and Fe filings</a:t>
            </a:r>
          </a:p>
          <a:p>
            <a:r>
              <a:rPr lang="en-US" dirty="0" smtClean="0"/>
              <a:t>Fe filings react with halogen to make catalyst, iron halide</a:t>
            </a:r>
          </a:p>
          <a:p>
            <a:r>
              <a:rPr lang="en-US" dirty="0" smtClean="0"/>
              <a:t>F and I substitution are possible, but require other methods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8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nitration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Nitric acid is protonated by sulfuric acid</a:t>
            </a:r>
          </a:p>
          <a:p>
            <a:r>
              <a:rPr lang="en-US" dirty="0" smtClean="0"/>
              <a:t>Protonated nitric acid loses water and makes </a:t>
            </a:r>
            <a:r>
              <a:rPr lang="en-US" dirty="0" err="1" smtClean="0"/>
              <a:t>nitronium</a:t>
            </a:r>
            <a:r>
              <a:rPr lang="en-US" dirty="0" smtClean="0"/>
              <a:t> ion, a very strong electrophile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					+</a:t>
            </a:r>
            <a:endParaRPr lang="en-US" dirty="0"/>
          </a:p>
          <a:p>
            <a:pPr marL="11430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  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      </a:t>
            </a:r>
          </a:p>
          <a:p>
            <a:pPr marL="114300" indent="0">
              <a:buNone/>
            </a:pPr>
            <a:endParaRPr lang="en-US" sz="12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          nitric acid	                protonated nitric acid	               </a:t>
            </a:r>
            <a:r>
              <a:rPr lang="en-US" sz="1200" dirty="0" err="1" smtClean="0">
                <a:solidFill>
                  <a:srgbClr val="0070C0"/>
                </a:solidFill>
              </a:rPr>
              <a:t>nitronium</a:t>
            </a:r>
            <a:r>
              <a:rPr lang="en-US" sz="1200" dirty="0" smtClean="0">
                <a:solidFill>
                  <a:srgbClr val="0070C0"/>
                </a:solidFill>
              </a:rPr>
              <a:t> 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57867"/>
              </p:ext>
            </p:extLst>
          </p:nvPr>
        </p:nvGraphicFramePr>
        <p:xfrm>
          <a:off x="761999" y="3429000"/>
          <a:ext cx="1461679" cy="133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ChemSketch" r:id="rId4" imgW="640080" imgH="582120" progId="ACD.ChemSketch.20">
                  <p:embed/>
                </p:oleObj>
              </mc:Choice>
              <mc:Fallback>
                <p:oleObj name="ChemSketch" r:id="rId4" imgW="6400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9" y="3429000"/>
                        <a:ext cx="1461679" cy="1331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81199"/>
            <a:ext cx="332559" cy="286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368" y="3673422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30000" dirty="0" smtClean="0"/>
              <a:t>+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05018"/>
              </p:ext>
            </p:extLst>
          </p:nvPr>
        </p:nvGraphicFramePr>
        <p:xfrm>
          <a:off x="3214280" y="3448097"/>
          <a:ext cx="1433920" cy="130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ChemSketch" r:id="rId7" imgW="640080" imgH="582120" progId="ACD.ChemSketch.20">
                  <p:embed/>
                </p:oleObj>
              </mc:Choice>
              <mc:Fallback>
                <p:oleObj name="ChemSketch" r:id="rId7" imgW="6400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4280" y="3448097"/>
                        <a:ext cx="1433920" cy="1305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81199"/>
            <a:ext cx="332559" cy="28600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25745"/>
              </p:ext>
            </p:extLst>
          </p:nvPr>
        </p:nvGraphicFramePr>
        <p:xfrm>
          <a:off x="5958713" y="3429000"/>
          <a:ext cx="594487" cy="130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ChemSketch" r:id="rId9" imgW="265320" imgH="582120" progId="ACD.ChemSketch.20">
                  <p:embed/>
                </p:oleObj>
              </mc:Choice>
              <mc:Fallback>
                <p:oleObj name="ChemSketch" r:id="rId9" imgW="26532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8713" y="3429000"/>
                        <a:ext cx="594487" cy="1306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82017"/>
              </p:ext>
            </p:extLst>
          </p:nvPr>
        </p:nvGraphicFramePr>
        <p:xfrm>
          <a:off x="7508875" y="3434328"/>
          <a:ext cx="492125" cy="129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ChemSketch" r:id="rId11" imgW="222480" imgH="582120" progId="ACD.ChemSketch.20">
                  <p:embed/>
                </p:oleObj>
              </mc:Choice>
              <mc:Fallback>
                <p:oleObj name="ChemSketch" r:id="rId11" imgW="2224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8875" y="3434328"/>
                        <a:ext cx="492125" cy="1290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601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sulfonation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Concentrated sulfuric acid catalyst</a:t>
            </a:r>
          </a:p>
          <a:p>
            <a:r>
              <a:rPr lang="en-US" dirty="0" smtClean="0"/>
              <a:t>Strong electrophile is either sulfur trioxide, SO</a:t>
            </a:r>
            <a:r>
              <a:rPr lang="en-US" baseline="-25000" dirty="0" smtClean="0"/>
              <a:t>3</a:t>
            </a:r>
            <a:r>
              <a:rPr lang="en-US" dirty="0" smtClean="0"/>
              <a:t>, or protonated sulfur trioxide, HSO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 is a strong electrophile at 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			 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	</a:t>
            </a:r>
          </a:p>
          <a:p>
            <a:pPr marL="114300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dirty="0" smtClean="0"/>
              <a:t>		         </a:t>
            </a:r>
            <a:r>
              <a:rPr lang="en-US" sz="1500" dirty="0" err="1" smtClean="0">
                <a:solidFill>
                  <a:srgbClr val="0070C0"/>
                </a:solidFill>
              </a:rPr>
              <a:t>benzenesulfonic</a:t>
            </a:r>
            <a:r>
              <a:rPr lang="en-US" sz="1500" dirty="0" smtClean="0">
                <a:solidFill>
                  <a:srgbClr val="0070C0"/>
                </a:solidFill>
              </a:rPr>
              <a:t> acid</a:t>
            </a:r>
            <a:r>
              <a:rPr lang="en-US" dirty="0" smtClean="0"/>
              <a:t>		</a:t>
            </a:r>
            <a:r>
              <a:rPr lang="en-US" sz="1500" dirty="0" smtClean="0">
                <a:solidFill>
                  <a:srgbClr val="0070C0"/>
                </a:solidFill>
              </a:rPr>
              <a:t>phenol</a:t>
            </a:r>
          </a:p>
          <a:p>
            <a:r>
              <a:rPr lang="en-US" dirty="0" smtClean="0"/>
              <a:t>Sulfonic acids are products; these are strong organic acids</a:t>
            </a:r>
          </a:p>
          <a:p>
            <a:r>
              <a:rPr lang="en-US" dirty="0" smtClean="0"/>
              <a:t>If </a:t>
            </a:r>
            <a:r>
              <a:rPr lang="en-US" dirty="0"/>
              <a:t>base is added, phenol is formed</a:t>
            </a:r>
          </a:p>
          <a:p>
            <a:pPr marL="114300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44434"/>
              </p:ext>
            </p:extLst>
          </p:nvPr>
        </p:nvGraphicFramePr>
        <p:xfrm>
          <a:off x="1143000" y="3340915"/>
          <a:ext cx="898525" cy="10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915"/>
                        <a:ext cx="898525" cy="10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38913"/>
              </p:ext>
            </p:extLst>
          </p:nvPr>
        </p:nvGraphicFramePr>
        <p:xfrm>
          <a:off x="3150344" y="3340925"/>
          <a:ext cx="172645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ChemSketch" r:id="rId6" imgW="1088280" imgH="865800" progId="ACD.ChemSketch.20">
                  <p:embed/>
                </p:oleObj>
              </mc:Choice>
              <mc:Fallback>
                <p:oleObj name="ChemSketch" r:id="rId6" imgW="1088280" imgH="865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0344" y="3340925"/>
                        <a:ext cx="172645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41181"/>
              </p:ext>
            </p:extLst>
          </p:nvPr>
        </p:nvGraphicFramePr>
        <p:xfrm>
          <a:off x="5886561" y="3332163"/>
          <a:ext cx="1352439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ChemSketch" r:id="rId8" imgW="868680" imgH="649080" progId="ACD.ChemSketch.20">
                  <p:embed/>
                </p:oleObj>
              </mc:Choice>
              <mc:Fallback>
                <p:oleObj name="ChemSketch" r:id="rId8" imgW="868680" imgH="649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6561" y="3332163"/>
                        <a:ext cx="1352439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35280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SO</a:t>
            </a:r>
            <a:r>
              <a:rPr lang="en-US" sz="1400" baseline="-25000" dirty="0" smtClean="0">
                <a:solidFill>
                  <a:schemeClr val="accent2"/>
                </a:solidFill>
              </a:rPr>
              <a:t>3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0702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</a:t>
            </a:r>
            <a:r>
              <a:rPr lang="en-US" sz="1400" baseline="-25000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SO</a:t>
            </a:r>
            <a:r>
              <a:rPr lang="en-US" sz="1400" baseline="-25000" dirty="0" smtClean="0">
                <a:solidFill>
                  <a:srgbClr val="0070C0"/>
                </a:solidFill>
              </a:rPr>
              <a:t>4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931" y="3352800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Na</a:t>
            </a:r>
            <a:r>
              <a:rPr lang="en-US" sz="1400" dirty="0" err="1" smtClean="0">
                <a:solidFill>
                  <a:srgbClr val="0070C0"/>
                </a:solidFill>
              </a:rPr>
              <a:t>OH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200°C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41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alkylation</a:t>
            </a:r>
            <a:br>
              <a:rPr lang="en-US" dirty="0" smtClean="0"/>
            </a:br>
            <a:r>
              <a:rPr lang="en-US" dirty="0" smtClean="0"/>
              <a:t>and acylation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Alkylation and acylation of benzene known as </a:t>
            </a:r>
            <a:r>
              <a:rPr lang="en-US" dirty="0" err="1" smtClean="0"/>
              <a:t>Friedel</a:t>
            </a:r>
            <a:r>
              <a:rPr lang="en-US" dirty="0" smtClean="0"/>
              <a:t>-Crafts </a:t>
            </a:r>
            <a:r>
              <a:rPr lang="en-US" dirty="0" err="1" smtClean="0"/>
              <a:t>rxns</a:t>
            </a:r>
            <a:endParaRPr lang="en-US" dirty="0" smtClean="0"/>
          </a:p>
          <a:p>
            <a:r>
              <a:rPr lang="en-US" dirty="0" smtClean="0"/>
              <a:t>In alkylation </a:t>
            </a:r>
            <a:r>
              <a:rPr lang="en-US" dirty="0"/>
              <a:t>c</a:t>
            </a:r>
            <a:r>
              <a:rPr lang="en-US" dirty="0" smtClean="0"/>
              <a:t>arbocation is electrophile</a:t>
            </a:r>
          </a:p>
          <a:p>
            <a:pPr lvl="1"/>
            <a:r>
              <a:rPr lang="en-US" dirty="0" smtClean="0"/>
              <a:t>Formed by removing halide from alkyl halide with Lewis acid catalyst (i.e. AlCl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formed by adding proton to an alkene</a:t>
            </a:r>
          </a:p>
          <a:p>
            <a:r>
              <a:rPr lang="en-US" dirty="0" smtClean="0"/>
              <a:t>Cannot occur if benzene already has nitro or sulfonic acid group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acylations</a:t>
            </a:r>
            <a:r>
              <a:rPr lang="en-US" dirty="0" smtClean="0"/>
              <a:t> acyl </a:t>
            </a:r>
            <a:r>
              <a:rPr lang="en-US" dirty="0" err="1" smtClean="0"/>
              <a:t>cation</a:t>
            </a:r>
            <a:r>
              <a:rPr lang="en-US" dirty="0" smtClean="0"/>
              <a:t> is electrophile</a:t>
            </a:r>
          </a:p>
          <a:p>
            <a:pPr lvl="1"/>
            <a:r>
              <a:rPr lang="en-US" dirty="0" smtClean="0"/>
              <a:t>Generated from acid derivative, usually acyl halide</a:t>
            </a:r>
          </a:p>
          <a:p>
            <a:pPr lvl="1"/>
            <a:r>
              <a:rPr lang="en-US" dirty="0" smtClean="0"/>
              <a:t>Makes aromatic ketones</a:t>
            </a:r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alkylation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>
                <a:solidFill>
                  <a:schemeClr val="tx2"/>
                </a:solidFill>
              </a:rPr>
              <a:t>				  </a:t>
            </a:r>
            <a:r>
              <a:rPr lang="en-US" sz="2400" dirty="0" smtClean="0">
                <a:solidFill>
                  <a:schemeClr val="tx2"/>
                </a:solidFill>
              </a:rPr>
              <a:t>      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endParaRPr lang="en-US" sz="2400" dirty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 smtClean="0">
                <a:solidFill>
                  <a:schemeClr val="tx2"/>
                </a:solidFill>
              </a:rPr>
              <a:t>—Al    +    ClCH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CH</a:t>
            </a:r>
            <a:r>
              <a:rPr lang="en-US" sz="2400" baseline="-250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            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 smtClean="0">
                <a:solidFill>
                  <a:schemeClr val="tx2"/>
                </a:solidFill>
              </a:rPr>
              <a:t>—Al—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 smtClean="0">
                <a:solidFill>
                  <a:schemeClr val="tx2"/>
                </a:solidFill>
              </a:rPr>
              <a:t>     +     </a:t>
            </a:r>
            <a:r>
              <a:rPr lang="en-US" sz="2400" dirty="0">
                <a:solidFill>
                  <a:srgbClr val="0070C0"/>
                </a:solidFill>
              </a:rPr>
              <a:t>CH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CH</a:t>
            </a:r>
            <a:r>
              <a:rPr lang="en-US" sz="2400" baseline="-25000" dirty="0">
                <a:solidFill>
                  <a:srgbClr val="0070C0"/>
                </a:solidFill>
              </a:rPr>
              <a:t>3</a:t>
            </a:r>
            <a:endParaRPr lang="en-US" sz="2400" dirty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	    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>
                <a:solidFill>
                  <a:schemeClr val="tx2"/>
                </a:solidFill>
              </a:rPr>
              <a:t>				 </a:t>
            </a:r>
            <a:r>
              <a:rPr lang="en-US" sz="2400" dirty="0" smtClean="0">
                <a:solidFill>
                  <a:schemeClr val="tx2"/>
                </a:solidFill>
              </a:rPr>
              <a:t>       </a:t>
            </a:r>
            <a:r>
              <a:rPr lang="en-US" sz="2400" dirty="0" err="1" smtClean="0">
                <a:solidFill>
                  <a:schemeClr val="tx2"/>
                </a:solidFill>
              </a:rPr>
              <a:t>Cl</a:t>
            </a: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    </a:t>
            </a:r>
            <a:r>
              <a:rPr lang="en-US" sz="1400" dirty="0" smtClean="0">
                <a:solidFill>
                  <a:srgbClr val="0070C0"/>
                </a:solidFill>
              </a:rPr>
              <a:t>ethyl </a:t>
            </a:r>
            <a:r>
              <a:rPr lang="en-US" sz="1400" dirty="0" err="1">
                <a:solidFill>
                  <a:srgbClr val="0070C0"/>
                </a:solidFill>
              </a:rPr>
              <a:t>cation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						</a:t>
            </a:r>
            <a:endParaRPr lang="en-US" sz="1400" dirty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11480" lvl="1"/>
            <a:r>
              <a:rPr lang="en-US" sz="2400" dirty="0" smtClean="0">
                <a:solidFill>
                  <a:schemeClr val="tx2"/>
                </a:solidFill>
              </a:rPr>
              <a:t>CH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=CH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   </a:t>
            </a:r>
            <a:r>
              <a:rPr lang="en-US" sz="2400" dirty="0" smtClean="0">
                <a:solidFill>
                  <a:srgbClr val="0070C0"/>
                </a:solidFill>
              </a:rPr>
              <a:t>CH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CH</a:t>
            </a:r>
            <a:r>
              <a:rPr lang="en-US" sz="2400" baseline="-25000" dirty="0" smtClean="0">
                <a:solidFill>
                  <a:srgbClr val="0070C0"/>
                </a:solidFill>
              </a:rPr>
              <a:t>3</a:t>
            </a:r>
          </a:p>
          <a:p>
            <a:pPr marL="411480" lvl="1"/>
            <a:endParaRPr lang="en-US" sz="2400" dirty="0" smtClean="0">
              <a:solidFill>
                <a:srgbClr val="0070C0"/>
              </a:solidFill>
            </a:endParaRPr>
          </a:p>
          <a:p>
            <a:pPr marL="411480" lvl="1"/>
            <a:r>
              <a:rPr lang="en-US" sz="1400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en-US" sz="1400" dirty="0">
                <a:solidFill>
                  <a:srgbClr val="0070C0"/>
                </a:solidFill>
              </a:rPr>
              <a:t>ethyl </a:t>
            </a:r>
            <a:r>
              <a:rPr lang="en-US" sz="1400" dirty="0" err="1">
                <a:solidFill>
                  <a:srgbClr val="0070C0"/>
                </a:solidFill>
              </a:rPr>
              <a:t>cation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41" y="2533399"/>
            <a:ext cx="332559" cy="286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416623"/>
            <a:ext cx="795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H</a:t>
            </a:r>
            <a:r>
              <a:rPr lang="en-US" sz="1400" baseline="30000" dirty="0">
                <a:solidFill>
                  <a:srgbClr val="0070C0"/>
                </a:solidFill>
              </a:rPr>
              <a:t>+</a:t>
            </a:r>
            <a:endParaRPr lang="en-US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513580" y="2161099"/>
              <a:ext cx="2988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140" y="2158579"/>
                <a:ext cx="33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540220" y="2865979"/>
              <a:ext cx="24120" cy="285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8060" y="2863819"/>
                <a:ext cx="280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5980460" y="2316619"/>
              <a:ext cx="1699560" cy="157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7940" y="2314099"/>
                <a:ext cx="1704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2947460" y="4470139"/>
              <a:ext cx="174960" cy="154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6740" y="4469779"/>
                <a:ext cx="1785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5734220" y="2169019"/>
              <a:ext cx="47880" cy="989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1700" y="2166499"/>
                <a:ext cx="52200" cy="994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67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alkylation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</a:t>
            </a:r>
          </a:p>
          <a:p>
            <a:pPr marL="41148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+  CH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CH</a:t>
            </a:r>
            <a:r>
              <a:rPr lang="en-US" sz="2400" baseline="-250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r>
              <a:rPr lang="en-US" sz="1400" dirty="0" smtClean="0">
                <a:solidFill>
                  <a:srgbClr val="0070C0"/>
                </a:solidFill>
              </a:rPr>
              <a:t>	        ethyl </a:t>
            </a:r>
            <a:r>
              <a:rPr lang="en-US" sz="1400" dirty="0" err="1" smtClean="0">
                <a:solidFill>
                  <a:srgbClr val="0070C0"/>
                </a:solidFill>
              </a:rPr>
              <a:t>cation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	           </a:t>
            </a:r>
            <a:r>
              <a:rPr lang="en-US" sz="1400" dirty="0" err="1" smtClean="0">
                <a:solidFill>
                  <a:srgbClr val="0070C0"/>
                </a:solidFill>
              </a:rPr>
              <a:t>ethylbenzene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191000"/>
            <a:ext cx="84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 H</a:t>
            </a:r>
            <a:r>
              <a:rPr lang="en-US" sz="1400" baseline="30000" dirty="0">
                <a:solidFill>
                  <a:srgbClr val="0070C0"/>
                </a:solidFill>
              </a:rPr>
              <a:t>+</a:t>
            </a:r>
            <a:endParaRPr 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40727"/>
              </p:ext>
            </p:extLst>
          </p:nvPr>
        </p:nvGraphicFramePr>
        <p:xfrm>
          <a:off x="609600" y="2209800"/>
          <a:ext cx="701604" cy="78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ChemSketch" r:id="rId4" imgW="576000" imgH="642960" progId="ACD.ChemSketch.20">
                  <p:embed/>
                </p:oleObj>
              </mc:Choice>
              <mc:Fallback>
                <p:oleObj name="ChemSketch" r:id="rId4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209800"/>
                        <a:ext cx="701604" cy="78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74502"/>
              </p:ext>
            </p:extLst>
          </p:nvPr>
        </p:nvGraphicFramePr>
        <p:xfrm>
          <a:off x="3733800" y="2209800"/>
          <a:ext cx="1143000" cy="11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ChemSketch" r:id="rId6" imgW="917280" imgH="932760" progId="ACD.ChemSketch.20">
                  <p:embed/>
                </p:oleObj>
              </mc:Choice>
              <mc:Fallback>
                <p:oleObj name="ChemSketch" r:id="rId6" imgW="917280" imgH="93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2209800"/>
                        <a:ext cx="1143000" cy="116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45663"/>
              </p:ext>
            </p:extLst>
          </p:nvPr>
        </p:nvGraphicFramePr>
        <p:xfrm>
          <a:off x="5562600" y="2191343"/>
          <a:ext cx="1143000" cy="11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ChemSketch" r:id="rId8" imgW="917280" imgH="932760" progId="ACD.ChemSketch.20">
                  <p:embed/>
                </p:oleObj>
              </mc:Choice>
              <mc:Fallback>
                <p:oleObj name="ChemSketch" r:id="rId8" imgW="917280" imgH="93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600" y="2191343"/>
                        <a:ext cx="1143000" cy="116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1219"/>
              </p:ext>
            </p:extLst>
          </p:nvPr>
        </p:nvGraphicFramePr>
        <p:xfrm>
          <a:off x="7543800" y="2209799"/>
          <a:ext cx="1146175" cy="116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ChemSketch" r:id="rId10" imgW="917280" imgH="932760" progId="ACD.ChemSketch.20">
                  <p:embed/>
                </p:oleObj>
              </mc:Choice>
              <mc:Fallback>
                <p:oleObj name="ChemSketch" r:id="rId10" imgW="917280" imgH="93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43800" y="2209799"/>
                        <a:ext cx="1146175" cy="1166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44922"/>
              </p:ext>
            </p:extLst>
          </p:nvPr>
        </p:nvGraphicFramePr>
        <p:xfrm>
          <a:off x="5562600" y="5238025"/>
          <a:ext cx="1143000" cy="11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ChemSketch" r:id="rId12" imgW="917280" imgH="932760" progId="ACD.ChemSketch.20">
                  <p:embed/>
                </p:oleObj>
              </mc:Choice>
              <mc:Fallback>
                <p:oleObj name="ChemSketch" r:id="rId12" imgW="917280" imgH="93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2600" y="5238025"/>
                        <a:ext cx="1143000" cy="116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943600" y="3886200"/>
            <a:ext cx="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129460" y="2222299"/>
              <a:ext cx="815760" cy="240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6940" y="2219779"/>
                <a:ext cx="821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1732820" y="2369539"/>
              <a:ext cx="263520" cy="138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0300" y="2367019"/>
                <a:ext cx="268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3984980" y="2445859"/>
              <a:ext cx="1948680" cy="239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3540" y="2443339"/>
                <a:ext cx="19526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7846340" y="2788219"/>
              <a:ext cx="114840" cy="30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4180" y="2785699"/>
                <a:ext cx="119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7883420" y="2742139"/>
              <a:ext cx="19440" cy="964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1260" y="2739979"/>
                <a:ext cx="24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/>
              <p14:cNvContentPartPr/>
              <p14:nvPr/>
            </p14:nvContentPartPr>
            <p14:xfrm>
              <a:off x="7918700" y="2573659"/>
              <a:ext cx="450000" cy="2286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16180" y="2571139"/>
                <a:ext cx="455040" cy="234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57742"/>
            <a:ext cx="596900" cy="17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555175"/>
            <a:ext cx="596900" cy="17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Ink 12"/>
              <p14:cNvContentPartPr/>
              <p14:nvPr/>
            </p14:nvContentPartPr>
            <p14:xfrm>
              <a:off x="8468060" y="1824536"/>
              <a:ext cx="392400" cy="1836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60500" y="1811216"/>
                <a:ext cx="41400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3491780" y="1780976"/>
              <a:ext cx="361080" cy="1840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7740" y="1766936"/>
                <a:ext cx="385200" cy="18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198225" y="2200170"/>
              <a:ext cx="795240" cy="265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5705" y="2197650"/>
                <a:ext cx="800280" cy="27072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5786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of acylation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534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O</a:t>
            </a:r>
          </a:p>
          <a:p>
            <a:pPr marL="41148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CH</a:t>
            </a:r>
            <a:r>
              <a:rPr lang="en-US" sz="2400" baseline="-250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CCl     +  AlCl</a:t>
            </a:r>
            <a:r>
              <a:rPr lang="en-US" sz="2400" baseline="-250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C=O   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+     AlCl</a:t>
            </a:r>
            <a:r>
              <a:rPr lang="en-US" sz="2400" baseline="-25000" dirty="0" smtClean="0">
                <a:solidFill>
                  <a:schemeClr val="tx2"/>
                </a:solidFill>
                <a:sym typeface="Wingdings" pitchFamily="2" charset="2"/>
              </a:rPr>
              <a:t>4</a:t>
            </a:r>
            <a:r>
              <a:rPr lang="en-US" sz="2400" baseline="30000" dirty="0" smtClean="0">
                <a:solidFill>
                  <a:schemeClr val="tx2"/>
                </a:solidFill>
                <a:sym typeface="Wingdings" pitchFamily="2" charset="2"/>
              </a:rPr>
              <a:t>-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r>
              <a:rPr lang="en-US" sz="1400" dirty="0" smtClean="0">
                <a:solidFill>
                  <a:srgbClr val="0070C0"/>
                </a:solidFill>
              </a:rPr>
              <a:t>acetyl chloride			   acyl </a:t>
            </a:r>
            <a:r>
              <a:rPr lang="en-US" sz="1400" dirty="0" err="1" smtClean="0">
                <a:solidFill>
                  <a:srgbClr val="0070C0"/>
                </a:solidFill>
              </a:rPr>
              <a:t>cation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endParaRPr lang="en-US" sz="1400" dirty="0">
              <a:solidFill>
                <a:srgbClr val="0070C0"/>
              </a:solidFill>
            </a:endParaRPr>
          </a:p>
          <a:p>
            <a:pPr marL="411480" lvl="1"/>
            <a:endParaRPr lang="en-US" sz="2400" dirty="0" smtClean="0">
              <a:solidFill>
                <a:srgbClr val="0070C0"/>
              </a:solidFill>
            </a:endParaRPr>
          </a:p>
          <a:p>
            <a:pPr marL="411480" lvl="1"/>
            <a:endParaRPr lang="en-US" sz="2400" dirty="0">
              <a:solidFill>
                <a:srgbClr val="0070C0"/>
              </a:solidFill>
            </a:endParaRPr>
          </a:p>
          <a:p>
            <a:pPr marL="411480" lvl="1"/>
            <a:endParaRPr lang="en-US" sz="2400" dirty="0" smtClean="0">
              <a:solidFill>
                <a:srgbClr val="0070C0"/>
              </a:solidFill>
            </a:endParaRPr>
          </a:p>
          <a:p>
            <a:pPr marL="411480" lvl="1"/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          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+   CH</a:t>
            </a:r>
            <a:r>
              <a:rPr lang="en-US" sz="2400" baseline="-25000" dirty="0" smtClean="0">
                <a:solidFill>
                  <a:schemeClr val="tx2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C=O  			    </a:t>
            </a:r>
            <a:endParaRPr lang="en-US" sz="2400" dirty="0">
              <a:solidFill>
                <a:schemeClr val="tx2"/>
              </a:solidFill>
            </a:endParaRPr>
          </a:p>
          <a:p>
            <a:pPr marL="411480" lvl="1"/>
            <a:endParaRPr lang="en-US" sz="2400" dirty="0" smtClean="0">
              <a:solidFill>
                <a:srgbClr val="0070C0"/>
              </a:solidFill>
            </a:endParaRPr>
          </a:p>
          <a:p>
            <a:pPr marL="411480" lvl="1"/>
            <a:endParaRPr lang="en-US" sz="2400" dirty="0">
              <a:solidFill>
                <a:srgbClr val="0070C0"/>
              </a:solidFill>
            </a:endParaRPr>
          </a:p>
          <a:p>
            <a:pPr marL="411480" lvl="1"/>
            <a:endParaRPr lang="en-US" sz="1400" dirty="0" smtClean="0">
              <a:solidFill>
                <a:srgbClr val="0070C0"/>
              </a:solidFill>
            </a:endParaRPr>
          </a:p>
          <a:p>
            <a:pPr marL="411480" lvl="1"/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	                	</a:t>
            </a:r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err="1" smtClean="0">
                <a:solidFill>
                  <a:srgbClr val="0070C0"/>
                </a:solidFill>
              </a:rPr>
              <a:t>acetophenone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33399"/>
            <a:ext cx="332559" cy="286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41" y="4648200"/>
            <a:ext cx="332559" cy="28600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78126"/>
              </p:ext>
            </p:extLst>
          </p:nvPr>
        </p:nvGraphicFramePr>
        <p:xfrm>
          <a:off x="4495800" y="4421659"/>
          <a:ext cx="1165225" cy="106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ChemSketch" r:id="rId5" imgW="957240" imgH="874800" progId="ACD.ChemSketch.20">
                  <p:embed/>
                </p:oleObj>
              </mc:Choice>
              <mc:Fallback>
                <p:oleObj name="ChemSketch" r:id="rId5" imgW="957240" imgH="874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4421659"/>
                        <a:ext cx="1165225" cy="1064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21433"/>
              </p:ext>
            </p:extLst>
          </p:nvPr>
        </p:nvGraphicFramePr>
        <p:xfrm>
          <a:off x="6629400" y="4343400"/>
          <a:ext cx="124213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ChemSketch" r:id="rId7" imgW="1014840" imgH="932760" progId="ACD.ChemSketch.20">
                  <p:embed/>
                </p:oleObj>
              </mc:Choice>
              <mc:Fallback>
                <p:oleObj name="ChemSketch" r:id="rId7" imgW="1014840" imgH="93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4343400"/>
                        <a:ext cx="1242139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28356"/>
              </p:ext>
            </p:extLst>
          </p:nvPr>
        </p:nvGraphicFramePr>
        <p:xfrm>
          <a:off x="990600" y="4367150"/>
          <a:ext cx="685800" cy="7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ChemSketch" r:id="rId9" imgW="576000" imgH="642960" progId="ACD.ChemSketch.20">
                  <p:embed/>
                </p:oleObj>
              </mc:Choice>
              <mc:Fallback>
                <p:oleObj name="ChemSketch" r:id="rId9" imgW="57600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367150"/>
                        <a:ext cx="685800" cy="7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479176" y="4340423"/>
            <a:ext cx="84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 H</a:t>
            </a:r>
            <a:r>
              <a:rPr lang="en-US" sz="1400" baseline="30000" dirty="0">
                <a:solidFill>
                  <a:srgbClr val="0070C0"/>
                </a:solidFill>
              </a:rPr>
              <a:t>+</a:t>
            </a:r>
            <a:endParaRPr lang="en-US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1457420" y="2176579"/>
              <a:ext cx="126720" cy="207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4900" y="2174059"/>
                <a:ext cx="132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4564220" y="4508659"/>
              <a:ext cx="398880" cy="463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2060" y="4506139"/>
                <a:ext cx="4032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2991740" y="4406419"/>
              <a:ext cx="150120" cy="1339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580" y="4403899"/>
                <a:ext cx="154800" cy="13896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522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Ring-activating </a:t>
            </a:r>
            <a:r>
              <a:rPr lang="en-US" i="1" dirty="0" err="1" smtClean="0"/>
              <a:t>vs</a:t>
            </a:r>
            <a:r>
              <a:rPr lang="en-US" dirty="0" smtClean="0"/>
              <a:t> ring-deactivating substituents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Electron-seeking substituents increase </a:t>
            </a:r>
            <a:r>
              <a:rPr lang="en-US" dirty="0" err="1" smtClean="0"/>
              <a:t>rxn</a:t>
            </a:r>
            <a:r>
              <a:rPr lang="en-US" dirty="0" smtClean="0"/>
              <a:t> rate</a:t>
            </a:r>
          </a:p>
          <a:p>
            <a:pPr lvl="1"/>
            <a:r>
              <a:rPr lang="en-US" dirty="0" smtClean="0"/>
              <a:t>Hydroxyl (-OH)…phenol</a:t>
            </a:r>
          </a:p>
          <a:p>
            <a:pPr lvl="1"/>
            <a:r>
              <a:rPr lang="en-US" dirty="0" smtClean="0"/>
              <a:t>Methyl (-CH</a:t>
            </a:r>
            <a:r>
              <a:rPr lang="en-US" baseline="-25000" dirty="0" smtClean="0"/>
              <a:t>3</a:t>
            </a:r>
            <a:r>
              <a:rPr lang="en-US" dirty="0" smtClean="0"/>
              <a:t>)…methylbenzene</a:t>
            </a:r>
          </a:p>
          <a:p>
            <a:r>
              <a:rPr lang="en-US" dirty="0" smtClean="0"/>
              <a:t>Electron-withdrawing substituents decrease </a:t>
            </a:r>
            <a:r>
              <a:rPr lang="en-US" dirty="0" err="1" smtClean="0"/>
              <a:t>rxn</a:t>
            </a:r>
            <a:r>
              <a:rPr lang="en-US" dirty="0" smtClean="0"/>
              <a:t> rate</a:t>
            </a:r>
          </a:p>
          <a:p>
            <a:pPr lvl="1"/>
            <a:r>
              <a:rPr lang="en-US" dirty="0" err="1" smtClean="0"/>
              <a:t>Chloro</a:t>
            </a:r>
            <a:r>
              <a:rPr lang="en-US" dirty="0" smtClean="0"/>
              <a:t> (--</a:t>
            </a:r>
            <a:r>
              <a:rPr lang="en-US" dirty="0" err="1" smtClean="0"/>
              <a:t>Cl</a:t>
            </a:r>
            <a:r>
              <a:rPr lang="en-US" dirty="0" smtClean="0"/>
              <a:t>)…</a:t>
            </a:r>
            <a:r>
              <a:rPr lang="en-US" dirty="0" err="1" smtClean="0"/>
              <a:t>chlorobenzene</a:t>
            </a:r>
            <a:endParaRPr lang="en-US" dirty="0" smtClean="0"/>
          </a:p>
          <a:p>
            <a:pPr lvl="1"/>
            <a:r>
              <a:rPr lang="en-US" dirty="0" smtClean="0"/>
              <a:t>Nitro (-NO</a:t>
            </a:r>
            <a:r>
              <a:rPr lang="en-US" baseline="-25000" dirty="0" smtClean="0"/>
              <a:t>2</a:t>
            </a:r>
            <a:r>
              <a:rPr lang="en-US" dirty="0" smtClean="0"/>
              <a:t>)…nitrobenzene</a:t>
            </a:r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6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Ortho, </a:t>
            </a:r>
            <a:r>
              <a:rPr lang="en-US" i="1" dirty="0" err="1" smtClean="0"/>
              <a:t>para</a:t>
            </a:r>
            <a:r>
              <a:rPr lang="en-US" dirty="0" smtClean="0"/>
              <a:t>-directing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meta</a:t>
            </a:r>
            <a:r>
              <a:rPr lang="en-US" dirty="0" smtClean="0"/>
              <a:t>-directing substituents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Substituents already present on a ring determine the position taken by a new substituent</a:t>
            </a:r>
          </a:p>
          <a:p>
            <a:r>
              <a:rPr lang="en-US" dirty="0" smtClean="0"/>
              <a:t>Some are </a:t>
            </a:r>
            <a:r>
              <a:rPr lang="en-US" i="1" dirty="0" err="1" smtClean="0"/>
              <a:t>ortho,para</a:t>
            </a:r>
            <a:r>
              <a:rPr lang="en-US" dirty="0" smtClean="0"/>
              <a:t>-directing</a:t>
            </a:r>
          </a:p>
          <a:p>
            <a:pPr lvl="1"/>
            <a:r>
              <a:rPr lang="en-US" dirty="0" smtClean="0"/>
              <a:t>Amino, </a:t>
            </a:r>
            <a:r>
              <a:rPr lang="en-US" dirty="0" err="1" smtClean="0"/>
              <a:t>hydroxy</a:t>
            </a:r>
            <a:r>
              <a:rPr lang="en-US" dirty="0" smtClean="0"/>
              <a:t>, alkyl, halo</a:t>
            </a:r>
          </a:p>
          <a:p>
            <a:r>
              <a:rPr lang="en-US" dirty="0" smtClean="0"/>
              <a:t>Some are </a:t>
            </a:r>
            <a:r>
              <a:rPr lang="en-US" i="1" dirty="0" smtClean="0"/>
              <a:t>meta</a:t>
            </a:r>
            <a:r>
              <a:rPr lang="en-US" dirty="0" smtClean="0"/>
              <a:t>-directing</a:t>
            </a:r>
          </a:p>
          <a:p>
            <a:pPr lvl="1"/>
            <a:r>
              <a:rPr lang="en-US" dirty="0" smtClean="0"/>
              <a:t>Acyl, carboxyl, nitro</a:t>
            </a:r>
          </a:p>
          <a:p>
            <a:r>
              <a:rPr lang="en-US" dirty="0" smtClean="0"/>
              <a:t>Important to know which it is due to desired products</a:t>
            </a:r>
          </a:p>
          <a:p>
            <a:pPr lvl="1"/>
            <a:r>
              <a:rPr lang="en-US" dirty="0" err="1" smtClean="0"/>
              <a:t>Bromobenzene</a:t>
            </a:r>
            <a:r>
              <a:rPr lang="en-US" dirty="0" smtClean="0"/>
              <a:t> that is nitrated makes </a:t>
            </a:r>
            <a:r>
              <a:rPr lang="en-US" i="1" dirty="0" smtClean="0"/>
              <a:t>o</a:t>
            </a:r>
            <a:r>
              <a:rPr lang="en-US" dirty="0" smtClean="0"/>
              <a:t>- and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bromonitrobenzene</a:t>
            </a:r>
            <a:endParaRPr lang="en-US" dirty="0" smtClean="0"/>
          </a:p>
          <a:p>
            <a:pPr lvl="1"/>
            <a:r>
              <a:rPr lang="en-US" dirty="0" smtClean="0"/>
              <a:t>Nitrobenzene that is brominated makes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bromonitrobenzene</a:t>
            </a:r>
            <a:endParaRPr lang="en-US" dirty="0" smtClean="0"/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7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Polycyclic 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Aromaticity</a:t>
            </a:r>
            <a:r>
              <a:rPr lang="en-US" dirty="0" smtClean="0"/>
              <a:t>…unusual stability of certain fully conjugated cyclic systems…beyond benzene</a:t>
            </a:r>
          </a:p>
          <a:p>
            <a:r>
              <a:rPr lang="en-US" dirty="0" smtClean="0"/>
              <a:t>Naphthalene, 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, first pure </a:t>
            </a:r>
            <a:r>
              <a:rPr lang="en-US" dirty="0" err="1" smtClean="0"/>
              <a:t>cpd</a:t>
            </a:r>
            <a:r>
              <a:rPr lang="en-US" dirty="0" smtClean="0"/>
              <a:t> isolated from a by-product of converting coal to coke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C’s are numbered to indicate 3 sets of equivalent C’s</a:t>
            </a:r>
          </a:p>
          <a:p>
            <a:pPr lvl="1"/>
            <a:r>
              <a:rPr lang="en-US" dirty="0" smtClean="0"/>
              <a:t>BL’s are not all the same, but close to 1.39 Å</a:t>
            </a:r>
          </a:p>
          <a:p>
            <a:pPr lvl="1"/>
            <a:r>
              <a:rPr lang="en-US" dirty="0" smtClean="0"/>
              <a:t>RE &lt; 2x that of benzene 251 kJ/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 smtClean="0"/>
              <a:t>Undergoes electrophilic substitution, with </a:t>
            </a:r>
            <a:r>
              <a:rPr lang="en-US" dirty="0" err="1" smtClean="0"/>
              <a:t>monosubstitution</a:t>
            </a:r>
            <a:r>
              <a:rPr lang="en-US" dirty="0" smtClean="0"/>
              <a:t> predominantly at C-1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859603"/>
              </p:ext>
            </p:extLst>
          </p:nvPr>
        </p:nvGraphicFramePr>
        <p:xfrm>
          <a:off x="1676400" y="3505200"/>
          <a:ext cx="1371600" cy="86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ChemSketch" r:id="rId4" imgW="1014840" imgH="642960" progId="ACD.ChemSketch.20">
                  <p:embed/>
                </p:oleObj>
              </mc:Choice>
              <mc:Fallback>
                <p:oleObj name="ChemSketch" r:id="rId4" imgW="101484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3505200"/>
                        <a:ext cx="1371600" cy="86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3276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6348" y="35784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7475" y="39594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3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598" y="4264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350" y="4079175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50" y="4267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5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9505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6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581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7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5748" y="3276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298" y="3454723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8a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094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C</a:t>
            </a:r>
            <a:r>
              <a:rPr lang="en-US" baseline="-25000" dirty="0" smtClean="0">
                <a:solidFill>
                  <a:schemeClr val="accent3"/>
                </a:solidFill>
              </a:rPr>
              <a:t>6</a:t>
            </a:r>
            <a:r>
              <a:rPr lang="en-US" dirty="0" smtClean="0">
                <a:solidFill>
                  <a:schemeClr val="accent3"/>
                </a:solidFill>
              </a:rPr>
              <a:t>H</a:t>
            </a:r>
            <a:r>
              <a:rPr lang="en-US" baseline="-25000" dirty="0" smtClean="0">
                <a:solidFill>
                  <a:schemeClr val="accent3"/>
                </a:solidFill>
              </a:rPr>
              <a:t>6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Br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3"/>
                </a:solidFill>
              </a:rPr>
              <a:t>C</a:t>
            </a:r>
            <a:r>
              <a:rPr lang="en-US" baseline="-25000" dirty="0" smtClean="0">
                <a:solidFill>
                  <a:schemeClr val="accent3"/>
                </a:solidFill>
              </a:rPr>
              <a:t>6</a:t>
            </a:r>
            <a:r>
              <a:rPr lang="en-US" dirty="0" smtClean="0">
                <a:solidFill>
                  <a:schemeClr val="accent3"/>
                </a:solidFill>
              </a:rPr>
              <a:t>H</a:t>
            </a:r>
            <a:r>
              <a:rPr lang="en-US" baseline="-25000" dirty="0" smtClean="0">
                <a:solidFill>
                  <a:schemeClr val="accent3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Br</a:t>
            </a:r>
            <a:r>
              <a:rPr lang="en-US" dirty="0" smtClean="0"/>
              <a:t> + </a:t>
            </a:r>
            <a:r>
              <a:rPr lang="en-US" dirty="0" err="1" smtClean="0">
                <a:solidFill>
                  <a:schemeClr val="accent3"/>
                </a:solidFill>
              </a:rPr>
              <a:t>H</a:t>
            </a:r>
            <a:r>
              <a:rPr lang="en-US" dirty="0" err="1" smtClean="0">
                <a:solidFill>
                  <a:schemeClr val="accent1"/>
                </a:solidFill>
              </a:rPr>
              <a:t>Br</a:t>
            </a:r>
            <a:endParaRPr lang="en-US" dirty="0" smtClean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sz="1600" dirty="0"/>
              <a:t>b</a:t>
            </a:r>
            <a:r>
              <a:rPr lang="en-US" sz="1600" dirty="0" smtClean="0"/>
              <a:t>enzene                </a:t>
            </a:r>
            <a:r>
              <a:rPr lang="en-US" sz="1600" dirty="0" err="1" smtClean="0"/>
              <a:t>bromobenzene</a:t>
            </a:r>
            <a:r>
              <a:rPr lang="en-US" sz="1600" dirty="0" smtClean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>
                <a:solidFill>
                  <a:schemeClr val="accent3"/>
                </a:solidFill>
              </a:rPr>
              <a:t>C</a:t>
            </a:r>
            <a:r>
              <a:rPr lang="en-US" baseline="-25000" dirty="0">
                <a:solidFill>
                  <a:schemeClr val="accent3"/>
                </a:solidFill>
              </a:rPr>
              <a:t>6</a:t>
            </a:r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baseline="-25000" dirty="0">
                <a:solidFill>
                  <a:schemeClr val="accent3"/>
                </a:solidFill>
              </a:rPr>
              <a:t>6</a:t>
            </a:r>
            <a:r>
              <a:rPr lang="en-US" dirty="0"/>
              <a:t> +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l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3"/>
                </a:solidFill>
              </a:rPr>
              <a:t>C</a:t>
            </a:r>
            <a:r>
              <a:rPr lang="en-US" baseline="-25000" dirty="0" smtClean="0">
                <a:solidFill>
                  <a:schemeClr val="accent3"/>
                </a:solidFill>
              </a:rPr>
              <a:t>6</a:t>
            </a:r>
            <a:r>
              <a:rPr lang="en-US" dirty="0" smtClean="0">
                <a:solidFill>
                  <a:schemeClr val="accent3"/>
                </a:solidFill>
              </a:rPr>
              <a:t>H</a:t>
            </a:r>
            <a:r>
              <a:rPr lang="en-US" baseline="-25000" dirty="0" smtClean="0">
                <a:solidFill>
                  <a:schemeClr val="accent3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Cl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>
                <a:solidFill>
                  <a:schemeClr val="accent3"/>
                </a:solidFill>
              </a:rPr>
              <a:t>H</a:t>
            </a:r>
            <a:r>
              <a:rPr lang="en-US" dirty="0" err="1" smtClean="0">
                <a:solidFill>
                  <a:schemeClr val="accent1"/>
                </a:solidFill>
              </a:rPr>
              <a:t>Cl</a:t>
            </a: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sz="1600" dirty="0"/>
              <a:t>benzene                </a:t>
            </a:r>
            <a:r>
              <a:rPr lang="en-US" sz="1600" dirty="0" err="1" smtClean="0"/>
              <a:t>chlorobenzene</a:t>
            </a:r>
            <a:r>
              <a:rPr lang="en-US" sz="1600" dirty="0" smtClean="0"/>
              <a:t> </a:t>
            </a:r>
            <a:endParaRPr lang="en-US" sz="1600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No isomers are produced by either </a:t>
            </a:r>
            <a:r>
              <a:rPr lang="en-US" dirty="0" err="1" smtClean="0"/>
              <a:t>rxn</a:t>
            </a:r>
            <a:endParaRPr lang="en-US" dirty="0" smtClean="0"/>
          </a:p>
          <a:p>
            <a:pPr lvl="1"/>
            <a:r>
              <a:rPr lang="en-US" dirty="0" smtClean="0"/>
              <a:t>All six H’s must be chemically equivalent</a:t>
            </a:r>
            <a:endParaRPr lang="en-US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2135" y="208352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FeBr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4438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FeCl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2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Nitration of naphthalene at C-1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Four contributors are possible…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 the contributors for nitration at C-2.  Why is C-1 preferred?</a:t>
            </a:r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28934"/>
              </p:ext>
            </p:extLst>
          </p:nvPr>
        </p:nvGraphicFramePr>
        <p:xfrm>
          <a:off x="533400" y="2743200"/>
          <a:ext cx="1676400" cy="137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ChemSketch" r:id="rId4" imgW="1249560" imgH="1027080" progId="ACD.ChemSketch.20">
                  <p:embed/>
                </p:oleObj>
              </mc:Choice>
              <mc:Fallback>
                <p:oleObj name="ChemSketch" r:id="rId4" imgW="124956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743200"/>
                        <a:ext cx="1676400" cy="137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32115"/>
              </p:ext>
            </p:extLst>
          </p:nvPr>
        </p:nvGraphicFramePr>
        <p:xfrm>
          <a:off x="2590800" y="2723061"/>
          <a:ext cx="1692888" cy="139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ChemSketch" r:id="rId6" imgW="1249560" imgH="1027080" progId="ACD.ChemSketch.20">
                  <p:embed/>
                </p:oleObj>
              </mc:Choice>
              <mc:Fallback>
                <p:oleObj name="ChemSketch" r:id="rId6" imgW="124956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2723061"/>
                        <a:ext cx="1692888" cy="1391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36303"/>
              </p:ext>
            </p:extLst>
          </p:nvPr>
        </p:nvGraphicFramePr>
        <p:xfrm>
          <a:off x="6781800" y="2833967"/>
          <a:ext cx="1652650" cy="135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ChemSketch" r:id="rId8" imgW="1249560" imgH="1027080" progId="ACD.ChemSketch.20">
                  <p:embed/>
                </p:oleObj>
              </mc:Choice>
              <mc:Fallback>
                <p:oleObj name="ChemSketch" r:id="rId8" imgW="124956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1800" y="2833967"/>
                        <a:ext cx="1652650" cy="135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70730"/>
              </p:ext>
            </p:extLst>
          </p:nvPr>
        </p:nvGraphicFramePr>
        <p:xfrm>
          <a:off x="4800600" y="2743200"/>
          <a:ext cx="1676400" cy="137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ChemSketch" r:id="rId10" imgW="1249560" imgH="1027080" progId="ACD.ChemSketch.20">
                  <p:embed/>
                </p:oleObj>
              </mc:Choice>
              <mc:Fallback>
                <p:oleObj name="ChemSketch" r:id="rId10" imgW="1249560" imgH="1027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2743200"/>
                        <a:ext cx="1676400" cy="137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596900" cy="17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3581400"/>
            <a:ext cx="596900" cy="17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3581400"/>
            <a:ext cx="596900" cy="17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/>
              <p14:cNvContentPartPr/>
              <p14:nvPr/>
            </p14:nvContentPartPr>
            <p14:xfrm>
              <a:off x="3726500" y="3505200"/>
              <a:ext cx="100440" cy="118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23980" y="3502680"/>
                <a:ext cx="105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5707220" y="3804896"/>
              <a:ext cx="129240" cy="113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04700" y="3802376"/>
                <a:ext cx="1339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8549420" y="2409176"/>
              <a:ext cx="347400" cy="1954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38260" y="2395136"/>
                <a:ext cx="372960" cy="19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378860" y="2537696"/>
              <a:ext cx="343080" cy="2012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820" y="2523656"/>
                <a:ext cx="37116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/>
              <p14:cNvContentPartPr/>
              <p14:nvPr/>
            </p14:nvContentPartPr>
            <p14:xfrm>
              <a:off x="1644625" y="3580616"/>
              <a:ext cx="11088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42465" y="3577736"/>
                <a:ext cx="11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/>
              <p14:cNvContentPartPr/>
              <p14:nvPr/>
            </p14:nvContentPartPr>
            <p14:xfrm>
              <a:off x="1678105" y="3513296"/>
              <a:ext cx="16200" cy="1198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5585" y="3510776"/>
                <a:ext cx="21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/>
              <p14:cNvContentPartPr/>
              <p14:nvPr/>
            </p14:nvContentPartPr>
            <p14:xfrm>
              <a:off x="7678225" y="3950490"/>
              <a:ext cx="152280" cy="15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77145" y="3948330"/>
                <a:ext cx="155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/>
              <p14:cNvContentPartPr/>
              <p14:nvPr/>
            </p14:nvContentPartPr>
            <p14:xfrm>
              <a:off x="7740865" y="3924570"/>
              <a:ext cx="21600" cy="81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9785" y="3922050"/>
                <a:ext cx="25200" cy="8640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4254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Fused polycyclic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1400" dirty="0" err="1" smtClean="0"/>
              <a:t>anthracene</a:t>
            </a:r>
            <a:r>
              <a:rPr lang="en-US" sz="1400" dirty="0" smtClean="0"/>
              <a:t>		            </a:t>
            </a:r>
            <a:r>
              <a:rPr lang="en-US" sz="1400" dirty="0" err="1" smtClean="0"/>
              <a:t>phenanthrene</a:t>
            </a:r>
            <a:r>
              <a:rPr lang="en-US" sz="1400" dirty="0" smtClean="0"/>
              <a:t>		   </a:t>
            </a:r>
            <a:r>
              <a:rPr lang="en-US" sz="1400" dirty="0" err="1" smtClean="0"/>
              <a:t>pyrene</a:t>
            </a:r>
            <a:endParaRPr lang="en-US" sz="1400" dirty="0" smtClean="0"/>
          </a:p>
          <a:p>
            <a:pPr marL="114300" indent="0">
              <a:buNone/>
            </a:pPr>
            <a:endParaRPr lang="en-US" sz="1400" dirty="0"/>
          </a:p>
          <a:p>
            <a:r>
              <a:rPr lang="en-US" dirty="0" smtClean="0"/>
              <a:t>PAH’s make up a large percentage of the C found in interstellar space</a:t>
            </a:r>
          </a:p>
          <a:p>
            <a:pPr lvl="1"/>
            <a:r>
              <a:rPr lang="en-US" dirty="0" smtClean="0"/>
              <a:t>Observed in interstellar ice (Halley’s comet)</a:t>
            </a:r>
          </a:p>
          <a:p>
            <a:pPr lvl="1"/>
            <a:r>
              <a:rPr lang="en-US" dirty="0" smtClean="0"/>
              <a:t>UV radiation of PAH’s in ice yield aromatic ketones, alcohols, and other </a:t>
            </a:r>
            <a:r>
              <a:rPr lang="en-US" dirty="0" err="1" smtClean="0"/>
              <a:t>cpds</a:t>
            </a:r>
            <a:r>
              <a:rPr lang="en-US" dirty="0" smtClean="0"/>
              <a:t>—prebiotic chemistry role?!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93075"/>
              </p:ext>
            </p:extLst>
          </p:nvPr>
        </p:nvGraphicFramePr>
        <p:xfrm>
          <a:off x="381000" y="2209800"/>
          <a:ext cx="224047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ChemSketch" r:id="rId4" imgW="1454040" imgH="642960" progId="ACD.ChemSketch.20">
                  <p:embed/>
                </p:oleObj>
              </mc:Choice>
              <mc:Fallback>
                <p:oleObj name="ChemSketch" r:id="rId4" imgW="1454040" imgH="642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09800"/>
                        <a:ext cx="224047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478"/>
              </p:ext>
            </p:extLst>
          </p:nvPr>
        </p:nvGraphicFramePr>
        <p:xfrm>
          <a:off x="3632436" y="1600200"/>
          <a:ext cx="193016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ChemSketch" r:id="rId6" imgW="1234440" imgH="1024200" progId="ACD.ChemSketch.20">
                  <p:embed/>
                </p:oleObj>
              </mc:Choice>
              <mc:Fallback>
                <p:oleObj name="ChemSketch" r:id="rId6" imgW="1234440" imgH="1024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2436" y="1600200"/>
                        <a:ext cx="1930164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3394"/>
              </p:ext>
            </p:extLst>
          </p:nvPr>
        </p:nvGraphicFramePr>
        <p:xfrm>
          <a:off x="6781800" y="1600200"/>
          <a:ext cx="1905000" cy="157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ChemSketch" r:id="rId8" imgW="1234440" imgH="1024200" progId="ACD.ChemSketch.20">
                  <p:embed/>
                </p:oleObj>
              </mc:Choice>
              <mc:Fallback>
                <p:oleObj name="ChemSketch" r:id="rId8" imgW="1234440" imgH="1024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1905000" cy="157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698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449785" y="1699616"/>
              <a:ext cx="6717240" cy="396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05" y="1695296"/>
                <a:ext cx="6728760" cy="39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493705" y="2147456"/>
              <a:ext cx="4671360" cy="71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745" y="2139536"/>
                <a:ext cx="4683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9" name="Ink 88"/>
              <p14:cNvContentPartPr/>
              <p14:nvPr/>
            </p14:nvContentPartPr>
            <p14:xfrm>
              <a:off x="705385" y="3965456"/>
              <a:ext cx="5630400" cy="1702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545" y="3957176"/>
                <a:ext cx="5644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" name="Ink 103"/>
              <p14:cNvContentPartPr/>
              <p14:nvPr/>
            </p14:nvContentPartPr>
            <p14:xfrm>
              <a:off x="1583065" y="4510496"/>
              <a:ext cx="2424600" cy="1033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5865" y="4507616"/>
                <a:ext cx="243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5" name="Ink 124"/>
              <p14:cNvContentPartPr/>
              <p14:nvPr/>
            </p14:nvContentPartPr>
            <p14:xfrm>
              <a:off x="3830545" y="5175056"/>
              <a:ext cx="961200" cy="26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3345" y="5167136"/>
                <a:ext cx="97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6" name="Ink 135"/>
              <p14:cNvContentPartPr/>
              <p14:nvPr/>
            </p14:nvContentPartPr>
            <p14:xfrm>
              <a:off x="7619185" y="4946816"/>
              <a:ext cx="35640" cy="2743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1265" y="4941776"/>
                <a:ext cx="511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7" name="Ink 136"/>
              <p14:cNvContentPartPr/>
              <p14:nvPr/>
            </p14:nvContentPartPr>
            <p14:xfrm>
              <a:off x="7590745" y="5031416"/>
              <a:ext cx="225720" cy="741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2825" y="5028176"/>
                <a:ext cx="236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8" name="Ink 137"/>
              <p14:cNvContentPartPr/>
              <p14:nvPr/>
            </p14:nvContentPartPr>
            <p14:xfrm>
              <a:off x="7721065" y="4925576"/>
              <a:ext cx="87840" cy="2638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12785" y="4920176"/>
                <a:ext cx="99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9" name="Ink 138"/>
              <p14:cNvContentPartPr/>
              <p14:nvPr/>
            </p14:nvContentPartPr>
            <p14:xfrm>
              <a:off x="7898905" y="4943576"/>
              <a:ext cx="217440" cy="1814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92425" y="4939616"/>
                <a:ext cx="2271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7883065" y="4921256"/>
              <a:ext cx="172440" cy="2736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4785" y="4914056"/>
                <a:ext cx="184320" cy="28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975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1291105" y="2012456"/>
              <a:ext cx="2105640" cy="68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7865" y="2004176"/>
                <a:ext cx="2117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" name="Ink 58"/>
              <p14:cNvContentPartPr/>
              <p14:nvPr/>
            </p14:nvContentPartPr>
            <p14:xfrm>
              <a:off x="1293985" y="1626896"/>
              <a:ext cx="7367040" cy="21427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705" y="1618616"/>
                <a:ext cx="7383600" cy="21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1" name="Ink 90"/>
              <p14:cNvContentPartPr/>
              <p14:nvPr/>
            </p14:nvContentPartPr>
            <p14:xfrm>
              <a:off x="1690705" y="3860336"/>
              <a:ext cx="1911600" cy="223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3145" y="3852056"/>
                <a:ext cx="1927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" name="Ink 142"/>
              <p14:cNvContentPartPr/>
              <p14:nvPr/>
            </p14:nvContentPartPr>
            <p14:xfrm>
              <a:off x="4843945" y="3971576"/>
              <a:ext cx="4028040" cy="10555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6025" y="3963296"/>
                <a:ext cx="404424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4" name="Ink 143"/>
              <p14:cNvContentPartPr/>
              <p14:nvPr/>
            </p14:nvContentPartPr>
            <p14:xfrm>
              <a:off x="2026945" y="4003616"/>
              <a:ext cx="4751280" cy="10400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9385" y="4000736"/>
                <a:ext cx="476388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5" name="Ink 144"/>
              <p14:cNvContentPartPr/>
              <p14:nvPr/>
            </p14:nvContentPartPr>
            <p14:xfrm>
              <a:off x="5213665" y="3878696"/>
              <a:ext cx="2699280" cy="4737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6465" y="3871136"/>
                <a:ext cx="2710080" cy="489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5441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332145" y="1626536"/>
              <a:ext cx="6737760" cy="3602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865" y="1619696"/>
                <a:ext cx="6754320" cy="36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1454185" y="2051696"/>
              <a:ext cx="5454720" cy="193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6265" y="2043056"/>
                <a:ext cx="54709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" name="Ink 85"/>
              <p14:cNvContentPartPr/>
              <p14:nvPr/>
            </p14:nvContentPartPr>
            <p14:xfrm>
              <a:off x="1868545" y="4179656"/>
              <a:ext cx="1951920" cy="496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3145" y="4175336"/>
                <a:ext cx="1960560" cy="60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6454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564345" y="2198576"/>
              <a:ext cx="5618880" cy="518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665" y="2193896"/>
                <a:ext cx="5626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" name="Ink 91"/>
              <p14:cNvContentPartPr/>
              <p14:nvPr/>
            </p14:nvContentPartPr>
            <p14:xfrm>
              <a:off x="6212305" y="2053856"/>
              <a:ext cx="1593000" cy="13762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6905" y="2045576"/>
                <a:ext cx="1606680" cy="13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7" name="Ink 126"/>
              <p14:cNvContentPartPr/>
              <p14:nvPr/>
            </p14:nvContentPartPr>
            <p14:xfrm>
              <a:off x="1454545" y="1630136"/>
              <a:ext cx="5864760" cy="4694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6265" y="1621856"/>
                <a:ext cx="5881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" name="Ink 133"/>
              <p14:cNvContentPartPr/>
              <p14:nvPr/>
            </p14:nvContentPartPr>
            <p14:xfrm>
              <a:off x="1959625" y="4113776"/>
              <a:ext cx="3933360" cy="896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1705" y="4105496"/>
                <a:ext cx="3948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5" name="Ink 154"/>
              <p14:cNvContentPartPr/>
              <p14:nvPr/>
            </p14:nvContentPartPr>
            <p14:xfrm>
              <a:off x="1688905" y="3710576"/>
              <a:ext cx="4178160" cy="3801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1345" y="3702656"/>
                <a:ext cx="41936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9" name="Ink 158"/>
              <p14:cNvContentPartPr/>
              <p14:nvPr/>
            </p14:nvContentPartPr>
            <p14:xfrm>
              <a:off x="1697185" y="2395856"/>
              <a:ext cx="7193160" cy="10465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1785" y="2389736"/>
                <a:ext cx="720684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" name="Ink 204"/>
              <p14:cNvContentPartPr/>
              <p14:nvPr/>
            </p14:nvContentPartPr>
            <p14:xfrm>
              <a:off x="5642785" y="4038176"/>
              <a:ext cx="2683080" cy="11088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30185" y="4024856"/>
                <a:ext cx="2710440" cy="11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0" name="Ink 239"/>
              <p14:cNvContentPartPr/>
              <p14:nvPr/>
            </p14:nvContentPartPr>
            <p14:xfrm>
              <a:off x="1864585" y="4087856"/>
              <a:ext cx="6936840" cy="11401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56305" y="4074896"/>
                <a:ext cx="695952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2" name="Ink 241"/>
              <p14:cNvContentPartPr/>
              <p14:nvPr/>
            </p14:nvContentPartPr>
            <p14:xfrm>
              <a:off x="4972465" y="4590416"/>
              <a:ext cx="1672200" cy="14288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59505" y="4576736"/>
                <a:ext cx="1699560" cy="1455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836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Benzene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Br</a:t>
            </a:r>
            <a:r>
              <a:rPr lang="en-US" dirty="0" smtClean="0"/>
              <a:t> + Br</a:t>
            </a:r>
            <a:r>
              <a:rPr lang="en-US" baseline="-25000" dirty="0" smtClean="0"/>
              <a:t>2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HBr</a:t>
            </a:r>
            <a:endParaRPr lang="en-US" dirty="0" smtClean="0"/>
          </a:p>
          <a:p>
            <a:pPr marL="114300" indent="0">
              <a:buNone/>
            </a:pPr>
            <a:r>
              <a:rPr lang="en-US" sz="1600" dirty="0" err="1"/>
              <a:t>bromobenzene</a:t>
            </a: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dirty="0" err="1" smtClean="0"/>
              <a:t>dibromobenzene</a:t>
            </a:r>
            <a:r>
              <a:rPr lang="en-US" sz="1600" dirty="0" smtClean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r>
              <a:rPr lang="en-US" dirty="0" smtClean="0"/>
              <a:t>3 isomers are produced by further addition of Br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Same will occur with </a:t>
            </a:r>
            <a:r>
              <a:rPr lang="en-US" dirty="0" err="1" smtClean="0"/>
              <a:t>chlorobenzene</a:t>
            </a:r>
            <a:endParaRPr lang="en-US" dirty="0" smtClean="0"/>
          </a:p>
          <a:p>
            <a:r>
              <a:rPr lang="en-US" dirty="0" smtClean="0"/>
              <a:t>Must be explained by structure of benzene</a:t>
            </a:r>
            <a:endParaRPr lang="en-US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0735" y="208352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FeBr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50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Kekulé</a:t>
            </a:r>
            <a:r>
              <a:rPr lang="en-US" dirty="0" smtClean="0"/>
              <a:t> Benzene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1865 Friedrich August </a:t>
            </a:r>
            <a:r>
              <a:rPr lang="en-US" dirty="0" err="1" smtClean="0"/>
              <a:t>Kekulé</a:t>
            </a:r>
            <a:r>
              <a:rPr lang="en-US" dirty="0" smtClean="0"/>
              <a:t> proposed reasonable structure</a:t>
            </a:r>
          </a:p>
          <a:p>
            <a:pPr lvl="1"/>
            <a:r>
              <a:rPr lang="en-US" dirty="0" smtClean="0"/>
              <a:t>First to realize that C was tetravalent (needed 4 bonds)</a:t>
            </a:r>
          </a:p>
          <a:p>
            <a:pPr lvl="1"/>
            <a:r>
              <a:rPr lang="en-US" dirty="0" smtClean="0"/>
              <a:t>Architect originally</a:t>
            </a:r>
            <a:endParaRPr lang="en-US" dirty="0"/>
          </a:p>
          <a:p>
            <a:r>
              <a:rPr lang="en-US" dirty="0" smtClean="0"/>
              <a:t>Suggested conjugated structure of 6 C’s in hexagonal shape with 1 H on each C</a:t>
            </a:r>
          </a:p>
          <a:p>
            <a:r>
              <a:rPr lang="en-US" dirty="0" smtClean="0"/>
              <a:t>To account for lack of positive tests for unsaturation, proposed that single and double bonds exchange positions rapidly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Kekulé</a:t>
            </a:r>
            <a:r>
              <a:rPr lang="en-US" dirty="0" smtClean="0"/>
              <a:t> Benzene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5949"/>
          <a:stretch/>
        </p:blipFill>
        <p:spPr>
          <a:xfrm>
            <a:off x="2558823" y="2227673"/>
            <a:ext cx="3435532" cy="155127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6623" y="2883565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26" y="2861222"/>
            <a:ext cx="390525" cy="335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Write the equation for the </a:t>
            </a:r>
            <a:r>
              <a:rPr lang="en-US" sz="2400" dirty="0" err="1" smtClean="0">
                <a:solidFill>
                  <a:schemeClr val="tx2"/>
                </a:solidFill>
              </a:rPr>
              <a:t>rxn</a:t>
            </a:r>
            <a:r>
              <a:rPr lang="en-US" sz="2400" dirty="0" smtClean="0">
                <a:solidFill>
                  <a:schemeClr val="tx2"/>
                </a:solidFill>
              </a:rPr>
              <a:t> of benzene and bromine using a </a:t>
            </a:r>
            <a:r>
              <a:rPr lang="en-US" sz="2400" dirty="0" err="1" smtClean="0">
                <a:solidFill>
                  <a:schemeClr val="tx2"/>
                </a:solidFill>
              </a:rPr>
              <a:t>Kekulé</a:t>
            </a:r>
            <a:r>
              <a:rPr lang="en-US" sz="2400" dirty="0" smtClean="0">
                <a:solidFill>
                  <a:schemeClr val="tx2"/>
                </a:solidFill>
              </a:rPr>
              <a:t> structure.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Benzene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Kekulé</a:t>
            </a:r>
            <a:r>
              <a:rPr lang="en-US" dirty="0" smtClean="0"/>
              <a:t> not entirely correct</a:t>
            </a:r>
          </a:p>
          <a:p>
            <a:r>
              <a:rPr lang="en-US" dirty="0" smtClean="0"/>
              <a:t>His structures differ only in arrangement of electrons</a:t>
            </a:r>
          </a:p>
          <a:p>
            <a:r>
              <a:rPr lang="en-US" dirty="0" smtClean="0"/>
              <a:t>Atoms occupy same positions</a:t>
            </a:r>
          </a:p>
          <a:p>
            <a:r>
              <a:rPr lang="en-US" dirty="0" smtClean="0"/>
              <a:t>This is resonance</a:t>
            </a:r>
          </a:p>
          <a:p>
            <a:pPr lvl="1"/>
            <a:r>
              <a:rPr lang="en-US" dirty="0" smtClean="0"/>
              <a:t>No equilibrium arrows</a:t>
            </a:r>
          </a:p>
          <a:p>
            <a:pPr lvl="1"/>
            <a:r>
              <a:rPr lang="en-US" dirty="0" smtClean="0"/>
              <a:t>Resonance double-headed arrow instead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5949"/>
          <a:stretch/>
        </p:blipFill>
        <p:spPr>
          <a:xfrm>
            <a:off x="2558823" y="4620925"/>
            <a:ext cx="3435532" cy="155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077265" y="5219190"/>
              <a:ext cx="2380680" cy="348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5105" y="5216670"/>
                <a:ext cx="2385720" cy="353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46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Benzene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or double bonds btw C’s in benzene</a:t>
            </a:r>
          </a:p>
          <a:p>
            <a:r>
              <a:rPr lang="en-US" dirty="0" smtClean="0"/>
              <a:t>Planar</a:t>
            </a:r>
          </a:p>
          <a:p>
            <a:r>
              <a:rPr lang="en-US" dirty="0" smtClean="0"/>
              <a:t>All C-C lengths are the same:  1.39 Å</a:t>
            </a:r>
          </a:p>
          <a:p>
            <a:pPr lvl="1"/>
            <a:r>
              <a:rPr lang="en-US" dirty="0" smtClean="0"/>
              <a:t>How does this compare to single and double lengths?</a:t>
            </a:r>
          </a:p>
          <a:p>
            <a:pPr lvl="1"/>
            <a:r>
              <a:rPr lang="en-US" dirty="0" smtClean="0"/>
              <a:t>Compare to cyclohexane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http://upload.wikimedia.org/wikipedia/commons/thumb/9/97/Benzene-3D-vdW.png/120px-Benzene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31418"/>
            <a:ext cx="2743200" cy="24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PJJVcG9Ya_zj3ZEqXrR-aqycRYoPIxa9fogtNHaYSn9HOgaF4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6011"/>
            <a:ext cx="2520461" cy="2743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DELIMITERS" val="3.1"/>
  <p:tag name="ADVANCEDSETTINGSVIEW" val="True"/>
  <p:tag name="LUIDIAENABLED" val="False"/>
  <p:tag name="EXPANDSHOWBAR" val="True"/>
  <p:tag name="TASKPANEKEY" val="e796125b-c2c8-4f26-9dd8-b6a1eee39145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1194</Words>
  <Application>Microsoft Office PowerPoint</Application>
  <PresentationFormat>On-screen Show (4:3)</PresentationFormat>
  <Paragraphs>458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Apothecary</vt:lpstr>
      <vt:lpstr>ChemSketch</vt:lpstr>
      <vt:lpstr>Aromatic compounds</vt:lpstr>
      <vt:lpstr>Historical significance</vt:lpstr>
      <vt:lpstr>Benzene facts</vt:lpstr>
      <vt:lpstr>Benzene facts</vt:lpstr>
      <vt:lpstr>Benzene facts</vt:lpstr>
      <vt:lpstr>Kekulé Benzene structure</vt:lpstr>
      <vt:lpstr>Kekulé Benzene structure</vt:lpstr>
      <vt:lpstr>Resonance Benzene model</vt:lpstr>
      <vt:lpstr>Resonance Benzene model</vt:lpstr>
      <vt:lpstr>Orbital model of Benzene</vt:lpstr>
      <vt:lpstr>Orbital model of Benzene</vt:lpstr>
      <vt:lpstr>Symbols for Benzene</vt:lpstr>
      <vt:lpstr>Nomenclature of aromatics</vt:lpstr>
      <vt:lpstr>Nomenclature of aromatics</vt:lpstr>
      <vt:lpstr>Nomenclature of aromatics</vt:lpstr>
      <vt:lpstr>Nomenclature of aromatics</vt:lpstr>
      <vt:lpstr>Nomenclature of aromatics</vt:lpstr>
      <vt:lpstr>Nomenclature of aromatics</vt:lpstr>
      <vt:lpstr>Nomenclature of aromatics</vt:lpstr>
      <vt:lpstr>Nomenclature of aromatics</vt:lpstr>
      <vt:lpstr>Resonance energy of benzene</vt:lpstr>
      <vt:lpstr>Resonance energy of benzene</vt:lpstr>
      <vt:lpstr>Resonance energy of benzene</vt:lpstr>
      <vt:lpstr>Electrophilic aromatic substitution</vt:lpstr>
      <vt:lpstr>Electrophilic aromatic substitution</vt:lpstr>
      <vt:lpstr>Mechanism of Electrophilic aromatic substitution</vt:lpstr>
      <vt:lpstr>Mechanism of Electrophilic aromatic substitution</vt:lpstr>
      <vt:lpstr>Mechanism of Electrophilic aromatic substitution</vt:lpstr>
      <vt:lpstr>Mechanism of Electrophilic aromatic substitution</vt:lpstr>
      <vt:lpstr>Mechanism of halogenation</vt:lpstr>
      <vt:lpstr>Mechanism of nitration</vt:lpstr>
      <vt:lpstr>Mechanism of sulfonation</vt:lpstr>
      <vt:lpstr>Mechanism of alkylation and acylation</vt:lpstr>
      <vt:lpstr>Mechanism of alkylation</vt:lpstr>
      <vt:lpstr>Mechanism of alkylation</vt:lpstr>
      <vt:lpstr>Mechanism of acylation</vt:lpstr>
      <vt:lpstr>Ring-activating vs ring-deactivating substituents</vt:lpstr>
      <vt:lpstr>Ortho, para-directing vs meta-directing substituents</vt:lpstr>
      <vt:lpstr>Polycyclic aromatic hydrocarbons</vt:lpstr>
      <vt:lpstr>Nitration of naphthalene at C-1</vt:lpstr>
      <vt:lpstr>Fused polycyclic hydrocarbons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Aromatic compounds</dc:title>
  <dc:creator>Kris Clements</dc:creator>
  <cp:lastModifiedBy>Kris Clements</cp:lastModifiedBy>
  <cp:revision>96</cp:revision>
  <cp:lastPrinted>2011-11-30T17:28:45Z</cp:lastPrinted>
  <dcterms:created xsi:type="dcterms:W3CDTF">2011-06-30T20:04:10Z</dcterms:created>
  <dcterms:modified xsi:type="dcterms:W3CDTF">2013-04-04T14:51:28Z</dcterms:modified>
</cp:coreProperties>
</file>