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73" r:id="rId3"/>
    <p:sldId id="274" r:id="rId4"/>
    <p:sldId id="276" r:id="rId5"/>
    <p:sldId id="268" r:id="rId6"/>
    <p:sldId id="279" r:id="rId7"/>
    <p:sldId id="282" r:id="rId8"/>
    <p:sldId id="260" r:id="rId9"/>
    <p:sldId id="280" r:id="rId10"/>
    <p:sldId id="281" r:id="rId11"/>
    <p:sldId id="261" r:id="rId12"/>
    <p:sldId id="262" r:id="rId13"/>
    <p:sldId id="269" r:id="rId14"/>
    <p:sldId id="270" r:id="rId15"/>
    <p:sldId id="277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6FCAA8B6-7EF3-4A82-AE1C-D34108F85127}">
          <p14:sldIdLst>
            <p14:sldId id="272"/>
            <p14:sldId id="273"/>
            <p14:sldId id="274"/>
            <p14:sldId id="276"/>
            <p14:sldId id="268"/>
            <p14:sldId id="279"/>
            <p14:sldId id="282"/>
            <p14:sldId id="260"/>
            <p14:sldId id="280"/>
            <p14:sldId id="281"/>
            <p14:sldId id="261"/>
            <p14:sldId id="262"/>
            <p14:sldId id="269"/>
            <p14:sldId id="270"/>
            <p14:sldId id="2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582D8-E60B-4F83-8AC7-9A7AC55BE87B}" type="datetimeFigureOut">
              <a:rPr lang="en-US" smtClean="0"/>
              <a:t>12-Jun-20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BA919-4599-4B8F-8DE4-956753293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176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582D8-E60B-4F83-8AC7-9A7AC55BE87B}" type="datetimeFigureOut">
              <a:rPr lang="en-US" smtClean="0"/>
              <a:t>12-Jun-20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BA919-4599-4B8F-8DE4-956753293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55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582D8-E60B-4F83-8AC7-9A7AC55BE87B}" type="datetimeFigureOut">
              <a:rPr lang="en-US" smtClean="0"/>
              <a:t>12-Jun-20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BA919-4599-4B8F-8DE4-956753293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725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582D8-E60B-4F83-8AC7-9A7AC55BE87B}" type="datetimeFigureOut">
              <a:rPr lang="en-US" smtClean="0"/>
              <a:t>12-Jun-20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BA919-4599-4B8F-8DE4-956753293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48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582D8-E60B-4F83-8AC7-9A7AC55BE87B}" type="datetimeFigureOut">
              <a:rPr lang="en-US" smtClean="0"/>
              <a:t>12-Jun-20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BA919-4599-4B8F-8DE4-956753293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881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582D8-E60B-4F83-8AC7-9A7AC55BE87B}" type="datetimeFigureOut">
              <a:rPr lang="en-US" smtClean="0"/>
              <a:t>12-Jun-20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BA919-4599-4B8F-8DE4-956753293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487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582D8-E60B-4F83-8AC7-9A7AC55BE87B}" type="datetimeFigureOut">
              <a:rPr lang="en-US" smtClean="0"/>
              <a:t>12-Jun-20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BA919-4599-4B8F-8DE4-956753293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562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582D8-E60B-4F83-8AC7-9A7AC55BE87B}" type="datetimeFigureOut">
              <a:rPr lang="en-US" smtClean="0"/>
              <a:t>12-Jun-20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BA919-4599-4B8F-8DE4-956753293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98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582D8-E60B-4F83-8AC7-9A7AC55BE87B}" type="datetimeFigureOut">
              <a:rPr lang="en-US" smtClean="0"/>
              <a:t>12-Jun-20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BA919-4599-4B8F-8DE4-956753293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42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582D8-E60B-4F83-8AC7-9A7AC55BE87B}" type="datetimeFigureOut">
              <a:rPr lang="en-US" smtClean="0"/>
              <a:t>12-Jun-20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BA919-4599-4B8F-8DE4-956753293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45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582D8-E60B-4F83-8AC7-9A7AC55BE87B}" type="datetimeFigureOut">
              <a:rPr lang="en-US" smtClean="0"/>
              <a:t>12-Jun-20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BA919-4599-4B8F-8DE4-956753293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0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582D8-E60B-4F83-8AC7-9A7AC55BE87B}" type="datetimeFigureOut">
              <a:rPr lang="en-US" smtClean="0"/>
              <a:t>12-Jun-20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BA919-4599-4B8F-8DE4-956753293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63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ooden table&#10;&#10;Description automatically generated">
            <a:extLst>
              <a:ext uri="{FF2B5EF4-FFF2-40B4-BE49-F238E27FC236}">
                <a16:creationId xmlns:a16="http://schemas.microsoft.com/office/drawing/2014/main" id="{F7090536-FF2A-406C-84BE-79A03CC7ED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 r="2" b="10405"/>
          <a:stretch/>
        </p:blipFill>
        <p:spPr>
          <a:xfrm>
            <a:off x="241299" y="321733"/>
            <a:ext cx="8661401" cy="62145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1944F3E-6D9D-4005-B438-5047253C8858}"/>
              </a:ext>
            </a:extLst>
          </p:cNvPr>
          <p:cNvSpPr/>
          <p:nvPr/>
        </p:nvSpPr>
        <p:spPr>
          <a:xfrm>
            <a:off x="4664765" y="692722"/>
            <a:ext cx="41081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70625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   2 ¼ x 1 ¾”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F31A6B1-E7FC-4C51-8D2A-8A43773C1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99" y="5612937"/>
            <a:ext cx="1243756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076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sitting, green, dog&#10;&#10;Description automatically generated">
            <a:extLst>
              <a:ext uri="{FF2B5EF4-FFF2-40B4-BE49-F238E27FC236}">
                <a16:creationId xmlns:a16="http://schemas.microsoft.com/office/drawing/2014/main" id="{DC105E4F-443C-4514-8818-908143E0FF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6" r="-1" b="31981"/>
          <a:stretch/>
        </p:blipFill>
        <p:spPr>
          <a:xfrm>
            <a:off x="241299" y="321733"/>
            <a:ext cx="8661401" cy="62145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EDF44D-6FE1-4276-BC5D-795DA113B7D7}"/>
              </a:ext>
            </a:extLst>
          </p:cNvPr>
          <p:cNvSpPr txBox="1"/>
          <p:nvPr/>
        </p:nvSpPr>
        <p:spPr>
          <a:xfrm>
            <a:off x="2517913" y="4505739"/>
            <a:ext cx="4373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     70145  1 5/8 x  ¾”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36B36D6-B69A-401E-8313-0EBAE9A93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99" y="5817703"/>
            <a:ext cx="929905" cy="71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134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359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2649" y="480060"/>
            <a:ext cx="409359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sitting, indoor, table, black&#10;&#10;Description automatically generated">
            <a:extLst>
              <a:ext uri="{FF2B5EF4-FFF2-40B4-BE49-F238E27FC236}">
                <a16:creationId xmlns:a16="http://schemas.microsoft.com/office/drawing/2014/main" id="{5ED68249-33C8-4996-BD96-99A11DCC4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647" y="480060"/>
            <a:ext cx="4093590" cy="589787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4093590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n object&#10;&#10;Description automatically generated">
            <a:extLst>
              <a:ext uri="{FF2B5EF4-FFF2-40B4-BE49-F238E27FC236}">
                <a16:creationId xmlns:a16="http://schemas.microsoft.com/office/drawing/2014/main" id="{1816B10A-E587-41F1-94B2-81F4B1272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59" y="480059"/>
            <a:ext cx="4093589" cy="5897880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9B2DBD6-00D8-4E9D-AF65-1F753FBE5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55" y="5845400"/>
            <a:ext cx="689168" cy="532539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5BEFF02-CB3B-4F56-AE4D-65F5A583FC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644" y="5836263"/>
            <a:ext cx="700992" cy="54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16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2649" y="480060"/>
            <a:ext cx="409359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sitting, white, black, player&#10;&#10;Description automatically generated">
            <a:extLst>
              <a:ext uri="{FF2B5EF4-FFF2-40B4-BE49-F238E27FC236}">
                <a16:creationId xmlns:a16="http://schemas.microsoft.com/office/drawing/2014/main" id="{C930CAC2-1420-4069-A294-CC1E290BA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649" y="480060"/>
            <a:ext cx="4093590" cy="58978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4093590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3DC7C042-9437-4281-80B6-4AAE6C6E0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57" y="480060"/>
            <a:ext cx="4093592" cy="58978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51DC88-0F4B-4FCC-8B4D-A5BD5D2FCD97}"/>
              </a:ext>
            </a:extLst>
          </p:cNvPr>
          <p:cNvSpPr txBox="1"/>
          <p:nvPr/>
        </p:nvSpPr>
        <p:spPr>
          <a:xfrm>
            <a:off x="4809106" y="5897217"/>
            <a:ext cx="3049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     70546  1 ¾ x 5/8”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F88AEF-73A0-4582-A4BC-D7729A7AE8D6}"/>
              </a:ext>
            </a:extLst>
          </p:cNvPr>
          <p:cNvSpPr txBox="1"/>
          <p:nvPr/>
        </p:nvSpPr>
        <p:spPr>
          <a:xfrm>
            <a:off x="993913" y="5247861"/>
            <a:ext cx="2584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70523  1 ¾ x 5/8”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410AFE0-5ACF-4D44-B3B3-EBF65FC08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56" y="5817704"/>
            <a:ext cx="725012" cy="560236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288200AD-00A5-4728-973C-F19A3CCC8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826" y="5797561"/>
            <a:ext cx="715872" cy="55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0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2649" y="480060"/>
            <a:ext cx="409359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855DB63C-ECE5-4971-8413-7D6778C71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649" y="374042"/>
            <a:ext cx="4093590" cy="600389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4093590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20598DE7-CFE4-4AFD-B0C0-B8B64F15E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02" y="480059"/>
            <a:ext cx="4093590" cy="5897879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A534F95-AE46-4D4C-A76B-7EFF83E683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21" y="5844908"/>
            <a:ext cx="689805" cy="533031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ECBCBF65-C9A9-4AAD-8B26-F42202573E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830" y="5844908"/>
            <a:ext cx="689805" cy="5330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1E10C8-DCFE-432E-9D38-F3BE0FDC0D89}"/>
              </a:ext>
            </a:extLst>
          </p:cNvPr>
          <p:cNvSpPr txBox="1"/>
          <p:nvPr/>
        </p:nvSpPr>
        <p:spPr>
          <a:xfrm>
            <a:off x="1444486" y="5512904"/>
            <a:ext cx="2663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  <a:latin typeface="Arial Black" panose="020B0A04020102020204" pitchFamily="34" charset="0"/>
              </a:rPr>
              <a:t>70613   3 ¾ x 1 3/4”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FE49B8-A24F-4A9D-A3CC-C712EDF6F70F}"/>
              </a:ext>
            </a:extLst>
          </p:cNvPr>
          <p:cNvSpPr txBox="1"/>
          <p:nvPr/>
        </p:nvSpPr>
        <p:spPr>
          <a:xfrm>
            <a:off x="5724939" y="4664765"/>
            <a:ext cx="2504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  <a:latin typeface="Arial Black" panose="020B0A04020102020204" pitchFamily="34" charset="0"/>
              </a:rPr>
              <a:t>70565  5 x 2 ¼”</a:t>
            </a:r>
          </a:p>
        </p:txBody>
      </p:sp>
    </p:spTree>
    <p:extLst>
      <p:ext uri="{BB962C8B-B14F-4D97-AF65-F5344CB8AC3E}">
        <p14:creationId xmlns:p14="http://schemas.microsoft.com/office/powerpoint/2010/main" val="1355693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2649" y="480060"/>
            <a:ext cx="409359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sitting, table, black, computer&#10;&#10;Description automatically generated">
            <a:extLst>
              <a:ext uri="{FF2B5EF4-FFF2-40B4-BE49-F238E27FC236}">
                <a16:creationId xmlns:a16="http://schemas.microsoft.com/office/drawing/2014/main" id="{931F0BD0-8897-41FA-8C50-020A421697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" r="2523" b="2"/>
          <a:stretch/>
        </p:blipFill>
        <p:spPr>
          <a:xfrm>
            <a:off x="4692649" y="480060"/>
            <a:ext cx="4093590" cy="5897880"/>
          </a:xfrm>
          <a:prstGeom prst="rect">
            <a:avLst/>
          </a:prstGeom>
        </p:spPr>
      </p:pic>
      <p:sp>
        <p:nvSpPr>
          <p:cNvPr id="18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4093590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green, indoor, table, sitting&#10;&#10;Description automatically generated">
            <a:extLst>
              <a:ext uri="{FF2B5EF4-FFF2-40B4-BE49-F238E27FC236}">
                <a16:creationId xmlns:a16="http://schemas.microsoft.com/office/drawing/2014/main" id="{A93C19AC-A440-42DF-BCB6-89A00E4BB1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" r="5721" b="2"/>
          <a:stretch/>
        </p:blipFill>
        <p:spPr>
          <a:xfrm>
            <a:off x="357757" y="480060"/>
            <a:ext cx="4093592" cy="58978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B24F03-81A2-4231-AB24-0CF5D9967DD2}"/>
              </a:ext>
            </a:extLst>
          </p:cNvPr>
          <p:cNvSpPr txBox="1"/>
          <p:nvPr/>
        </p:nvSpPr>
        <p:spPr>
          <a:xfrm>
            <a:off x="1351722" y="5141843"/>
            <a:ext cx="24914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70614   4 ¾  x 2”</a:t>
            </a:r>
          </a:p>
          <a:p>
            <a:endParaRPr lang="en-US" dirty="0">
              <a:highlight>
                <a:srgbClr val="0000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981F24-7183-4046-A6FF-67B27E7B9C56}"/>
              </a:ext>
            </a:extLst>
          </p:cNvPr>
          <p:cNvSpPr txBox="1"/>
          <p:nvPr/>
        </p:nvSpPr>
        <p:spPr>
          <a:xfrm>
            <a:off x="5445312" y="5035826"/>
            <a:ext cx="3022827" cy="463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70621   3 ¼ x 1 3/8 “</a:t>
            </a:r>
            <a:r>
              <a:rPr lang="en-US" sz="2400" dirty="0">
                <a:highlight>
                  <a:srgbClr val="000000"/>
                </a:highlight>
              </a:rPr>
              <a:t>”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BC8DB6E-3E98-49E2-B5C7-C4B56CEFCA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55" y="5841570"/>
            <a:ext cx="694126" cy="536370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3BBB71F-B2F1-49FE-8781-520F48653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353" y="5808471"/>
            <a:ext cx="736960" cy="56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68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4861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ooden table&#10;&#10;Description automatically generated">
            <a:extLst>
              <a:ext uri="{FF2B5EF4-FFF2-40B4-BE49-F238E27FC236}">
                <a16:creationId xmlns:a16="http://schemas.microsoft.com/office/drawing/2014/main" id="{38C4ACE5-883E-4867-AF86-E2D65A54C7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78" r="1" b="15107"/>
          <a:stretch/>
        </p:blipFill>
        <p:spPr>
          <a:xfrm>
            <a:off x="241299" y="321733"/>
            <a:ext cx="8661401" cy="62145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A8E911-FE6D-43FC-87FE-9D1923E39BA1}"/>
              </a:ext>
            </a:extLst>
          </p:cNvPr>
          <p:cNvSpPr/>
          <p:nvPr/>
        </p:nvSpPr>
        <p:spPr>
          <a:xfrm>
            <a:off x="4572000" y="450574"/>
            <a:ext cx="4121425" cy="13542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70628  2 ¼ x 1 ¾”</a:t>
            </a:r>
          </a:p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12EE82D9-22E4-4AF3-A604-7BB08351A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99" y="5774267"/>
            <a:ext cx="986118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82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ooden, brick&#10;&#10;Description automatically generated">
            <a:extLst>
              <a:ext uri="{FF2B5EF4-FFF2-40B4-BE49-F238E27FC236}">
                <a16:creationId xmlns:a16="http://schemas.microsoft.com/office/drawing/2014/main" id="{D1E266F9-522B-4A6B-BC18-AD5C63F6A9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70" r="-2" b="13802"/>
          <a:stretch/>
        </p:blipFill>
        <p:spPr>
          <a:xfrm>
            <a:off x="241299" y="321733"/>
            <a:ext cx="8661401" cy="62145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F64980-9F9C-45F0-A4FD-24B4112D5958}"/>
              </a:ext>
            </a:extLst>
          </p:cNvPr>
          <p:cNvSpPr/>
          <p:nvPr/>
        </p:nvSpPr>
        <p:spPr>
          <a:xfrm>
            <a:off x="4426226" y="321733"/>
            <a:ext cx="422744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70630  1 ½ x 1”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71F875-972E-4FD3-B0A0-CCD806C08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99" y="5817703"/>
            <a:ext cx="929905" cy="71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132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84E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sitting, table, green, large&#10;&#10;Description automatically generated">
            <a:extLst>
              <a:ext uri="{FF2B5EF4-FFF2-40B4-BE49-F238E27FC236}">
                <a16:creationId xmlns:a16="http://schemas.microsoft.com/office/drawing/2014/main" id="{9CCDDA9E-FF8E-4011-8BFF-0988169F6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687" y="480058"/>
            <a:ext cx="4326289" cy="58978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0228A7-859C-4F51-8220-F656978FB540}"/>
              </a:ext>
            </a:extLst>
          </p:cNvPr>
          <p:cNvSpPr/>
          <p:nvPr/>
        </p:nvSpPr>
        <p:spPr>
          <a:xfrm>
            <a:off x="2703441" y="4333460"/>
            <a:ext cx="375036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70315  2 x 3/4”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F41A465-CFE2-4CC0-8712-1D4565F05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59" y="5659376"/>
            <a:ext cx="929905" cy="71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18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9AAE6C79-B42D-438F-981D-E80439C25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8" r="-1" b="25389"/>
          <a:stretch/>
        </p:blipFill>
        <p:spPr>
          <a:xfrm>
            <a:off x="241299" y="321733"/>
            <a:ext cx="8661401" cy="62145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DBFB56-D081-458A-A87E-DF7C9B7EBBF7}"/>
              </a:ext>
            </a:extLst>
          </p:cNvPr>
          <p:cNvSpPr txBox="1"/>
          <p:nvPr/>
        </p:nvSpPr>
        <p:spPr>
          <a:xfrm>
            <a:off x="2862470" y="5685183"/>
            <a:ext cx="3101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     1 ¾ x ¾”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0DC0EDDA-6736-49BE-BFB0-125367536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99" y="5817703"/>
            <a:ext cx="929905" cy="71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992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F5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AD3F3AA6-92FF-4F30-95B1-885B01812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844" y="480060"/>
            <a:ext cx="5393635" cy="58978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09BF89B-D665-44E9-9B5B-DA1BB00446DB}"/>
              </a:ext>
            </a:extLst>
          </p:cNvPr>
          <p:cNvSpPr/>
          <p:nvPr/>
        </p:nvSpPr>
        <p:spPr>
          <a:xfrm rot="10800000" flipV="1">
            <a:off x="2458824" y="4903469"/>
            <a:ext cx="1583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70287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EB5B62-66FB-41E2-B442-F57473DBBB8C}"/>
              </a:ext>
            </a:extLst>
          </p:cNvPr>
          <p:cNvSpPr txBox="1"/>
          <p:nvPr/>
        </p:nvSpPr>
        <p:spPr>
          <a:xfrm>
            <a:off x="5261114" y="4872693"/>
            <a:ext cx="1378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70288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9B4D57-6C57-4A5A-A302-AFC33CD2C033}"/>
              </a:ext>
            </a:extLst>
          </p:cNvPr>
          <p:cNvSpPr txBox="1"/>
          <p:nvPr/>
        </p:nvSpPr>
        <p:spPr>
          <a:xfrm>
            <a:off x="3710609" y="5711687"/>
            <a:ext cx="2597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  1 ¾ x 3/4”</a:t>
            </a: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25AC2820-F448-4312-A488-735D348BA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58" y="5665233"/>
            <a:ext cx="874693" cy="71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55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black, laying, white&#10;&#10;Description automatically generated">
            <a:extLst>
              <a:ext uri="{FF2B5EF4-FFF2-40B4-BE49-F238E27FC236}">
                <a16:creationId xmlns:a16="http://schemas.microsoft.com/office/drawing/2014/main" id="{549CCF9B-EE25-456A-B541-8B946E0CDF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30" r="-1" b="7457"/>
          <a:stretch/>
        </p:blipFill>
        <p:spPr>
          <a:xfrm>
            <a:off x="241299" y="321733"/>
            <a:ext cx="8661401" cy="62145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2CB6D-4B4A-40CF-B96B-6A0C05E9B9A5}"/>
              </a:ext>
            </a:extLst>
          </p:cNvPr>
          <p:cNvSpPr txBox="1"/>
          <p:nvPr/>
        </p:nvSpPr>
        <p:spPr>
          <a:xfrm>
            <a:off x="736159" y="5512903"/>
            <a:ext cx="3319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70105  2 ¾ x ¾”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BF4DADC3-65FB-4502-B7F6-C57DE80A5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795" y="5817704"/>
            <a:ext cx="929905" cy="71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565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E3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2649" y="480060"/>
            <a:ext cx="409359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indoor, table, sitting, black&#10;&#10;Description automatically generated">
            <a:extLst>
              <a:ext uri="{FF2B5EF4-FFF2-40B4-BE49-F238E27FC236}">
                <a16:creationId xmlns:a16="http://schemas.microsoft.com/office/drawing/2014/main" id="{ADC16A91-3121-4420-9E6A-806CC3CEC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649" y="480060"/>
            <a:ext cx="4093591" cy="5897880"/>
          </a:xfrm>
          <a:prstGeom prst="rect">
            <a:avLst/>
          </a:prstGeom>
          <a:solidFill>
            <a:srgbClr val="000000">
              <a:shade val="95000"/>
            </a:srgbClr>
          </a:solidFill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4093590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text on a black surface&#10;&#10;Description automatically generated">
            <a:extLst>
              <a:ext uri="{FF2B5EF4-FFF2-40B4-BE49-F238E27FC236}">
                <a16:creationId xmlns:a16="http://schemas.microsoft.com/office/drawing/2014/main" id="{793C88F0-0D61-40F5-965A-B2849EE62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58" y="480060"/>
            <a:ext cx="4093591" cy="58978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14C820-345B-426D-9210-FF1F988A1FE0}"/>
              </a:ext>
            </a:extLst>
          </p:cNvPr>
          <p:cNvSpPr txBox="1"/>
          <p:nvPr/>
        </p:nvSpPr>
        <p:spPr>
          <a:xfrm>
            <a:off x="874643" y="5857461"/>
            <a:ext cx="3193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      70184  2 x ½”</a:t>
            </a: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20E6526B-88AF-467E-BEB6-48F0E6E0F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58" y="5896605"/>
            <a:ext cx="622904" cy="481335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822AB0B-4CB0-4AC9-BDC9-8F446026A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649" y="5896605"/>
            <a:ext cx="622904" cy="48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67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66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indoor, sitting, table, computer&#10;&#10;Description automatically generated">
            <a:extLst>
              <a:ext uri="{FF2B5EF4-FFF2-40B4-BE49-F238E27FC236}">
                <a16:creationId xmlns:a16="http://schemas.microsoft.com/office/drawing/2014/main" id="{F2DAA72E-C633-4278-B042-C64EA27762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482850" y="480060"/>
            <a:ext cx="4178299" cy="5897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13546E-477D-4B4A-8E8C-F3500BD3A038}"/>
              </a:ext>
            </a:extLst>
          </p:cNvPr>
          <p:cNvSpPr txBox="1"/>
          <p:nvPr/>
        </p:nvSpPr>
        <p:spPr>
          <a:xfrm>
            <a:off x="3154017" y="5420139"/>
            <a:ext cx="2756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</a:rPr>
              <a:t>70322  1 ½ x ¾”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63C2B6E4-AF83-4E87-A4C4-38A84D69D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58" y="5584077"/>
            <a:ext cx="929905" cy="79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25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97</Words>
  <Application>Microsoft Office PowerPoint</Application>
  <PresentationFormat>On-screen Show (4:3)</PresentationFormat>
  <Paragraphs>18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16</cp:revision>
  <dcterms:created xsi:type="dcterms:W3CDTF">2020-06-12T14:59:09Z</dcterms:created>
  <dcterms:modified xsi:type="dcterms:W3CDTF">2020-06-12T16:52:56Z</dcterms:modified>
</cp:coreProperties>
</file>