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handoutMasterIdLst>
    <p:handoutMasterId r:id="rId21"/>
  </p:handoutMasterIdLst>
  <p:sldIdLst>
    <p:sldId id="256" r:id="rId2"/>
    <p:sldId id="273" r:id="rId3"/>
    <p:sldId id="274" r:id="rId4"/>
    <p:sldId id="259" r:id="rId5"/>
    <p:sldId id="260" r:id="rId6"/>
    <p:sldId id="262" r:id="rId7"/>
    <p:sldId id="264" r:id="rId8"/>
    <p:sldId id="261" r:id="rId9"/>
    <p:sldId id="257" r:id="rId10"/>
    <p:sldId id="268" r:id="rId11"/>
    <p:sldId id="269" r:id="rId12"/>
    <p:sldId id="270" r:id="rId13"/>
    <p:sldId id="258" r:id="rId14"/>
    <p:sldId id="271" r:id="rId15"/>
    <p:sldId id="265" r:id="rId16"/>
    <p:sldId id="266" r:id="rId17"/>
    <p:sldId id="267" r:id="rId18"/>
    <p:sldId id="272" r:id="rId19"/>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37" autoAdjust="0"/>
    <p:restoredTop sz="86441" autoAdjust="0"/>
  </p:normalViewPr>
  <p:slideViewPr>
    <p:cSldViewPr>
      <p:cViewPr varScale="1">
        <p:scale>
          <a:sx n="64" d="100"/>
          <a:sy n="64" d="100"/>
        </p:scale>
        <p:origin x="-324" y="-90"/>
      </p:cViewPr>
      <p:guideLst>
        <p:guide orient="horz" pos="2160"/>
        <p:guide pos="2880"/>
      </p:guideLst>
    </p:cSldViewPr>
  </p:slideViewPr>
  <p:outlineViewPr>
    <p:cViewPr>
      <p:scale>
        <a:sx n="33" d="100"/>
        <a:sy n="33" d="100"/>
      </p:scale>
      <p:origin x="0" y="4782"/>
    </p:cViewPr>
  </p:outlineViewPr>
  <p:notesTextViewPr>
    <p:cViewPr>
      <p:scale>
        <a:sx n="1" d="1"/>
        <a:sy n="1" d="1"/>
      </p:scale>
      <p:origin x="0" y="0"/>
    </p:cViewPr>
  </p:notesTextViewPr>
  <p:notesViewPr>
    <p:cSldViewPr>
      <p:cViewPr varScale="1">
        <p:scale>
          <a:sx n="55" d="100"/>
          <a:sy n="55" d="100"/>
        </p:scale>
        <p:origin x="-1896" y="-96"/>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7.xml.rels><?xml version="1.0" encoding="UTF-8" standalone="yes"?>
<Relationships xmlns="http://schemas.openxmlformats.org/package/2006/relationships"><Relationship Id="rId1" Type="http://schemas.openxmlformats.org/officeDocument/2006/relationships/image" Target="../media/image7.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7.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44F10-336A-45DF-97ED-AAD8493A259B}" type="doc">
      <dgm:prSet loTypeId="urn:microsoft.com/office/officeart/2005/8/layout/gear1" loCatId="relationship" qsTypeId="urn:microsoft.com/office/officeart/2005/8/quickstyle/simple1" qsCatId="simple" csTypeId="urn:microsoft.com/office/officeart/2005/8/colors/accent1_2" csCatId="accent1" phldr="1"/>
      <dgm:spPr/>
    </dgm:pt>
    <dgm:pt modelId="{E907909E-B62F-40FD-A92F-DCEC9B12AC29}">
      <dgm:prSet phldrT="[Text]"/>
      <dgm:spPr>
        <a:solidFill>
          <a:schemeClr val="accent6">
            <a:lumMod val="75000"/>
          </a:schemeClr>
        </a:solidFill>
      </dgm:spPr>
      <dgm:t>
        <a:bodyPr/>
        <a:lstStyle/>
        <a:p>
          <a:r>
            <a:rPr lang="en-US" dirty="0" smtClean="0"/>
            <a:t>client</a:t>
          </a:r>
          <a:endParaRPr lang="en-US" dirty="0"/>
        </a:p>
      </dgm:t>
    </dgm:pt>
    <dgm:pt modelId="{FE40564D-2CC9-4FC9-B234-1A22BFBA56CA}" type="parTrans" cxnId="{A4F6FE46-FE68-4B89-BAA8-698213D38BC4}">
      <dgm:prSet/>
      <dgm:spPr/>
      <dgm:t>
        <a:bodyPr/>
        <a:lstStyle/>
        <a:p>
          <a:endParaRPr lang="en-US"/>
        </a:p>
      </dgm:t>
    </dgm:pt>
    <dgm:pt modelId="{03538241-66F2-4451-A10F-AFA0CB639963}" type="sibTrans" cxnId="{A4F6FE46-FE68-4B89-BAA8-698213D38BC4}">
      <dgm:prSet/>
      <dgm:spPr/>
      <dgm:t>
        <a:bodyPr/>
        <a:lstStyle/>
        <a:p>
          <a:endParaRPr lang="en-US"/>
        </a:p>
      </dgm:t>
    </dgm:pt>
    <dgm:pt modelId="{897FACA9-AD06-4522-B87E-DB36F3A697E2}">
      <dgm:prSet phldrT="[Text]"/>
      <dgm:spPr>
        <a:solidFill>
          <a:schemeClr val="accent2">
            <a:lumMod val="50000"/>
          </a:schemeClr>
        </a:solidFill>
      </dgm:spPr>
      <dgm:t>
        <a:bodyPr/>
        <a:lstStyle/>
        <a:p>
          <a:r>
            <a:rPr lang="en-US" dirty="0" smtClean="0"/>
            <a:t>family</a:t>
          </a:r>
          <a:endParaRPr lang="en-US" dirty="0"/>
        </a:p>
      </dgm:t>
    </dgm:pt>
    <dgm:pt modelId="{956553EE-3040-44EA-A464-927ED07833A4}" type="parTrans" cxnId="{ABF14A63-C65C-41DE-BA8A-EA328C2BE6E1}">
      <dgm:prSet/>
      <dgm:spPr/>
      <dgm:t>
        <a:bodyPr/>
        <a:lstStyle/>
        <a:p>
          <a:endParaRPr lang="en-US"/>
        </a:p>
      </dgm:t>
    </dgm:pt>
    <dgm:pt modelId="{C71B77A9-0326-4CBC-B85A-5C728BABB6F7}" type="sibTrans" cxnId="{ABF14A63-C65C-41DE-BA8A-EA328C2BE6E1}">
      <dgm:prSet/>
      <dgm:spPr/>
      <dgm:t>
        <a:bodyPr/>
        <a:lstStyle/>
        <a:p>
          <a:endParaRPr lang="en-US"/>
        </a:p>
      </dgm:t>
    </dgm:pt>
    <dgm:pt modelId="{BC44F1C1-903B-44C0-99BC-78D3615E8FF0}">
      <dgm:prSet phldrT="[Text]"/>
      <dgm:spPr>
        <a:solidFill>
          <a:schemeClr val="bg2">
            <a:lumMod val="50000"/>
          </a:schemeClr>
        </a:solidFill>
      </dgm:spPr>
      <dgm:t>
        <a:bodyPr/>
        <a:lstStyle/>
        <a:p>
          <a:r>
            <a:rPr lang="en-US" dirty="0" smtClean="0"/>
            <a:t>Referral source</a:t>
          </a:r>
          <a:endParaRPr lang="en-US" dirty="0"/>
        </a:p>
      </dgm:t>
    </dgm:pt>
    <dgm:pt modelId="{3631C81E-FAAF-45F6-8265-6F09258689D9}" type="parTrans" cxnId="{73BFA56E-5785-4CC5-81D9-A667E851BC19}">
      <dgm:prSet/>
      <dgm:spPr/>
      <dgm:t>
        <a:bodyPr/>
        <a:lstStyle/>
        <a:p>
          <a:endParaRPr lang="en-US"/>
        </a:p>
      </dgm:t>
    </dgm:pt>
    <dgm:pt modelId="{6870FEFA-4F66-4B37-A9CE-986B4A7DD7C9}" type="sibTrans" cxnId="{73BFA56E-5785-4CC5-81D9-A667E851BC19}">
      <dgm:prSet/>
      <dgm:spPr/>
      <dgm:t>
        <a:bodyPr/>
        <a:lstStyle/>
        <a:p>
          <a:endParaRPr lang="en-US"/>
        </a:p>
      </dgm:t>
    </dgm:pt>
    <dgm:pt modelId="{9D22B666-E5E9-4E40-A591-D273083BB1FF}" type="pres">
      <dgm:prSet presAssocID="{89044F10-336A-45DF-97ED-AAD8493A259B}" presName="composite" presStyleCnt="0">
        <dgm:presLayoutVars>
          <dgm:chMax val="3"/>
          <dgm:animLvl val="lvl"/>
          <dgm:resizeHandles val="exact"/>
        </dgm:presLayoutVars>
      </dgm:prSet>
      <dgm:spPr/>
    </dgm:pt>
    <dgm:pt modelId="{BA858019-8FC0-45EE-A9D1-11661F095DB5}" type="pres">
      <dgm:prSet presAssocID="{E907909E-B62F-40FD-A92F-DCEC9B12AC29}" presName="gear1" presStyleLbl="node1" presStyleIdx="0" presStyleCnt="3" custLinFactNeighborX="-35685" custLinFactNeighborY="22659">
        <dgm:presLayoutVars>
          <dgm:chMax val="1"/>
          <dgm:bulletEnabled val="1"/>
        </dgm:presLayoutVars>
      </dgm:prSet>
      <dgm:spPr/>
      <dgm:t>
        <a:bodyPr/>
        <a:lstStyle/>
        <a:p>
          <a:endParaRPr lang="en-US"/>
        </a:p>
      </dgm:t>
    </dgm:pt>
    <dgm:pt modelId="{EBDB9937-328B-41F1-8422-66C6060AC1A0}" type="pres">
      <dgm:prSet presAssocID="{E907909E-B62F-40FD-A92F-DCEC9B12AC29}" presName="gear1srcNode" presStyleLbl="node1" presStyleIdx="0" presStyleCnt="3"/>
      <dgm:spPr/>
      <dgm:t>
        <a:bodyPr/>
        <a:lstStyle/>
        <a:p>
          <a:endParaRPr lang="en-US"/>
        </a:p>
      </dgm:t>
    </dgm:pt>
    <dgm:pt modelId="{9F0804D2-170D-419D-A220-C3671F024AE2}" type="pres">
      <dgm:prSet presAssocID="{E907909E-B62F-40FD-A92F-DCEC9B12AC29}" presName="gear1dstNode" presStyleLbl="node1" presStyleIdx="0" presStyleCnt="3"/>
      <dgm:spPr/>
      <dgm:t>
        <a:bodyPr/>
        <a:lstStyle/>
        <a:p>
          <a:endParaRPr lang="en-US"/>
        </a:p>
      </dgm:t>
    </dgm:pt>
    <dgm:pt modelId="{1CB378FA-70E3-4E49-B8FD-FE914DC90382}" type="pres">
      <dgm:prSet presAssocID="{897FACA9-AD06-4522-B87E-DB36F3A697E2}" presName="gear2" presStyleLbl="node1" presStyleIdx="1" presStyleCnt="3" custLinFactNeighborX="-16273" custLinFactNeighborY="-3507">
        <dgm:presLayoutVars>
          <dgm:chMax val="1"/>
          <dgm:bulletEnabled val="1"/>
        </dgm:presLayoutVars>
      </dgm:prSet>
      <dgm:spPr/>
      <dgm:t>
        <a:bodyPr/>
        <a:lstStyle/>
        <a:p>
          <a:endParaRPr lang="en-US"/>
        </a:p>
      </dgm:t>
    </dgm:pt>
    <dgm:pt modelId="{8104CDC4-F7A1-4AAE-B1D6-8AC9879F57AC}" type="pres">
      <dgm:prSet presAssocID="{897FACA9-AD06-4522-B87E-DB36F3A697E2}" presName="gear2srcNode" presStyleLbl="node1" presStyleIdx="1" presStyleCnt="3"/>
      <dgm:spPr/>
      <dgm:t>
        <a:bodyPr/>
        <a:lstStyle/>
        <a:p>
          <a:endParaRPr lang="en-US"/>
        </a:p>
      </dgm:t>
    </dgm:pt>
    <dgm:pt modelId="{3488EE07-3BD6-44E5-A522-FC9A0956209D}" type="pres">
      <dgm:prSet presAssocID="{897FACA9-AD06-4522-B87E-DB36F3A697E2}" presName="gear2dstNode" presStyleLbl="node1" presStyleIdx="1" presStyleCnt="3"/>
      <dgm:spPr/>
      <dgm:t>
        <a:bodyPr/>
        <a:lstStyle/>
        <a:p>
          <a:endParaRPr lang="en-US"/>
        </a:p>
      </dgm:t>
    </dgm:pt>
    <dgm:pt modelId="{DEF514E1-23AD-47FC-9ED8-6B09BCDDA2F0}" type="pres">
      <dgm:prSet presAssocID="{BC44F1C1-903B-44C0-99BC-78D3615E8FF0}" presName="gear3" presStyleLbl="node1" presStyleIdx="2" presStyleCnt="3" custLinFactNeighborX="-14832" custLinFactNeighborY="1555"/>
      <dgm:spPr/>
      <dgm:t>
        <a:bodyPr/>
        <a:lstStyle/>
        <a:p>
          <a:endParaRPr lang="en-US"/>
        </a:p>
      </dgm:t>
    </dgm:pt>
    <dgm:pt modelId="{DEB0ED04-EDEB-4394-BA9B-8A9D69DCCE03}" type="pres">
      <dgm:prSet presAssocID="{BC44F1C1-903B-44C0-99BC-78D3615E8FF0}" presName="gear3tx" presStyleLbl="node1" presStyleIdx="2" presStyleCnt="3">
        <dgm:presLayoutVars>
          <dgm:chMax val="1"/>
          <dgm:bulletEnabled val="1"/>
        </dgm:presLayoutVars>
      </dgm:prSet>
      <dgm:spPr/>
      <dgm:t>
        <a:bodyPr/>
        <a:lstStyle/>
        <a:p>
          <a:endParaRPr lang="en-US"/>
        </a:p>
      </dgm:t>
    </dgm:pt>
    <dgm:pt modelId="{2E8D61E0-CD97-401E-A86B-A186FD629588}" type="pres">
      <dgm:prSet presAssocID="{BC44F1C1-903B-44C0-99BC-78D3615E8FF0}" presName="gear3srcNode" presStyleLbl="node1" presStyleIdx="2" presStyleCnt="3"/>
      <dgm:spPr/>
      <dgm:t>
        <a:bodyPr/>
        <a:lstStyle/>
        <a:p>
          <a:endParaRPr lang="en-US"/>
        </a:p>
      </dgm:t>
    </dgm:pt>
    <dgm:pt modelId="{2B6F17A0-06D6-4601-A95D-FC2B83CE5233}" type="pres">
      <dgm:prSet presAssocID="{BC44F1C1-903B-44C0-99BC-78D3615E8FF0}" presName="gear3dstNode" presStyleLbl="node1" presStyleIdx="2" presStyleCnt="3"/>
      <dgm:spPr/>
      <dgm:t>
        <a:bodyPr/>
        <a:lstStyle/>
        <a:p>
          <a:endParaRPr lang="en-US"/>
        </a:p>
      </dgm:t>
    </dgm:pt>
    <dgm:pt modelId="{430AE725-F619-4B0D-900A-32AB34CA888E}" type="pres">
      <dgm:prSet presAssocID="{03538241-66F2-4451-A10F-AFA0CB639963}" presName="connector1" presStyleLbl="sibTrans2D1" presStyleIdx="0" presStyleCnt="3" custLinFactNeighborX="-30634" custLinFactNeighborY="16576"/>
      <dgm:spPr/>
      <dgm:t>
        <a:bodyPr/>
        <a:lstStyle/>
        <a:p>
          <a:endParaRPr lang="en-US"/>
        </a:p>
      </dgm:t>
    </dgm:pt>
    <dgm:pt modelId="{35B6C513-4817-4DD8-8805-5603B764E388}" type="pres">
      <dgm:prSet presAssocID="{C71B77A9-0326-4CBC-B85A-5C728BABB6F7}" presName="connector2" presStyleLbl="sibTrans2D1" presStyleIdx="1" presStyleCnt="3" custLinFactNeighborX="-1116" custLinFactNeighborY="-2798"/>
      <dgm:spPr/>
      <dgm:t>
        <a:bodyPr/>
        <a:lstStyle/>
        <a:p>
          <a:endParaRPr lang="en-US"/>
        </a:p>
      </dgm:t>
    </dgm:pt>
    <dgm:pt modelId="{993ADBA3-5C49-4604-9E23-F1554BD544DE}" type="pres">
      <dgm:prSet presAssocID="{6870FEFA-4F66-4B37-A9CE-986B4A7DD7C9}" presName="connector3" presStyleLbl="sibTrans2D1" presStyleIdx="2" presStyleCnt="3" custLinFactNeighborX="-7163" custLinFactNeighborY="-4460"/>
      <dgm:spPr/>
      <dgm:t>
        <a:bodyPr/>
        <a:lstStyle/>
        <a:p>
          <a:endParaRPr lang="en-US"/>
        </a:p>
      </dgm:t>
    </dgm:pt>
  </dgm:ptLst>
  <dgm:cxnLst>
    <dgm:cxn modelId="{F2E2D62A-C010-4E81-9120-179B3149FC6A}" type="presOf" srcId="{BC44F1C1-903B-44C0-99BC-78D3615E8FF0}" destId="{2E8D61E0-CD97-401E-A86B-A186FD629588}" srcOrd="2" destOrd="0" presId="urn:microsoft.com/office/officeart/2005/8/layout/gear1"/>
    <dgm:cxn modelId="{900E70F6-51C7-4005-8675-51DF1020A06F}" type="presOf" srcId="{6870FEFA-4F66-4B37-A9CE-986B4A7DD7C9}" destId="{993ADBA3-5C49-4604-9E23-F1554BD544DE}" srcOrd="0" destOrd="0" presId="urn:microsoft.com/office/officeart/2005/8/layout/gear1"/>
    <dgm:cxn modelId="{FA3A507D-D1FC-4FC6-8A36-58D9BEBFFB2D}" type="presOf" srcId="{BC44F1C1-903B-44C0-99BC-78D3615E8FF0}" destId="{DEF514E1-23AD-47FC-9ED8-6B09BCDDA2F0}" srcOrd="0" destOrd="0" presId="urn:microsoft.com/office/officeart/2005/8/layout/gear1"/>
    <dgm:cxn modelId="{F0F6D826-13B1-4CF5-9800-EDEBC0BA8955}" type="presOf" srcId="{E907909E-B62F-40FD-A92F-DCEC9B12AC29}" destId="{EBDB9937-328B-41F1-8422-66C6060AC1A0}" srcOrd="1" destOrd="0" presId="urn:microsoft.com/office/officeart/2005/8/layout/gear1"/>
    <dgm:cxn modelId="{D0750A10-3D23-4EE1-818F-AFC5D67EB848}" type="presOf" srcId="{03538241-66F2-4451-A10F-AFA0CB639963}" destId="{430AE725-F619-4B0D-900A-32AB34CA888E}" srcOrd="0" destOrd="0" presId="urn:microsoft.com/office/officeart/2005/8/layout/gear1"/>
    <dgm:cxn modelId="{41A501FE-1C32-40E9-86F2-889054D3B79B}" type="presOf" srcId="{C71B77A9-0326-4CBC-B85A-5C728BABB6F7}" destId="{35B6C513-4817-4DD8-8805-5603B764E388}" srcOrd="0" destOrd="0" presId="urn:microsoft.com/office/officeart/2005/8/layout/gear1"/>
    <dgm:cxn modelId="{E021027A-EC17-4B57-924E-4BF1B27BDF06}" type="presOf" srcId="{897FACA9-AD06-4522-B87E-DB36F3A697E2}" destId="{8104CDC4-F7A1-4AAE-B1D6-8AC9879F57AC}" srcOrd="1" destOrd="0" presId="urn:microsoft.com/office/officeart/2005/8/layout/gear1"/>
    <dgm:cxn modelId="{A4F6FE46-FE68-4B89-BAA8-698213D38BC4}" srcId="{89044F10-336A-45DF-97ED-AAD8493A259B}" destId="{E907909E-B62F-40FD-A92F-DCEC9B12AC29}" srcOrd="0" destOrd="0" parTransId="{FE40564D-2CC9-4FC9-B234-1A22BFBA56CA}" sibTransId="{03538241-66F2-4451-A10F-AFA0CB639963}"/>
    <dgm:cxn modelId="{73BFA56E-5785-4CC5-81D9-A667E851BC19}" srcId="{89044F10-336A-45DF-97ED-AAD8493A259B}" destId="{BC44F1C1-903B-44C0-99BC-78D3615E8FF0}" srcOrd="2" destOrd="0" parTransId="{3631C81E-FAAF-45F6-8265-6F09258689D9}" sibTransId="{6870FEFA-4F66-4B37-A9CE-986B4A7DD7C9}"/>
    <dgm:cxn modelId="{B74ABCB4-37DC-47CD-B2AD-AC6A3DB4A415}" type="presOf" srcId="{E907909E-B62F-40FD-A92F-DCEC9B12AC29}" destId="{BA858019-8FC0-45EE-A9D1-11661F095DB5}" srcOrd="0" destOrd="0" presId="urn:microsoft.com/office/officeart/2005/8/layout/gear1"/>
    <dgm:cxn modelId="{7BE07FE6-6553-4910-A0CA-E850FB84B03B}" type="presOf" srcId="{BC44F1C1-903B-44C0-99BC-78D3615E8FF0}" destId="{DEB0ED04-EDEB-4394-BA9B-8A9D69DCCE03}" srcOrd="1" destOrd="0" presId="urn:microsoft.com/office/officeart/2005/8/layout/gear1"/>
    <dgm:cxn modelId="{ABF14A63-C65C-41DE-BA8A-EA328C2BE6E1}" srcId="{89044F10-336A-45DF-97ED-AAD8493A259B}" destId="{897FACA9-AD06-4522-B87E-DB36F3A697E2}" srcOrd="1" destOrd="0" parTransId="{956553EE-3040-44EA-A464-927ED07833A4}" sibTransId="{C71B77A9-0326-4CBC-B85A-5C728BABB6F7}"/>
    <dgm:cxn modelId="{C3CA4C42-6D8A-450C-A95C-57BDC0A77EA3}" type="presOf" srcId="{BC44F1C1-903B-44C0-99BC-78D3615E8FF0}" destId="{2B6F17A0-06D6-4601-A95D-FC2B83CE5233}" srcOrd="3" destOrd="0" presId="urn:microsoft.com/office/officeart/2005/8/layout/gear1"/>
    <dgm:cxn modelId="{B4EF73DE-7BB0-4E84-B9D8-591757478A97}" type="presOf" srcId="{89044F10-336A-45DF-97ED-AAD8493A259B}" destId="{9D22B666-E5E9-4E40-A591-D273083BB1FF}" srcOrd="0" destOrd="0" presId="urn:microsoft.com/office/officeart/2005/8/layout/gear1"/>
    <dgm:cxn modelId="{D3AAA346-0417-452E-B721-E570FA77BEC9}" type="presOf" srcId="{897FACA9-AD06-4522-B87E-DB36F3A697E2}" destId="{1CB378FA-70E3-4E49-B8FD-FE914DC90382}" srcOrd="0" destOrd="0" presId="urn:microsoft.com/office/officeart/2005/8/layout/gear1"/>
    <dgm:cxn modelId="{9F8FCEEC-36B4-4662-9B86-164655985262}" type="presOf" srcId="{897FACA9-AD06-4522-B87E-DB36F3A697E2}" destId="{3488EE07-3BD6-44E5-A522-FC9A0956209D}" srcOrd="2" destOrd="0" presId="urn:microsoft.com/office/officeart/2005/8/layout/gear1"/>
    <dgm:cxn modelId="{5571247D-E9BE-4325-B53F-8F2EE5AC0297}" type="presOf" srcId="{E907909E-B62F-40FD-A92F-DCEC9B12AC29}" destId="{9F0804D2-170D-419D-A220-C3671F024AE2}" srcOrd="2" destOrd="0" presId="urn:microsoft.com/office/officeart/2005/8/layout/gear1"/>
    <dgm:cxn modelId="{779EA5C3-8719-43F7-9B6B-5D7AC76BE460}" type="presParOf" srcId="{9D22B666-E5E9-4E40-A591-D273083BB1FF}" destId="{BA858019-8FC0-45EE-A9D1-11661F095DB5}" srcOrd="0" destOrd="0" presId="urn:microsoft.com/office/officeart/2005/8/layout/gear1"/>
    <dgm:cxn modelId="{1F5C50B9-6403-4F01-BEF6-1D52A490A07A}" type="presParOf" srcId="{9D22B666-E5E9-4E40-A591-D273083BB1FF}" destId="{EBDB9937-328B-41F1-8422-66C6060AC1A0}" srcOrd="1" destOrd="0" presId="urn:microsoft.com/office/officeart/2005/8/layout/gear1"/>
    <dgm:cxn modelId="{BD672666-F5E3-4612-94BC-9B87A17FEA9B}" type="presParOf" srcId="{9D22B666-E5E9-4E40-A591-D273083BB1FF}" destId="{9F0804D2-170D-419D-A220-C3671F024AE2}" srcOrd="2" destOrd="0" presId="urn:microsoft.com/office/officeart/2005/8/layout/gear1"/>
    <dgm:cxn modelId="{59F784D7-BA76-4D72-9F0D-4F68927861D0}" type="presParOf" srcId="{9D22B666-E5E9-4E40-A591-D273083BB1FF}" destId="{1CB378FA-70E3-4E49-B8FD-FE914DC90382}" srcOrd="3" destOrd="0" presId="urn:microsoft.com/office/officeart/2005/8/layout/gear1"/>
    <dgm:cxn modelId="{AA013575-8A03-4E14-A69F-161234687B9B}" type="presParOf" srcId="{9D22B666-E5E9-4E40-A591-D273083BB1FF}" destId="{8104CDC4-F7A1-4AAE-B1D6-8AC9879F57AC}" srcOrd="4" destOrd="0" presId="urn:microsoft.com/office/officeart/2005/8/layout/gear1"/>
    <dgm:cxn modelId="{202CA53C-C156-4392-A604-EDB90C70BFF3}" type="presParOf" srcId="{9D22B666-E5E9-4E40-A591-D273083BB1FF}" destId="{3488EE07-3BD6-44E5-A522-FC9A0956209D}" srcOrd="5" destOrd="0" presId="urn:microsoft.com/office/officeart/2005/8/layout/gear1"/>
    <dgm:cxn modelId="{9B7C5511-C723-46B7-96AC-73342A8772FC}" type="presParOf" srcId="{9D22B666-E5E9-4E40-A591-D273083BB1FF}" destId="{DEF514E1-23AD-47FC-9ED8-6B09BCDDA2F0}" srcOrd="6" destOrd="0" presId="urn:microsoft.com/office/officeart/2005/8/layout/gear1"/>
    <dgm:cxn modelId="{152C3A0C-B35A-44B3-B558-338C1F4559E5}" type="presParOf" srcId="{9D22B666-E5E9-4E40-A591-D273083BB1FF}" destId="{DEB0ED04-EDEB-4394-BA9B-8A9D69DCCE03}" srcOrd="7" destOrd="0" presId="urn:microsoft.com/office/officeart/2005/8/layout/gear1"/>
    <dgm:cxn modelId="{122F0161-DF5D-4CA9-AE1F-719F9AB3FE86}" type="presParOf" srcId="{9D22B666-E5E9-4E40-A591-D273083BB1FF}" destId="{2E8D61E0-CD97-401E-A86B-A186FD629588}" srcOrd="8" destOrd="0" presId="urn:microsoft.com/office/officeart/2005/8/layout/gear1"/>
    <dgm:cxn modelId="{714DDD29-7377-460E-B3D2-177F01C7D9D9}" type="presParOf" srcId="{9D22B666-E5E9-4E40-A591-D273083BB1FF}" destId="{2B6F17A0-06D6-4601-A95D-FC2B83CE5233}" srcOrd="9" destOrd="0" presId="urn:microsoft.com/office/officeart/2005/8/layout/gear1"/>
    <dgm:cxn modelId="{EE6A576A-E9AA-4554-B372-45BD3999301C}" type="presParOf" srcId="{9D22B666-E5E9-4E40-A591-D273083BB1FF}" destId="{430AE725-F619-4B0D-900A-32AB34CA888E}" srcOrd="10" destOrd="0" presId="urn:microsoft.com/office/officeart/2005/8/layout/gear1"/>
    <dgm:cxn modelId="{7A86541E-6F10-4A27-A94C-B8C1283E22B8}" type="presParOf" srcId="{9D22B666-E5E9-4E40-A591-D273083BB1FF}" destId="{35B6C513-4817-4DD8-8805-5603B764E388}" srcOrd="11" destOrd="0" presId="urn:microsoft.com/office/officeart/2005/8/layout/gear1"/>
    <dgm:cxn modelId="{A716995A-D356-4731-8818-3A8E7A5D66BA}" type="presParOf" srcId="{9D22B666-E5E9-4E40-A591-D273083BB1FF}" destId="{993ADBA3-5C49-4604-9E23-F1554BD544DE}"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4DC471-8D4A-4172-8564-84923EA859DC}" type="doc">
      <dgm:prSet loTypeId="urn:microsoft.com/office/officeart/2005/8/layout/gear1" loCatId="relationship" qsTypeId="urn:microsoft.com/office/officeart/2005/8/quickstyle/simple1" qsCatId="simple" csTypeId="urn:microsoft.com/office/officeart/2005/8/colors/accent1_2" csCatId="accent1" phldr="1"/>
      <dgm:spPr/>
    </dgm:pt>
    <dgm:pt modelId="{3C99B919-CC03-4AAA-94A3-D7FCE6A24CFB}">
      <dgm:prSet phldrT="[Text]"/>
      <dgm:spPr>
        <a:solidFill>
          <a:schemeClr val="bg1">
            <a:lumMod val="50000"/>
          </a:schemeClr>
        </a:solidFill>
      </dgm:spPr>
      <dgm:t>
        <a:bodyPr/>
        <a:lstStyle/>
        <a:p>
          <a:r>
            <a:rPr lang="en-US" dirty="0" smtClean="0"/>
            <a:t>Managed care</a:t>
          </a:r>
          <a:endParaRPr lang="en-US" dirty="0"/>
        </a:p>
      </dgm:t>
    </dgm:pt>
    <dgm:pt modelId="{0EBF7055-2601-49C1-A049-D30ECC939634}" type="parTrans" cxnId="{70881E9A-8D3C-4CFC-898B-483028EEDCA5}">
      <dgm:prSet/>
      <dgm:spPr/>
      <dgm:t>
        <a:bodyPr/>
        <a:lstStyle/>
        <a:p>
          <a:endParaRPr lang="en-US"/>
        </a:p>
      </dgm:t>
    </dgm:pt>
    <dgm:pt modelId="{7C326209-377A-493A-8FAC-6108639D485E}" type="sibTrans" cxnId="{70881E9A-8D3C-4CFC-898B-483028EEDCA5}">
      <dgm:prSet/>
      <dgm:spPr/>
      <dgm:t>
        <a:bodyPr/>
        <a:lstStyle/>
        <a:p>
          <a:endParaRPr lang="en-US"/>
        </a:p>
      </dgm:t>
    </dgm:pt>
    <dgm:pt modelId="{A1A5CFFB-EDEC-4E0D-B407-E780DF8B1C58}">
      <dgm:prSet phldrT="[Text]"/>
      <dgm:spPr>
        <a:solidFill>
          <a:schemeClr val="tx1">
            <a:lumMod val="75000"/>
            <a:lumOff val="25000"/>
          </a:schemeClr>
        </a:solidFill>
      </dgm:spPr>
      <dgm:t>
        <a:bodyPr/>
        <a:lstStyle/>
        <a:p>
          <a:r>
            <a:rPr lang="en-US" dirty="0" smtClean="0"/>
            <a:t>Medical provider</a:t>
          </a:r>
          <a:endParaRPr lang="en-US" dirty="0"/>
        </a:p>
      </dgm:t>
    </dgm:pt>
    <dgm:pt modelId="{272852B1-1A86-4E93-99A2-612E23ED913D}" type="parTrans" cxnId="{75826A16-A931-4010-A306-1A8916D3F7A7}">
      <dgm:prSet/>
      <dgm:spPr/>
      <dgm:t>
        <a:bodyPr/>
        <a:lstStyle/>
        <a:p>
          <a:endParaRPr lang="en-US"/>
        </a:p>
      </dgm:t>
    </dgm:pt>
    <dgm:pt modelId="{F835EE8E-1AF4-4002-8B4A-1710D1F447D6}" type="sibTrans" cxnId="{75826A16-A931-4010-A306-1A8916D3F7A7}">
      <dgm:prSet/>
      <dgm:spPr/>
      <dgm:t>
        <a:bodyPr/>
        <a:lstStyle/>
        <a:p>
          <a:endParaRPr lang="en-US"/>
        </a:p>
      </dgm:t>
    </dgm:pt>
    <dgm:pt modelId="{E8B41C99-BC5F-40F2-9D61-4D7DEB74F711}">
      <dgm:prSet phldrT="[Text]"/>
      <dgm:spPr>
        <a:solidFill>
          <a:schemeClr val="accent6">
            <a:lumMod val="50000"/>
          </a:schemeClr>
        </a:solidFill>
      </dgm:spPr>
      <dgm:t>
        <a:bodyPr/>
        <a:lstStyle/>
        <a:p>
          <a:r>
            <a:rPr lang="en-US" dirty="0" smtClean="0"/>
            <a:t>Clinical setting</a:t>
          </a:r>
          <a:endParaRPr lang="en-US" dirty="0"/>
        </a:p>
      </dgm:t>
    </dgm:pt>
    <dgm:pt modelId="{1895078A-8FCB-4D66-ADE6-C5AC4BEED506}" type="parTrans" cxnId="{1C0440B5-8EDB-4D44-93D8-160C2E374684}">
      <dgm:prSet/>
      <dgm:spPr/>
      <dgm:t>
        <a:bodyPr/>
        <a:lstStyle/>
        <a:p>
          <a:endParaRPr lang="en-US"/>
        </a:p>
      </dgm:t>
    </dgm:pt>
    <dgm:pt modelId="{83E672C9-0F76-419E-B925-A636D961F78C}" type="sibTrans" cxnId="{1C0440B5-8EDB-4D44-93D8-160C2E374684}">
      <dgm:prSet/>
      <dgm:spPr/>
      <dgm:t>
        <a:bodyPr/>
        <a:lstStyle/>
        <a:p>
          <a:endParaRPr lang="en-US"/>
        </a:p>
      </dgm:t>
    </dgm:pt>
    <dgm:pt modelId="{2282D389-8D6C-4944-9B1E-12089D580948}" type="pres">
      <dgm:prSet presAssocID="{6C4DC471-8D4A-4172-8564-84923EA859DC}" presName="composite" presStyleCnt="0">
        <dgm:presLayoutVars>
          <dgm:chMax val="3"/>
          <dgm:animLvl val="lvl"/>
          <dgm:resizeHandles val="exact"/>
        </dgm:presLayoutVars>
      </dgm:prSet>
      <dgm:spPr/>
    </dgm:pt>
    <dgm:pt modelId="{E07D1BE4-D042-4DC4-964A-EDC42BD2FBD6}" type="pres">
      <dgm:prSet presAssocID="{3C99B919-CC03-4AAA-94A3-D7FCE6A24CFB}" presName="gear1" presStyleLbl="node1" presStyleIdx="0" presStyleCnt="3" custLinFactNeighborX="1186" custLinFactNeighborY="1186">
        <dgm:presLayoutVars>
          <dgm:chMax val="1"/>
          <dgm:bulletEnabled val="1"/>
        </dgm:presLayoutVars>
      </dgm:prSet>
      <dgm:spPr/>
      <dgm:t>
        <a:bodyPr/>
        <a:lstStyle/>
        <a:p>
          <a:endParaRPr lang="en-US"/>
        </a:p>
      </dgm:t>
    </dgm:pt>
    <dgm:pt modelId="{2E9D3EAF-CC91-489C-9CFA-78F266FE5401}" type="pres">
      <dgm:prSet presAssocID="{3C99B919-CC03-4AAA-94A3-D7FCE6A24CFB}" presName="gear1srcNode" presStyleLbl="node1" presStyleIdx="0" presStyleCnt="3"/>
      <dgm:spPr/>
      <dgm:t>
        <a:bodyPr/>
        <a:lstStyle/>
        <a:p>
          <a:endParaRPr lang="en-US"/>
        </a:p>
      </dgm:t>
    </dgm:pt>
    <dgm:pt modelId="{1593FC43-EE72-4108-B0C0-04009E5F57DF}" type="pres">
      <dgm:prSet presAssocID="{3C99B919-CC03-4AAA-94A3-D7FCE6A24CFB}" presName="gear1dstNode" presStyleLbl="node1" presStyleIdx="0" presStyleCnt="3"/>
      <dgm:spPr/>
      <dgm:t>
        <a:bodyPr/>
        <a:lstStyle/>
        <a:p>
          <a:endParaRPr lang="en-US"/>
        </a:p>
      </dgm:t>
    </dgm:pt>
    <dgm:pt modelId="{C1EB7DFA-EE03-444F-B490-EA11A8847862}" type="pres">
      <dgm:prSet presAssocID="{A1A5CFFB-EDEC-4E0D-B407-E780DF8B1C58}" presName="gear2" presStyleLbl="node1" presStyleIdx="1" presStyleCnt="3" custLinFactNeighborX="-21630" custLinFactNeighborY="55870">
        <dgm:presLayoutVars>
          <dgm:chMax val="1"/>
          <dgm:bulletEnabled val="1"/>
        </dgm:presLayoutVars>
      </dgm:prSet>
      <dgm:spPr/>
      <dgm:t>
        <a:bodyPr/>
        <a:lstStyle/>
        <a:p>
          <a:endParaRPr lang="en-US"/>
        </a:p>
      </dgm:t>
    </dgm:pt>
    <dgm:pt modelId="{E3875810-AA03-476E-B125-040855451D10}" type="pres">
      <dgm:prSet presAssocID="{A1A5CFFB-EDEC-4E0D-B407-E780DF8B1C58}" presName="gear2srcNode" presStyleLbl="node1" presStyleIdx="1" presStyleCnt="3"/>
      <dgm:spPr/>
      <dgm:t>
        <a:bodyPr/>
        <a:lstStyle/>
        <a:p>
          <a:endParaRPr lang="en-US"/>
        </a:p>
      </dgm:t>
    </dgm:pt>
    <dgm:pt modelId="{9E66AD28-44F7-4F79-89F2-F9DCEF54C334}" type="pres">
      <dgm:prSet presAssocID="{A1A5CFFB-EDEC-4E0D-B407-E780DF8B1C58}" presName="gear2dstNode" presStyleLbl="node1" presStyleIdx="1" presStyleCnt="3"/>
      <dgm:spPr/>
      <dgm:t>
        <a:bodyPr/>
        <a:lstStyle/>
        <a:p>
          <a:endParaRPr lang="en-US"/>
        </a:p>
      </dgm:t>
    </dgm:pt>
    <dgm:pt modelId="{51919250-5A17-4F17-8234-CDCE2D9B5C6C}" type="pres">
      <dgm:prSet presAssocID="{E8B41C99-BC5F-40F2-9D61-4D7DEB74F711}" presName="gear3" presStyleLbl="node1" presStyleIdx="2" presStyleCnt="3" custLinFactNeighborX="-23822" custLinFactNeighborY="40761"/>
      <dgm:spPr/>
      <dgm:t>
        <a:bodyPr/>
        <a:lstStyle/>
        <a:p>
          <a:endParaRPr lang="en-US"/>
        </a:p>
      </dgm:t>
    </dgm:pt>
    <dgm:pt modelId="{83F6B33F-AF2C-4330-89A7-B28EB3F87F33}" type="pres">
      <dgm:prSet presAssocID="{E8B41C99-BC5F-40F2-9D61-4D7DEB74F711}" presName="gear3tx" presStyleLbl="node1" presStyleIdx="2" presStyleCnt="3">
        <dgm:presLayoutVars>
          <dgm:chMax val="1"/>
          <dgm:bulletEnabled val="1"/>
        </dgm:presLayoutVars>
      </dgm:prSet>
      <dgm:spPr/>
      <dgm:t>
        <a:bodyPr/>
        <a:lstStyle/>
        <a:p>
          <a:endParaRPr lang="en-US"/>
        </a:p>
      </dgm:t>
    </dgm:pt>
    <dgm:pt modelId="{1E1A6411-29D5-49A2-BF79-A9AA70104AC4}" type="pres">
      <dgm:prSet presAssocID="{E8B41C99-BC5F-40F2-9D61-4D7DEB74F711}" presName="gear3srcNode" presStyleLbl="node1" presStyleIdx="2" presStyleCnt="3"/>
      <dgm:spPr/>
      <dgm:t>
        <a:bodyPr/>
        <a:lstStyle/>
        <a:p>
          <a:endParaRPr lang="en-US"/>
        </a:p>
      </dgm:t>
    </dgm:pt>
    <dgm:pt modelId="{655B219E-9517-499D-8345-7AAD8BE7B3AA}" type="pres">
      <dgm:prSet presAssocID="{E8B41C99-BC5F-40F2-9D61-4D7DEB74F711}" presName="gear3dstNode" presStyleLbl="node1" presStyleIdx="2" presStyleCnt="3"/>
      <dgm:spPr/>
      <dgm:t>
        <a:bodyPr/>
        <a:lstStyle/>
        <a:p>
          <a:endParaRPr lang="en-US"/>
        </a:p>
      </dgm:t>
    </dgm:pt>
    <dgm:pt modelId="{6F3A8DBE-10E5-4AFF-8CD9-9C411A2F85B9}" type="pres">
      <dgm:prSet presAssocID="{7C326209-377A-493A-8FAC-6108639D485E}" presName="connector1" presStyleLbl="sibTrans2D1" presStyleIdx="0" presStyleCnt="3" custLinFactNeighborX="7234" custLinFactNeighborY="-992"/>
      <dgm:spPr/>
      <dgm:t>
        <a:bodyPr/>
        <a:lstStyle/>
        <a:p>
          <a:endParaRPr lang="en-US"/>
        </a:p>
      </dgm:t>
    </dgm:pt>
    <dgm:pt modelId="{1C684A2A-AAEA-490A-8714-805AA2D6C482}" type="pres">
      <dgm:prSet presAssocID="{F835EE8E-1AF4-4002-8B4A-1710D1F447D6}" presName="connector2" presStyleLbl="sibTrans2D1" presStyleIdx="1" presStyleCnt="3" custAng="10583816" custFlipVert="1" custFlipHor="1" custScaleX="10486" custScaleY="9177" custLinFactNeighborX="-794" custLinFactNeighborY="-35922"/>
      <dgm:spPr/>
      <dgm:t>
        <a:bodyPr/>
        <a:lstStyle/>
        <a:p>
          <a:endParaRPr lang="en-US"/>
        </a:p>
      </dgm:t>
    </dgm:pt>
    <dgm:pt modelId="{59863131-2F51-4D26-800A-63ED95DDA520}" type="pres">
      <dgm:prSet presAssocID="{83E672C9-0F76-419E-B925-A636D961F78C}" presName="connector3" presStyleLbl="sibTrans2D1" presStyleIdx="2" presStyleCnt="3" custFlipVert="1" custFlipHor="1" custScaleX="118220" custScaleY="199299" custLinFactNeighborX="79606" custLinFactNeighborY="80727"/>
      <dgm:spPr/>
      <dgm:t>
        <a:bodyPr/>
        <a:lstStyle/>
        <a:p>
          <a:endParaRPr lang="en-US"/>
        </a:p>
      </dgm:t>
    </dgm:pt>
  </dgm:ptLst>
  <dgm:cxnLst>
    <dgm:cxn modelId="{1A7CA3A7-84A5-43B9-911D-200764CB4B41}" type="presOf" srcId="{83E672C9-0F76-419E-B925-A636D961F78C}" destId="{59863131-2F51-4D26-800A-63ED95DDA520}" srcOrd="0" destOrd="0" presId="urn:microsoft.com/office/officeart/2005/8/layout/gear1"/>
    <dgm:cxn modelId="{70881E9A-8D3C-4CFC-898B-483028EEDCA5}" srcId="{6C4DC471-8D4A-4172-8564-84923EA859DC}" destId="{3C99B919-CC03-4AAA-94A3-D7FCE6A24CFB}" srcOrd="0" destOrd="0" parTransId="{0EBF7055-2601-49C1-A049-D30ECC939634}" sibTransId="{7C326209-377A-493A-8FAC-6108639D485E}"/>
    <dgm:cxn modelId="{4E4161B0-9A30-461E-AD44-4368B2126DDE}" type="presOf" srcId="{F835EE8E-1AF4-4002-8B4A-1710D1F447D6}" destId="{1C684A2A-AAEA-490A-8714-805AA2D6C482}" srcOrd="0" destOrd="0" presId="urn:microsoft.com/office/officeart/2005/8/layout/gear1"/>
    <dgm:cxn modelId="{7CB3362F-8788-4D59-A8C6-D3BBAAD84665}" type="presOf" srcId="{3C99B919-CC03-4AAA-94A3-D7FCE6A24CFB}" destId="{E07D1BE4-D042-4DC4-964A-EDC42BD2FBD6}" srcOrd="0" destOrd="0" presId="urn:microsoft.com/office/officeart/2005/8/layout/gear1"/>
    <dgm:cxn modelId="{50A50CBB-67DB-43E1-A783-8D1ED5B756A2}" type="presOf" srcId="{E8B41C99-BC5F-40F2-9D61-4D7DEB74F711}" destId="{655B219E-9517-499D-8345-7AAD8BE7B3AA}" srcOrd="3" destOrd="0" presId="urn:microsoft.com/office/officeart/2005/8/layout/gear1"/>
    <dgm:cxn modelId="{45E43819-8FC1-4411-A942-AB4AC10DF33A}" type="presOf" srcId="{E8B41C99-BC5F-40F2-9D61-4D7DEB74F711}" destId="{83F6B33F-AF2C-4330-89A7-B28EB3F87F33}" srcOrd="1" destOrd="0" presId="urn:microsoft.com/office/officeart/2005/8/layout/gear1"/>
    <dgm:cxn modelId="{1BC75900-5AEE-4F3B-A9E1-0E293B1862C0}" type="presOf" srcId="{E8B41C99-BC5F-40F2-9D61-4D7DEB74F711}" destId="{1E1A6411-29D5-49A2-BF79-A9AA70104AC4}" srcOrd="2" destOrd="0" presId="urn:microsoft.com/office/officeart/2005/8/layout/gear1"/>
    <dgm:cxn modelId="{1C0440B5-8EDB-4D44-93D8-160C2E374684}" srcId="{6C4DC471-8D4A-4172-8564-84923EA859DC}" destId="{E8B41C99-BC5F-40F2-9D61-4D7DEB74F711}" srcOrd="2" destOrd="0" parTransId="{1895078A-8FCB-4D66-ADE6-C5AC4BEED506}" sibTransId="{83E672C9-0F76-419E-B925-A636D961F78C}"/>
    <dgm:cxn modelId="{D36D1BD2-1054-4800-B20F-D0C2A8B3BB49}" type="presOf" srcId="{A1A5CFFB-EDEC-4E0D-B407-E780DF8B1C58}" destId="{9E66AD28-44F7-4F79-89F2-F9DCEF54C334}" srcOrd="2" destOrd="0" presId="urn:microsoft.com/office/officeart/2005/8/layout/gear1"/>
    <dgm:cxn modelId="{99B3EFC1-C895-4B69-A5A1-7BF6AA3E7BA8}" type="presOf" srcId="{6C4DC471-8D4A-4172-8564-84923EA859DC}" destId="{2282D389-8D6C-4944-9B1E-12089D580948}" srcOrd="0" destOrd="0" presId="urn:microsoft.com/office/officeart/2005/8/layout/gear1"/>
    <dgm:cxn modelId="{8F520CDC-4607-450B-91EC-96AC34255D32}" type="presOf" srcId="{A1A5CFFB-EDEC-4E0D-B407-E780DF8B1C58}" destId="{C1EB7DFA-EE03-444F-B490-EA11A8847862}" srcOrd="0" destOrd="0" presId="urn:microsoft.com/office/officeart/2005/8/layout/gear1"/>
    <dgm:cxn modelId="{560B86FE-0A3A-47E6-A6E4-665AC657DB5A}" type="presOf" srcId="{A1A5CFFB-EDEC-4E0D-B407-E780DF8B1C58}" destId="{E3875810-AA03-476E-B125-040855451D10}" srcOrd="1" destOrd="0" presId="urn:microsoft.com/office/officeart/2005/8/layout/gear1"/>
    <dgm:cxn modelId="{C71A262F-A881-4A7F-9495-E509BDA4A642}" type="presOf" srcId="{3C99B919-CC03-4AAA-94A3-D7FCE6A24CFB}" destId="{1593FC43-EE72-4108-B0C0-04009E5F57DF}" srcOrd="2" destOrd="0" presId="urn:microsoft.com/office/officeart/2005/8/layout/gear1"/>
    <dgm:cxn modelId="{D252CF79-2811-4483-A222-DABCFD4991E0}" type="presOf" srcId="{7C326209-377A-493A-8FAC-6108639D485E}" destId="{6F3A8DBE-10E5-4AFF-8CD9-9C411A2F85B9}" srcOrd="0" destOrd="0" presId="urn:microsoft.com/office/officeart/2005/8/layout/gear1"/>
    <dgm:cxn modelId="{1EDC80A9-40C9-4301-8B95-A4B1C9FB9261}" type="presOf" srcId="{E8B41C99-BC5F-40F2-9D61-4D7DEB74F711}" destId="{51919250-5A17-4F17-8234-CDCE2D9B5C6C}" srcOrd="0" destOrd="0" presId="urn:microsoft.com/office/officeart/2005/8/layout/gear1"/>
    <dgm:cxn modelId="{75826A16-A931-4010-A306-1A8916D3F7A7}" srcId="{6C4DC471-8D4A-4172-8564-84923EA859DC}" destId="{A1A5CFFB-EDEC-4E0D-B407-E780DF8B1C58}" srcOrd="1" destOrd="0" parTransId="{272852B1-1A86-4E93-99A2-612E23ED913D}" sibTransId="{F835EE8E-1AF4-4002-8B4A-1710D1F447D6}"/>
    <dgm:cxn modelId="{DAF110A6-D4C9-4DEC-85E9-82E83856331B}" type="presOf" srcId="{3C99B919-CC03-4AAA-94A3-D7FCE6A24CFB}" destId="{2E9D3EAF-CC91-489C-9CFA-78F266FE5401}" srcOrd="1" destOrd="0" presId="urn:microsoft.com/office/officeart/2005/8/layout/gear1"/>
    <dgm:cxn modelId="{64C1D66E-FC2A-4D3B-8E6C-9B2385C3A58A}" type="presParOf" srcId="{2282D389-8D6C-4944-9B1E-12089D580948}" destId="{E07D1BE4-D042-4DC4-964A-EDC42BD2FBD6}" srcOrd="0" destOrd="0" presId="urn:microsoft.com/office/officeart/2005/8/layout/gear1"/>
    <dgm:cxn modelId="{24B3EBDC-9522-4EF8-B3C5-F4A5F29AB23E}" type="presParOf" srcId="{2282D389-8D6C-4944-9B1E-12089D580948}" destId="{2E9D3EAF-CC91-489C-9CFA-78F266FE5401}" srcOrd="1" destOrd="0" presId="urn:microsoft.com/office/officeart/2005/8/layout/gear1"/>
    <dgm:cxn modelId="{83ACDF08-A989-4424-87ED-4CF45BF0E920}" type="presParOf" srcId="{2282D389-8D6C-4944-9B1E-12089D580948}" destId="{1593FC43-EE72-4108-B0C0-04009E5F57DF}" srcOrd="2" destOrd="0" presId="urn:microsoft.com/office/officeart/2005/8/layout/gear1"/>
    <dgm:cxn modelId="{196D445F-0F40-4A37-9FBD-83F28413D47A}" type="presParOf" srcId="{2282D389-8D6C-4944-9B1E-12089D580948}" destId="{C1EB7DFA-EE03-444F-B490-EA11A8847862}" srcOrd="3" destOrd="0" presId="urn:microsoft.com/office/officeart/2005/8/layout/gear1"/>
    <dgm:cxn modelId="{373139BF-5E68-4749-A29F-C8B8A9BEEE30}" type="presParOf" srcId="{2282D389-8D6C-4944-9B1E-12089D580948}" destId="{E3875810-AA03-476E-B125-040855451D10}" srcOrd="4" destOrd="0" presId="urn:microsoft.com/office/officeart/2005/8/layout/gear1"/>
    <dgm:cxn modelId="{ECFC6798-49E9-44E1-A21D-26E9D08DA674}" type="presParOf" srcId="{2282D389-8D6C-4944-9B1E-12089D580948}" destId="{9E66AD28-44F7-4F79-89F2-F9DCEF54C334}" srcOrd="5" destOrd="0" presId="urn:microsoft.com/office/officeart/2005/8/layout/gear1"/>
    <dgm:cxn modelId="{50E50E1D-A871-46AB-98FE-5CFEB2CA45DA}" type="presParOf" srcId="{2282D389-8D6C-4944-9B1E-12089D580948}" destId="{51919250-5A17-4F17-8234-CDCE2D9B5C6C}" srcOrd="6" destOrd="0" presId="urn:microsoft.com/office/officeart/2005/8/layout/gear1"/>
    <dgm:cxn modelId="{A5D87A00-EE2B-4D52-A90D-D0811983CE04}" type="presParOf" srcId="{2282D389-8D6C-4944-9B1E-12089D580948}" destId="{83F6B33F-AF2C-4330-89A7-B28EB3F87F33}" srcOrd="7" destOrd="0" presId="urn:microsoft.com/office/officeart/2005/8/layout/gear1"/>
    <dgm:cxn modelId="{01C72C3B-7523-40C1-A58D-AC8C26DF144B}" type="presParOf" srcId="{2282D389-8D6C-4944-9B1E-12089D580948}" destId="{1E1A6411-29D5-49A2-BF79-A9AA70104AC4}" srcOrd="8" destOrd="0" presId="urn:microsoft.com/office/officeart/2005/8/layout/gear1"/>
    <dgm:cxn modelId="{FB0BE5D7-C079-4C9C-9EE1-F459EEAC57AA}" type="presParOf" srcId="{2282D389-8D6C-4944-9B1E-12089D580948}" destId="{655B219E-9517-499D-8345-7AAD8BE7B3AA}" srcOrd="9" destOrd="0" presId="urn:microsoft.com/office/officeart/2005/8/layout/gear1"/>
    <dgm:cxn modelId="{AEDF112A-3693-4F16-BA63-F4431280B2E1}" type="presParOf" srcId="{2282D389-8D6C-4944-9B1E-12089D580948}" destId="{6F3A8DBE-10E5-4AFF-8CD9-9C411A2F85B9}" srcOrd="10" destOrd="0" presId="urn:microsoft.com/office/officeart/2005/8/layout/gear1"/>
    <dgm:cxn modelId="{D21342FA-DF8F-40E0-8FD1-221FC563396D}" type="presParOf" srcId="{2282D389-8D6C-4944-9B1E-12089D580948}" destId="{1C684A2A-AAEA-490A-8714-805AA2D6C482}" srcOrd="11" destOrd="0" presId="urn:microsoft.com/office/officeart/2005/8/layout/gear1"/>
    <dgm:cxn modelId="{FC7A9DE8-092C-49F1-A229-C78635BC455E}" type="presParOf" srcId="{2282D389-8D6C-4944-9B1E-12089D580948}" destId="{59863131-2F51-4D26-800A-63ED95DDA520}" srcOrd="12" destOrd="0" presId="urn:microsoft.com/office/officeart/2005/8/layout/gear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F706D7-E9DA-46A7-B5AD-34F0BF67E7FA}" type="doc">
      <dgm:prSet loTypeId="urn:microsoft.com/office/officeart/2005/8/layout/gear1" loCatId="relationship" qsTypeId="urn:microsoft.com/office/officeart/2005/8/quickstyle/simple1" qsCatId="simple" csTypeId="urn:microsoft.com/office/officeart/2005/8/colors/accent1_2" csCatId="accent1" phldr="1"/>
      <dgm:spPr/>
    </dgm:pt>
    <dgm:pt modelId="{E1280FE8-2549-438B-8B2C-6232E0E85C48}">
      <dgm:prSet phldrT="[Text]"/>
      <dgm:spPr>
        <a:solidFill>
          <a:schemeClr val="accent4">
            <a:lumMod val="75000"/>
          </a:schemeClr>
        </a:solidFill>
      </dgm:spPr>
      <dgm:t>
        <a:bodyPr/>
        <a:lstStyle/>
        <a:p>
          <a:r>
            <a:rPr lang="en-US" dirty="0" smtClean="0"/>
            <a:t>Client Goal</a:t>
          </a:r>
          <a:endParaRPr lang="en-US" dirty="0"/>
        </a:p>
      </dgm:t>
    </dgm:pt>
    <dgm:pt modelId="{A9ADFCFE-EB1B-4A70-BA59-BFCF5F555903}" type="parTrans" cxnId="{81C9323B-187E-48E1-A633-8C6EE95A2203}">
      <dgm:prSet/>
      <dgm:spPr/>
      <dgm:t>
        <a:bodyPr/>
        <a:lstStyle/>
        <a:p>
          <a:endParaRPr lang="en-US"/>
        </a:p>
      </dgm:t>
    </dgm:pt>
    <dgm:pt modelId="{FE31774F-787A-4AA8-A4CB-52395A1BC2C6}" type="sibTrans" cxnId="{81C9323B-187E-48E1-A633-8C6EE95A2203}">
      <dgm:prSet/>
      <dgm:spPr/>
      <dgm:t>
        <a:bodyPr/>
        <a:lstStyle/>
        <a:p>
          <a:endParaRPr lang="en-US"/>
        </a:p>
      </dgm:t>
    </dgm:pt>
    <dgm:pt modelId="{AA01AA3D-A51C-41CF-9943-B52FA5322A02}">
      <dgm:prSet phldrT="[Text]"/>
      <dgm:spPr>
        <a:solidFill>
          <a:schemeClr val="accent6">
            <a:lumMod val="75000"/>
          </a:schemeClr>
        </a:solidFill>
      </dgm:spPr>
      <dgm:t>
        <a:bodyPr/>
        <a:lstStyle/>
        <a:p>
          <a:r>
            <a:rPr lang="en-US" dirty="0" smtClean="0"/>
            <a:t>Therapist</a:t>
          </a:r>
        </a:p>
        <a:p>
          <a:r>
            <a:rPr lang="en-US" dirty="0" smtClean="0"/>
            <a:t>Goal</a:t>
          </a:r>
          <a:endParaRPr lang="en-US" dirty="0"/>
        </a:p>
      </dgm:t>
    </dgm:pt>
    <dgm:pt modelId="{A7197CAA-E826-4366-84FF-740557671402}" type="parTrans" cxnId="{5A850B82-8601-480D-A2C9-DA3C6C6BF5F5}">
      <dgm:prSet/>
      <dgm:spPr/>
      <dgm:t>
        <a:bodyPr/>
        <a:lstStyle/>
        <a:p>
          <a:endParaRPr lang="en-US"/>
        </a:p>
      </dgm:t>
    </dgm:pt>
    <dgm:pt modelId="{DA0705C2-64CE-49ED-85F0-A26D53CF3A9A}" type="sibTrans" cxnId="{5A850B82-8601-480D-A2C9-DA3C6C6BF5F5}">
      <dgm:prSet/>
      <dgm:spPr/>
      <dgm:t>
        <a:bodyPr/>
        <a:lstStyle/>
        <a:p>
          <a:endParaRPr lang="en-US"/>
        </a:p>
      </dgm:t>
    </dgm:pt>
    <dgm:pt modelId="{11E41D25-A7AA-48D7-A408-22F5E6BB0322}">
      <dgm:prSet phldrT="[Text]"/>
      <dgm:spPr>
        <a:solidFill>
          <a:schemeClr val="accent2">
            <a:lumMod val="75000"/>
          </a:schemeClr>
        </a:solidFill>
      </dgm:spPr>
      <dgm:t>
        <a:bodyPr/>
        <a:lstStyle/>
        <a:p>
          <a:r>
            <a:rPr lang="en-US" dirty="0" smtClean="0"/>
            <a:t>Supervisor’s</a:t>
          </a:r>
        </a:p>
        <a:p>
          <a:r>
            <a:rPr lang="en-US" dirty="0" smtClean="0"/>
            <a:t>Goal</a:t>
          </a:r>
          <a:endParaRPr lang="en-US" dirty="0"/>
        </a:p>
      </dgm:t>
    </dgm:pt>
    <dgm:pt modelId="{CA95E0DB-EAAB-4208-81AF-16451005F697}" type="parTrans" cxnId="{E15E4574-2281-4B9F-A4EB-6C9D0F26C86E}">
      <dgm:prSet/>
      <dgm:spPr/>
      <dgm:t>
        <a:bodyPr/>
        <a:lstStyle/>
        <a:p>
          <a:endParaRPr lang="en-US"/>
        </a:p>
      </dgm:t>
    </dgm:pt>
    <dgm:pt modelId="{67CBC3C9-E795-4F3E-AAFC-EB48F33439A0}" type="sibTrans" cxnId="{E15E4574-2281-4B9F-A4EB-6C9D0F26C86E}">
      <dgm:prSet/>
      <dgm:spPr/>
      <dgm:t>
        <a:bodyPr/>
        <a:lstStyle/>
        <a:p>
          <a:endParaRPr lang="en-US"/>
        </a:p>
      </dgm:t>
    </dgm:pt>
    <dgm:pt modelId="{B467E08D-47DB-4F7B-B6CA-656F7C11DEBA}" type="pres">
      <dgm:prSet presAssocID="{B5F706D7-E9DA-46A7-B5AD-34F0BF67E7FA}" presName="composite" presStyleCnt="0">
        <dgm:presLayoutVars>
          <dgm:chMax val="3"/>
          <dgm:animLvl val="lvl"/>
          <dgm:resizeHandles val="exact"/>
        </dgm:presLayoutVars>
      </dgm:prSet>
      <dgm:spPr/>
    </dgm:pt>
    <dgm:pt modelId="{5212AEFD-68DE-4B9E-992C-ED898AA5B50E}" type="pres">
      <dgm:prSet presAssocID="{E1280FE8-2549-438B-8B2C-6232E0E85C48}" presName="gear1" presStyleLbl="node1" presStyleIdx="0" presStyleCnt="3">
        <dgm:presLayoutVars>
          <dgm:chMax val="1"/>
          <dgm:bulletEnabled val="1"/>
        </dgm:presLayoutVars>
      </dgm:prSet>
      <dgm:spPr/>
      <dgm:t>
        <a:bodyPr/>
        <a:lstStyle/>
        <a:p>
          <a:endParaRPr lang="en-US"/>
        </a:p>
      </dgm:t>
    </dgm:pt>
    <dgm:pt modelId="{6007ADE4-6210-4E59-9A2B-1D2AB460FDDC}" type="pres">
      <dgm:prSet presAssocID="{E1280FE8-2549-438B-8B2C-6232E0E85C48}" presName="gear1srcNode" presStyleLbl="node1" presStyleIdx="0" presStyleCnt="3"/>
      <dgm:spPr/>
      <dgm:t>
        <a:bodyPr/>
        <a:lstStyle/>
        <a:p>
          <a:endParaRPr lang="en-US"/>
        </a:p>
      </dgm:t>
    </dgm:pt>
    <dgm:pt modelId="{6CFA2615-8625-464D-8EE8-659FCC5D947C}" type="pres">
      <dgm:prSet presAssocID="{E1280FE8-2549-438B-8B2C-6232E0E85C48}" presName="gear1dstNode" presStyleLbl="node1" presStyleIdx="0" presStyleCnt="3"/>
      <dgm:spPr/>
      <dgm:t>
        <a:bodyPr/>
        <a:lstStyle/>
        <a:p>
          <a:endParaRPr lang="en-US"/>
        </a:p>
      </dgm:t>
    </dgm:pt>
    <dgm:pt modelId="{F9900B48-319D-40AE-90FC-727DA1371E2A}" type="pres">
      <dgm:prSet presAssocID="{AA01AA3D-A51C-41CF-9943-B52FA5322A02}" presName="gear2" presStyleLbl="node1" presStyleIdx="1" presStyleCnt="3">
        <dgm:presLayoutVars>
          <dgm:chMax val="1"/>
          <dgm:bulletEnabled val="1"/>
        </dgm:presLayoutVars>
      </dgm:prSet>
      <dgm:spPr/>
      <dgm:t>
        <a:bodyPr/>
        <a:lstStyle/>
        <a:p>
          <a:endParaRPr lang="en-US"/>
        </a:p>
      </dgm:t>
    </dgm:pt>
    <dgm:pt modelId="{6C72AF97-33A6-4501-8D6C-03B994134099}" type="pres">
      <dgm:prSet presAssocID="{AA01AA3D-A51C-41CF-9943-B52FA5322A02}" presName="gear2srcNode" presStyleLbl="node1" presStyleIdx="1" presStyleCnt="3"/>
      <dgm:spPr/>
      <dgm:t>
        <a:bodyPr/>
        <a:lstStyle/>
        <a:p>
          <a:endParaRPr lang="en-US"/>
        </a:p>
      </dgm:t>
    </dgm:pt>
    <dgm:pt modelId="{C3C4BFF3-DD43-479A-8BF1-41C56BF0EAAD}" type="pres">
      <dgm:prSet presAssocID="{AA01AA3D-A51C-41CF-9943-B52FA5322A02}" presName="gear2dstNode" presStyleLbl="node1" presStyleIdx="1" presStyleCnt="3"/>
      <dgm:spPr/>
      <dgm:t>
        <a:bodyPr/>
        <a:lstStyle/>
        <a:p>
          <a:endParaRPr lang="en-US"/>
        </a:p>
      </dgm:t>
    </dgm:pt>
    <dgm:pt modelId="{41D53DB4-EE97-4E27-A3B8-3A5C92983FBC}" type="pres">
      <dgm:prSet presAssocID="{11E41D25-A7AA-48D7-A408-22F5E6BB0322}" presName="gear3" presStyleLbl="node1" presStyleIdx="2" presStyleCnt="3"/>
      <dgm:spPr/>
      <dgm:t>
        <a:bodyPr/>
        <a:lstStyle/>
        <a:p>
          <a:endParaRPr lang="en-US"/>
        </a:p>
      </dgm:t>
    </dgm:pt>
    <dgm:pt modelId="{AA7E5009-89A3-4F28-BB51-EBA0ADAF0160}" type="pres">
      <dgm:prSet presAssocID="{11E41D25-A7AA-48D7-A408-22F5E6BB0322}" presName="gear3tx" presStyleLbl="node1" presStyleIdx="2" presStyleCnt="3">
        <dgm:presLayoutVars>
          <dgm:chMax val="1"/>
          <dgm:bulletEnabled val="1"/>
        </dgm:presLayoutVars>
      </dgm:prSet>
      <dgm:spPr/>
      <dgm:t>
        <a:bodyPr/>
        <a:lstStyle/>
        <a:p>
          <a:endParaRPr lang="en-US"/>
        </a:p>
      </dgm:t>
    </dgm:pt>
    <dgm:pt modelId="{86DC1029-5805-45A5-A3AA-E577C6D6F478}" type="pres">
      <dgm:prSet presAssocID="{11E41D25-A7AA-48D7-A408-22F5E6BB0322}" presName="gear3srcNode" presStyleLbl="node1" presStyleIdx="2" presStyleCnt="3"/>
      <dgm:spPr/>
      <dgm:t>
        <a:bodyPr/>
        <a:lstStyle/>
        <a:p>
          <a:endParaRPr lang="en-US"/>
        </a:p>
      </dgm:t>
    </dgm:pt>
    <dgm:pt modelId="{61DDB9A6-5D13-46E2-B418-FBA731F1E73F}" type="pres">
      <dgm:prSet presAssocID="{11E41D25-A7AA-48D7-A408-22F5E6BB0322}" presName="gear3dstNode" presStyleLbl="node1" presStyleIdx="2" presStyleCnt="3"/>
      <dgm:spPr/>
      <dgm:t>
        <a:bodyPr/>
        <a:lstStyle/>
        <a:p>
          <a:endParaRPr lang="en-US"/>
        </a:p>
      </dgm:t>
    </dgm:pt>
    <dgm:pt modelId="{12CDD7A4-49D3-4EFF-8D90-22FEF3E7CC91}" type="pres">
      <dgm:prSet presAssocID="{FE31774F-787A-4AA8-A4CB-52395A1BC2C6}" presName="connector1" presStyleLbl="sibTrans2D1" presStyleIdx="0" presStyleCnt="3"/>
      <dgm:spPr/>
      <dgm:t>
        <a:bodyPr/>
        <a:lstStyle/>
        <a:p>
          <a:endParaRPr lang="en-US"/>
        </a:p>
      </dgm:t>
    </dgm:pt>
    <dgm:pt modelId="{EB7FB8D7-4068-45BF-A9C1-12000D07E034}" type="pres">
      <dgm:prSet presAssocID="{DA0705C2-64CE-49ED-85F0-A26D53CF3A9A}" presName="connector2" presStyleLbl="sibTrans2D1" presStyleIdx="1" presStyleCnt="3"/>
      <dgm:spPr/>
      <dgm:t>
        <a:bodyPr/>
        <a:lstStyle/>
        <a:p>
          <a:endParaRPr lang="en-US"/>
        </a:p>
      </dgm:t>
    </dgm:pt>
    <dgm:pt modelId="{49F45FA6-108B-4658-8A97-6C9D267E2849}" type="pres">
      <dgm:prSet presAssocID="{67CBC3C9-E795-4F3E-AAFC-EB48F33439A0}" presName="connector3" presStyleLbl="sibTrans2D1" presStyleIdx="2" presStyleCnt="3"/>
      <dgm:spPr/>
      <dgm:t>
        <a:bodyPr/>
        <a:lstStyle/>
        <a:p>
          <a:endParaRPr lang="en-US"/>
        </a:p>
      </dgm:t>
    </dgm:pt>
  </dgm:ptLst>
  <dgm:cxnLst>
    <dgm:cxn modelId="{2720485D-791B-44B2-B147-A45B77A0F60B}" type="presOf" srcId="{E1280FE8-2549-438B-8B2C-6232E0E85C48}" destId="{6007ADE4-6210-4E59-9A2B-1D2AB460FDDC}" srcOrd="1" destOrd="0" presId="urn:microsoft.com/office/officeart/2005/8/layout/gear1"/>
    <dgm:cxn modelId="{0849EA43-DFAA-48B3-829F-2F7244C7A39D}" type="presOf" srcId="{AA01AA3D-A51C-41CF-9943-B52FA5322A02}" destId="{C3C4BFF3-DD43-479A-8BF1-41C56BF0EAAD}" srcOrd="2" destOrd="0" presId="urn:microsoft.com/office/officeart/2005/8/layout/gear1"/>
    <dgm:cxn modelId="{89CD6CF2-7BAE-4DF5-86C4-B6A0E8DC4143}" type="presOf" srcId="{FE31774F-787A-4AA8-A4CB-52395A1BC2C6}" destId="{12CDD7A4-49D3-4EFF-8D90-22FEF3E7CC91}" srcOrd="0" destOrd="0" presId="urn:microsoft.com/office/officeart/2005/8/layout/gear1"/>
    <dgm:cxn modelId="{E15E4574-2281-4B9F-A4EB-6C9D0F26C86E}" srcId="{B5F706D7-E9DA-46A7-B5AD-34F0BF67E7FA}" destId="{11E41D25-A7AA-48D7-A408-22F5E6BB0322}" srcOrd="2" destOrd="0" parTransId="{CA95E0DB-EAAB-4208-81AF-16451005F697}" sibTransId="{67CBC3C9-E795-4F3E-AAFC-EB48F33439A0}"/>
    <dgm:cxn modelId="{D1B6E353-493F-4791-9B67-9CA7B7F0E44D}" type="presOf" srcId="{11E41D25-A7AA-48D7-A408-22F5E6BB0322}" destId="{86DC1029-5805-45A5-A3AA-E577C6D6F478}" srcOrd="2" destOrd="0" presId="urn:microsoft.com/office/officeart/2005/8/layout/gear1"/>
    <dgm:cxn modelId="{81C9323B-187E-48E1-A633-8C6EE95A2203}" srcId="{B5F706D7-E9DA-46A7-B5AD-34F0BF67E7FA}" destId="{E1280FE8-2549-438B-8B2C-6232E0E85C48}" srcOrd="0" destOrd="0" parTransId="{A9ADFCFE-EB1B-4A70-BA59-BFCF5F555903}" sibTransId="{FE31774F-787A-4AA8-A4CB-52395A1BC2C6}"/>
    <dgm:cxn modelId="{64B33301-8DBE-4A27-AF2C-8568DD2EBA23}" type="presOf" srcId="{E1280FE8-2549-438B-8B2C-6232E0E85C48}" destId="{5212AEFD-68DE-4B9E-992C-ED898AA5B50E}" srcOrd="0" destOrd="0" presId="urn:microsoft.com/office/officeart/2005/8/layout/gear1"/>
    <dgm:cxn modelId="{5AD5DEF9-866B-4C7C-9F0D-D7339868F3CA}" type="presOf" srcId="{E1280FE8-2549-438B-8B2C-6232E0E85C48}" destId="{6CFA2615-8625-464D-8EE8-659FCC5D947C}" srcOrd="2" destOrd="0" presId="urn:microsoft.com/office/officeart/2005/8/layout/gear1"/>
    <dgm:cxn modelId="{E83EBFB5-7B78-4A65-BF04-DDD96A1FC748}" type="presOf" srcId="{11E41D25-A7AA-48D7-A408-22F5E6BB0322}" destId="{61DDB9A6-5D13-46E2-B418-FBA731F1E73F}" srcOrd="3" destOrd="0" presId="urn:microsoft.com/office/officeart/2005/8/layout/gear1"/>
    <dgm:cxn modelId="{8F0C2551-C0CA-4AA3-8BA9-25049192F8BA}" type="presOf" srcId="{DA0705C2-64CE-49ED-85F0-A26D53CF3A9A}" destId="{EB7FB8D7-4068-45BF-A9C1-12000D07E034}" srcOrd="0" destOrd="0" presId="urn:microsoft.com/office/officeart/2005/8/layout/gear1"/>
    <dgm:cxn modelId="{FBDA4FB3-1079-48E5-89C5-852C15A8376F}" type="presOf" srcId="{B5F706D7-E9DA-46A7-B5AD-34F0BF67E7FA}" destId="{B467E08D-47DB-4F7B-B6CA-656F7C11DEBA}" srcOrd="0" destOrd="0" presId="urn:microsoft.com/office/officeart/2005/8/layout/gear1"/>
    <dgm:cxn modelId="{DE6EBA27-F567-4486-8E04-A37A6FE34DCC}" type="presOf" srcId="{AA01AA3D-A51C-41CF-9943-B52FA5322A02}" destId="{6C72AF97-33A6-4501-8D6C-03B994134099}" srcOrd="1" destOrd="0" presId="urn:microsoft.com/office/officeart/2005/8/layout/gear1"/>
    <dgm:cxn modelId="{7FE59817-0E97-4033-8F7A-0A962E13FEE7}" type="presOf" srcId="{11E41D25-A7AA-48D7-A408-22F5E6BB0322}" destId="{41D53DB4-EE97-4E27-A3B8-3A5C92983FBC}" srcOrd="0" destOrd="0" presId="urn:microsoft.com/office/officeart/2005/8/layout/gear1"/>
    <dgm:cxn modelId="{56E7157B-EEDB-44BC-B9C9-5EF2BB1D06D0}" type="presOf" srcId="{11E41D25-A7AA-48D7-A408-22F5E6BB0322}" destId="{AA7E5009-89A3-4F28-BB51-EBA0ADAF0160}" srcOrd="1" destOrd="0" presId="urn:microsoft.com/office/officeart/2005/8/layout/gear1"/>
    <dgm:cxn modelId="{CD66E768-A94E-43C0-9974-E6F42D1E4393}" type="presOf" srcId="{67CBC3C9-E795-4F3E-AAFC-EB48F33439A0}" destId="{49F45FA6-108B-4658-8A97-6C9D267E2849}" srcOrd="0" destOrd="0" presId="urn:microsoft.com/office/officeart/2005/8/layout/gear1"/>
    <dgm:cxn modelId="{5A850B82-8601-480D-A2C9-DA3C6C6BF5F5}" srcId="{B5F706D7-E9DA-46A7-B5AD-34F0BF67E7FA}" destId="{AA01AA3D-A51C-41CF-9943-B52FA5322A02}" srcOrd="1" destOrd="0" parTransId="{A7197CAA-E826-4366-84FF-740557671402}" sibTransId="{DA0705C2-64CE-49ED-85F0-A26D53CF3A9A}"/>
    <dgm:cxn modelId="{933C0C42-8C2B-4EFA-99E9-79E6357EED99}" type="presOf" srcId="{AA01AA3D-A51C-41CF-9943-B52FA5322A02}" destId="{F9900B48-319D-40AE-90FC-727DA1371E2A}" srcOrd="0" destOrd="0" presId="urn:microsoft.com/office/officeart/2005/8/layout/gear1"/>
    <dgm:cxn modelId="{5049E814-D532-48C6-988A-8B2DB4BC3925}" type="presParOf" srcId="{B467E08D-47DB-4F7B-B6CA-656F7C11DEBA}" destId="{5212AEFD-68DE-4B9E-992C-ED898AA5B50E}" srcOrd="0" destOrd="0" presId="urn:microsoft.com/office/officeart/2005/8/layout/gear1"/>
    <dgm:cxn modelId="{3C15A558-F215-4A09-8784-AFC68A84C547}" type="presParOf" srcId="{B467E08D-47DB-4F7B-B6CA-656F7C11DEBA}" destId="{6007ADE4-6210-4E59-9A2B-1D2AB460FDDC}" srcOrd="1" destOrd="0" presId="urn:microsoft.com/office/officeart/2005/8/layout/gear1"/>
    <dgm:cxn modelId="{449E2F99-3338-430A-B1F9-30ABBA103D5E}" type="presParOf" srcId="{B467E08D-47DB-4F7B-B6CA-656F7C11DEBA}" destId="{6CFA2615-8625-464D-8EE8-659FCC5D947C}" srcOrd="2" destOrd="0" presId="urn:microsoft.com/office/officeart/2005/8/layout/gear1"/>
    <dgm:cxn modelId="{6CABA874-F2DE-4111-B60F-D895F73935CE}" type="presParOf" srcId="{B467E08D-47DB-4F7B-B6CA-656F7C11DEBA}" destId="{F9900B48-319D-40AE-90FC-727DA1371E2A}" srcOrd="3" destOrd="0" presId="urn:microsoft.com/office/officeart/2005/8/layout/gear1"/>
    <dgm:cxn modelId="{4346EBF0-B371-40BB-BBD0-3AE2025A7E65}" type="presParOf" srcId="{B467E08D-47DB-4F7B-B6CA-656F7C11DEBA}" destId="{6C72AF97-33A6-4501-8D6C-03B994134099}" srcOrd="4" destOrd="0" presId="urn:microsoft.com/office/officeart/2005/8/layout/gear1"/>
    <dgm:cxn modelId="{60A419E3-D5CE-44D9-8F5C-9D427C9D84FF}" type="presParOf" srcId="{B467E08D-47DB-4F7B-B6CA-656F7C11DEBA}" destId="{C3C4BFF3-DD43-479A-8BF1-41C56BF0EAAD}" srcOrd="5" destOrd="0" presId="urn:microsoft.com/office/officeart/2005/8/layout/gear1"/>
    <dgm:cxn modelId="{B5A49570-235F-43F8-A6C0-917E8A3E0D5D}" type="presParOf" srcId="{B467E08D-47DB-4F7B-B6CA-656F7C11DEBA}" destId="{41D53DB4-EE97-4E27-A3B8-3A5C92983FBC}" srcOrd="6" destOrd="0" presId="urn:microsoft.com/office/officeart/2005/8/layout/gear1"/>
    <dgm:cxn modelId="{89D89143-6E53-4BAB-A172-7C137A854BD5}" type="presParOf" srcId="{B467E08D-47DB-4F7B-B6CA-656F7C11DEBA}" destId="{AA7E5009-89A3-4F28-BB51-EBA0ADAF0160}" srcOrd="7" destOrd="0" presId="urn:microsoft.com/office/officeart/2005/8/layout/gear1"/>
    <dgm:cxn modelId="{258010DE-26EE-4E27-81DF-5CE10CC37BF6}" type="presParOf" srcId="{B467E08D-47DB-4F7B-B6CA-656F7C11DEBA}" destId="{86DC1029-5805-45A5-A3AA-E577C6D6F478}" srcOrd="8" destOrd="0" presId="urn:microsoft.com/office/officeart/2005/8/layout/gear1"/>
    <dgm:cxn modelId="{12CAC3E8-BE97-4BAF-9E72-621F9267D542}" type="presParOf" srcId="{B467E08D-47DB-4F7B-B6CA-656F7C11DEBA}" destId="{61DDB9A6-5D13-46E2-B418-FBA731F1E73F}" srcOrd="9" destOrd="0" presId="urn:microsoft.com/office/officeart/2005/8/layout/gear1"/>
    <dgm:cxn modelId="{6AB31793-AA27-4E38-98F7-4869FCDD21E0}" type="presParOf" srcId="{B467E08D-47DB-4F7B-B6CA-656F7C11DEBA}" destId="{12CDD7A4-49D3-4EFF-8D90-22FEF3E7CC91}" srcOrd="10" destOrd="0" presId="urn:microsoft.com/office/officeart/2005/8/layout/gear1"/>
    <dgm:cxn modelId="{E0B8F77B-9D22-4945-BCF3-AA229C383C2A}" type="presParOf" srcId="{B467E08D-47DB-4F7B-B6CA-656F7C11DEBA}" destId="{EB7FB8D7-4068-45BF-A9C1-12000D07E034}" srcOrd="11" destOrd="0" presId="urn:microsoft.com/office/officeart/2005/8/layout/gear1"/>
    <dgm:cxn modelId="{56044369-328A-4C0C-BD00-E1E1E2E7E6C0}" type="presParOf" srcId="{B467E08D-47DB-4F7B-B6CA-656F7C11DEBA}" destId="{49F45FA6-108B-4658-8A97-6C9D267E2849}"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384A7B-D212-425F-99B5-F806068E3CBB}" type="doc">
      <dgm:prSet loTypeId="urn:microsoft.com/office/officeart/2011/layout/ConvergingText" loCatId="process" qsTypeId="urn:microsoft.com/office/officeart/2005/8/quickstyle/simple1" qsCatId="simple" csTypeId="urn:microsoft.com/office/officeart/2005/8/colors/colorful2" csCatId="colorful" phldr="1"/>
      <dgm:spPr/>
      <dgm:t>
        <a:bodyPr/>
        <a:lstStyle/>
        <a:p>
          <a:endParaRPr lang="en-US"/>
        </a:p>
      </dgm:t>
    </dgm:pt>
    <dgm:pt modelId="{988809A5-18E1-41D0-AC02-7B370A1C0BCB}">
      <dgm:prSet phldrT="[Text]"/>
      <dgm:spPr/>
      <dgm:t>
        <a:bodyPr/>
        <a:lstStyle/>
        <a:p>
          <a:r>
            <a:rPr lang="en-US" dirty="0" smtClean="0"/>
            <a:t>Development</a:t>
          </a:r>
          <a:endParaRPr lang="en-US" dirty="0"/>
        </a:p>
      </dgm:t>
    </dgm:pt>
    <dgm:pt modelId="{32131778-7326-44BA-B9AE-4534D931E46F}" type="parTrans" cxnId="{F514137C-D501-48FE-AD17-602369ECF548}">
      <dgm:prSet/>
      <dgm:spPr/>
      <dgm:t>
        <a:bodyPr/>
        <a:lstStyle/>
        <a:p>
          <a:endParaRPr lang="en-US"/>
        </a:p>
      </dgm:t>
    </dgm:pt>
    <dgm:pt modelId="{F255D57C-D514-41C6-9664-BBC72E47F9BA}" type="sibTrans" cxnId="{F514137C-D501-48FE-AD17-602369ECF548}">
      <dgm:prSet/>
      <dgm:spPr/>
      <dgm:t>
        <a:bodyPr/>
        <a:lstStyle/>
        <a:p>
          <a:endParaRPr lang="en-US"/>
        </a:p>
      </dgm:t>
    </dgm:pt>
    <dgm:pt modelId="{5C7846B7-1C4D-48F2-9E74-0974EBD713F9}">
      <dgm:prSet phldrT="[Text]"/>
      <dgm:spPr/>
      <dgm:t>
        <a:bodyPr/>
        <a:lstStyle/>
        <a:p>
          <a:r>
            <a:rPr lang="en-US" dirty="0" smtClean="0"/>
            <a:t>Theories</a:t>
          </a:r>
          <a:endParaRPr lang="en-US" dirty="0"/>
        </a:p>
      </dgm:t>
    </dgm:pt>
    <dgm:pt modelId="{7E8983F4-2A2B-4587-8F7E-B34FBCDD0587}" type="parTrans" cxnId="{58FD1923-C239-40BA-9E27-36FF93F4F4C9}">
      <dgm:prSet/>
      <dgm:spPr/>
      <dgm:t>
        <a:bodyPr/>
        <a:lstStyle/>
        <a:p>
          <a:endParaRPr lang="en-US"/>
        </a:p>
      </dgm:t>
    </dgm:pt>
    <dgm:pt modelId="{302A8653-5927-4D58-BF1F-70F2F2C2F555}" type="sibTrans" cxnId="{58FD1923-C239-40BA-9E27-36FF93F4F4C9}">
      <dgm:prSet/>
      <dgm:spPr/>
      <dgm:t>
        <a:bodyPr/>
        <a:lstStyle/>
        <a:p>
          <a:endParaRPr lang="en-US"/>
        </a:p>
      </dgm:t>
    </dgm:pt>
    <dgm:pt modelId="{636329D7-A088-4E14-BAAE-F0AB30AB5937}">
      <dgm:prSet phldrT="[Text]"/>
      <dgm:spPr/>
      <dgm:t>
        <a:bodyPr/>
        <a:lstStyle/>
        <a:p>
          <a:r>
            <a:rPr lang="en-US" dirty="0" smtClean="0"/>
            <a:t>Self as Therapist</a:t>
          </a:r>
          <a:endParaRPr lang="en-US" dirty="0"/>
        </a:p>
      </dgm:t>
    </dgm:pt>
    <dgm:pt modelId="{F14FD6CE-2495-4AE7-8509-86C089BA4929}" type="parTrans" cxnId="{E3B8F78A-8699-49AF-9828-5D9F2E4D6EE5}">
      <dgm:prSet/>
      <dgm:spPr/>
      <dgm:t>
        <a:bodyPr/>
        <a:lstStyle/>
        <a:p>
          <a:endParaRPr lang="en-US"/>
        </a:p>
      </dgm:t>
    </dgm:pt>
    <dgm:pt modelId="{9C2942C8-EECE-4941-9395-605A72330E94}" type="sibTrans" cxnId="{E3B8F78A-8699-49AF-9828-5D9F2E4D6EE5}">
      <dgm:prSet/>
      <dgm:spPr/>
      <dgm:t>
        <a:bodyPr/>
        <a:lstStyle/>
        <a:p>
          <a:endParaRPr lang="en-US"/>
        </a:p>
      </dgm:t>
    </dgm:pt>
    <dgm:pt modelId="{216CF4AA-AADC-4733-BD09-5E4BF6156303}">
      <dgm:prSet phldrT="[Text]"/>
      <dgm:spPr/>
      <dgm:t>
        <a:bodyPr/>
        <a:lstStyle/>
        <a:p>
          <a:r>
            <a:rPr lang="en-US" dirty="0" smtClean="0"/>
            <a:t>Therapist</a:t>
          </a:r>
          <a:endParaRPr lang="en-US" dirty="0"/>
        </a:p>
      </dgm:t>
    </dgm:pt>
    <dgm:pt modelId="{F452B681-8849-41A0-9566-899E8D36AA23}" type="sibTrans" cxnId="{0A1FC91B-BFC8-44AF-A19C-C42FDEED48B3}">
      <dgm:prSet/>
      <dgm:spPr/>
      <dgm:t>
        <a:bodyPr/>
        <a:lstStyle/>
        <a:p>
          <a:endParaRPr lang="en-US"/>
        </a:p>
      </dgm:t>
    </dgm:pt>
    <dgm:pt modelId="{E91B7580-D05E-4BD7-8A25-DEF8C2129751}" type="parTrans" cxnId="{0A1FC91B-BFC8-44AF-A19C-C42FDEED48B3}">
      <dgm:prSet/>
      <dgm:spPr/>
      <dgm:t>
        <a:bodyPr/>
        <a:lstStyle/>
        <a:p>
          <a:endParaRPr lang="en-US"/>
        </a:p>
      </dgm:t>
    </dgm:pt>
    <dgm:pt modelId="{0DFC3E25-4AB0-4F1C-8324-338157D702E5}" type="pres">
      <dgm:prSet presAssocID="{14384A7B-D212-425F-99B5-F806068E3CBB}" presName="Name0" presStyleCnt="0">
        <dgm:presLayoutVars>
          <dgm:chMax/>
          <dgm:chPref val="1"/>
          <dgm:dir/>
          <dgm:animOne val="branch"/>
          <dgm:animLvl val="lvl"/>
          <dgm:resizeHandles/>
        </dgm:presLayoutVars>
      </dgm:prSet>
      <dgm:spPr/>
      <dgm:t>
        <a:bodyPr/>
        <a:lstStyle/>
        <a:p>
          <a:endParaRPr lang="en-US"/>
        </a:p>
      </dgm:t>
    </dgm:pt>
    <dgm:pt modelId="{1B446611-87DC-41F6-A3D5-99A923BA6E4F}" type="pres">
      <dgm:prSet presAssocID="{216CF4AA-AADC-4733-BD09-5E4BF6156303}" presName="composite" presStyleCnt="0"/>
      <dgm:spPr/>
    </dgm:pt>
    <dgm:pt modelId="{9CA74832-4ED1-43A4-A4A9-5692D763B5BA}" type="pres">
      <dgm:prSet presAssocID="{216CF4AA-AADC-4733-BD09-5E4BF6156303}" presName="ParentAccent1" presStyleLbl="alignNode1" presStyleIdx="0" presStyleCnt="34"/>
      <dgm:spPr/>
    </dgm:pt>
    <dgm:pt modelId="{9C0570EC-19AB-457E-870F-F3713422914F}" type="pres">
      <dgm:prSet presAssocID="{216CF4AA-AADC-4733-BD09-5E4BF6156303}" presName="ParentAccent2" presStyleLbl="alignNode1" presStyleIdx="1" presStyleCnt="34"/>
      <dgm:spPr/>
    </dgm:pt>
    <dgm:pt modelId="{FBC9EC19-A1D4-4D2F-BCE5-A4A38DA63CB8}" type="pres">
      <dgm:prSet presAssocID="{216CF4AA-AADC-4733-BD09-5E4BF6156303}" presName="ParentAccent3" presStyleLbl="alignNode1" presStyleIdx="2" presStyleCnt="34"/>
      <dgm:spPr/>
    </dgm:pt>
    <dgm:pt modelId="{0E83D041-410B-4D77-83E3-69EB88FDC2E5}" type="pres">
      <dgm:prSet presAssocID="{216CF4AA-AADC-4733-BD09-5E4BF6156303}" presName="ParentAccent4" presStyleLbl="alignNode1" presStyleIdx="3" presStyleCnt="34"/>
      <dgm:spPr/>
    </dgm:pt>
    <dgm:pt modelId="{F77D1B0F-E1E3-466E-845D-8348C652EC9F}" type="pres">
      <dgm:prSet presAssocID="{216CF4AA-AADC-4733-BD09-5E4BF6156303}" presName="ParentAccent5" presStyleLbl="alignNode1" presStyleIdx="4" presStyleCnt="34"/>
      <dgm:spPr/>
    </dgm:pt>
    <dgm:pt modelId="{806C075E-8BB8-42C6-960B-EAD01D6B9683}" type="pres">
      <dgm:prSet presAssocID="{216CF4AA-AADC-4733-BD09-5E4BF6156303}" presName="ParentAccent6" presStyleLbl="alignNode1" presStyleIdx="5" presStyleCnt="34"/>
      <dgm:spPr/>
    </dgm:pt>
    <dgm:pt modelId="{11AB788D-32F0-4956-9AE0-A9AFCE98B3ED}" type="pres">
      <dgm:prSet presAssocID="{216CF4AA-AADC-4733-BD09-5E4BF6156303}" presName="ParentAccent7" presStyleLbl="alignNode1" presStyleIdx="6" presStyleCnt="34"/>
      <dgm:spPr/>
    </dgm:pt>
    <dgm:pt modelId="{A910DA0A-EFE2-4C65-A1A9-3B8668F63614}" type="pres">
      <dgm:prSet presAssocID="{216CF4AA-AADC-4733-BD09-5E4BF6156303}" presName="ParentAccent8" presStyleLbl="alignNode1" presStyleIdx="7" presStyleCnt="34"/>
      <dgm:spPr/>
    </dgm:pt>
    <dgm:pt modelId="{1B7287EC-E7ED-40F0-8F14-C9E5F7A30A07}" type="pres">
      <dgm:prSet presAssocID="{216CF4AA-AADC-4733-BD09-5E4BF6156303}" presName="ParentAccent9" presStyleLbl="alignNode1" presStyleIdx="8" presStyleCnt="34"/>
      <dgm:spPr/>
    </dgm:pt>
    <dgm:pt modelId="{98CF80F1-C306-4953-8067-24DB5EB9D578}" type="pres">
      <dgm:prSet presAssocID="{216CF4AA-AADC-4733-BD09-5E4BF6156303}" presName="ParentAccent10" presStyleLbl="alignNode1" presStyleIdx="9" presStyleCnt="34"/>
      <dgm:spPr/>
    </dgm:pt>
    <dgm:pt modelId="{44A9DDDB-B7F0-4933-8A90-ABE83247B1D9}" type="pres">
      <dgm:prSet presAssocID="{216CF4AA-AADC-4733-BD09-5E4BF6156303}" presName="Parent" presStyleLbl="alignNode1" presStyleIdx="10" presStyleCnt="34">
        <dgm:presLayoutVars>
          <dgm:chMax val="5"/>
          <dgm:chPref val="3"/>
          <dgm:bulletEnabled val="1"/>
        </dgm:presLayoutVars>
      </dgm:prSet>
      <dgm:spPr/>
      <dgm:t>
        <a:bodyPr/>
        <a:lstStyle/>
        <a:p>
          <a:endParaRPr lang="en-US"/>
        </a:p>
      </dgm:t>
    </dgm:pt>
    <dgm:pt modelId="{BBC4E60D-3AF3-46CF-9A1D-00B0D081BDBD}" type="pres">
      <dgm:prSet presAssocID="{988809A5-18E1-41D0-AC02-7B370A1C0BCB}" presName="Child1Accent1" presStyleLbl="alignNode1" presStyleIdx="11" presStyleCnt="34"/>
      <dgm:spPr/>
    </dgm:pt>
    <dgm:pt modelId="{A27C9E2B-CCA6-41D7-9BC4-3510F81AA1DE}" type="pres">
      <dgm:prSet presAssocID="{988809A5-18E1-41D0-AC02-7B370A1C0BCB}" presName="Child1Accent2" presStyleLbl="alignNode1" presStyleIdx="12" presStyleCnt="34"/>
      <dgm:spPr/>
    </dgm:pt>
    <dgm:pt modelId="{1FD684EC-97E0-4258-B84C-BAF7B42FC797}" type="pres">
      <dgm:prSet presAssocID="{988809A5-18E1-41D0-AC02-7B370A1C0BCB}" presName="Child1Accent3" presStyleLbl="alignNode1" presStyleIdx="13" presStyleCnt="34"/>
      <dgm:spPr/>
    </dgm:pt>
    <dgm:pt modelId="{95372A74-0656-43B7-BD10-6ED63C2F2891}" type="pres">
      <dgm:prSet presAssocID="{988809A5-18E1-41D0-AC02-7B370A1C0BCB}" presName="Child1Accent4" presStyleLbl="alignNode1" presStyleIdx="14" presStyleCnt="34"/>
      <dgm:spPr/>
    </dgm:pt>
    <dgm:pt modelId="{036B12BA-156D-4B34-88D0-D80792EA1F26}" type="pres">
      <dgm:prSet presAssocID="{988809A5-18E1-41D0-AC02-7B370A1C0BCB}" presName="Child1Accent5" presStyleLbl="alignNode1" presStyleIdx="15" presStyleCnt="34"/>
      <dgm:spPr/>
    </dgm:pt>
    <dgm:pt modelId="{445BA330-9BB7-4B6F-B267-3EDB514BF193}" type="pres">
      <dgm:prSet presAssocID="{988809A5-18E1-41D0-AC02-7B370A1C0BCB}" presName="Child1Accent6" presStyleLbl="alignNode1" presStyleIdx="16" presStyleCnt="34"/>
      <dgm:spPr/>
    </dgm:pt>
    <dgm:pt modelId="{2169FAEB-5EDD-4A01-8DFB-F46DE6FF3B97}" type="pres">
      <dgm:prSet presAssocID="{988809A5-18E1-41D0-AC02-7B370A1C0BCB}" presName="Child1Accent7" presStyleLbl="alignNode1" presStyleIdx="17" presStyleCnt="34"/>
      <dgm:spPr/>
    </dgm:pt>
    <dgm:pt modelId="{7A73F577-DA81-4911-A6AE-D500C2EC255C}" type="pres">
      <dgm:prSet presAssocID="{988809A5-18E1-41D0-AC02-7B370A1C0BCB}" presName="Child1Accent8" presStyleLbl="alignNode1" presStyleIdx="18" presStyleCnt="34"/>
      <dgm:spPr/>
    </dgm:pt>
    <dgm:pt modelId="{59E40166-5ED9-4CE0-A7E3-D10F8D70CBD6}" type="pres">
      <dgm:prSet presAssocID="{988809A5-18E1-41D0-AC02-7B370A1C0BCB}" presName="Child1Accent9" presStyleLbl="alignNode1" presStyleIdx="19" presStyleCnt="34"/>
      <dgm:spPr/>
    </dgm:pt>
    <dgm:pt modelId="{42FABF0D-62D5-48D8-99BF-4D9E35FFF176}" type="pres">
      <dgm:prSet presAssocID="{988809A5-18E1-41D0-AC02-7B370A1C0BCB}" presName="Child1" presStyleLbl="revTx" presStyleIdx="0" presStyleCnt="3">
        <dgm:presLayoutVars>
          <dgm:chMax/>
          <dgm:chPref val="0"/>
          <dgm:bulletEnabled val="1"/>
        </dgm:presLayoutVars>
      </dgm:prSet>
      <dgm:spPr/>
      <dgm:t>
        <a:bodyPr/>
        <a:lstStyle/>
        <a:p>
          <a:endParaRPr lang="en-US"/>
        </a:p>
      </dgm:t>
    </dgm:pt>
    <dgm:pt modelId="{0D946E4C-4590-4E08-ADF2-BE6A70C478EF}" type="pres">
      <dgm:prSet presAssocID="{5C7846B7-1C4D-48F2-9E74-0974EBD713F9}" presName="Child2Accent1" presStyleLbl="alignNode1" presStyleIdx="20" presStyleCnt="34"/>
      <dgm:spPr/>
    </dgm:pt>
    <dgm:pt modelId="{683E4726-3BEA-4F63-AD54-B5C73EDA5699}" type="pres">
      <dgm:prSet presAssocID="{5C7846B7-1C4D-48F2-9E74-0974EBD713F9}" presName="Child2Accent2" presStyleLbl="alignNode1" presStyleIdx="21" presStyleCnt="34"/>
      <dgm:spPr/>
    </dgm:pt>
    <dgm:pt modelId="{F53D1015-9E36-4973-8B18-16D59A8B7845}" type="pres">
      <dgm:prSet presAssocID="{5C7846B7-1C4D-48F2-9E74-0974EBD713F9}" presName="Child2Accent3" presStyleLbl="alignNode1" presStyleIdx="22" presStyleCnt="34"/>
      <dgm:spPr/>
    </dgm:pt>
    <dgm:pt modelId="{09332B13-B101-42BC-A475-0467144023C8}" type="pres">
      <dgm:prSet presAssocID="{5C7846B7-1C4D-48F2-9E74-0974EBD713F9}" presName="Child2Accent4" presStyleLbl="alignNode1" presStyleIdx="23" presStyleCnt="34"/>
      <dgm:spPr/>
    </dgm:pt>
    <dgm:pt modelId="{CDFED002-15A8-4663-B6C5-698D47418469}" type="pres">
      <dgm:prSet presAssocID="{5C7846B7-1C4D-48F2-9E74-0974EBD713F9}" presName="Child2Accent5" presStyleLbl="alignNode1" presStyleIdx="24" presStyleCnt="34"/>
      <dgm:spPr/>
    </dgm:pt>
    <dgm:pt modelId="{632A2E80-28E2-433A-AA6F-3A5EF50DB17D}" type="pres">
      <dgm:prSet presAssocID="{5C7846B7-1C4D-48F2-9E74-0974EBD713F9}" presName="Child2Accent6" presStyleLbl="alignNode1" presStyleIdx="25" presStyleCnt="34"/>
      <dgm:spPr/>
    </dgm:pt>
    <dgm:pt modelId="{79FC9E5A-7D1E-4C4E-A9EA-BE710DD390E2}" type="pres">
      <dgm:prSet presAssocID="{5C7846B7-1C4D-48F2-9E74-0974EBD713F9}" presName="Child2Accent7" presStyleLbl="alignNode1" presStyleIdx="26" presStyleCnt="34"/>
      <dgm:spPr/>
    </dgm:pt>
    <dgm:pt modelId="{ABBBFD87-B49E-4F4A-AC7D-5F77F66503BC}" type="pres">
      <dgm:prSet presAssocID="{5C7846B7-1C4D-48F2-9E74-0974EBD713F9}" presName="Child2" presStyleLbl="revTx" presStyleIdx="1" presStyleCnt="3">
        <dgm:presLayoutVars>
          <dgm:chMax/>
          <dgm:chPref val="0"/>
          <dgm:bulletEnabled val="1"/>
        </dgm:presLayoutVars>
      </dgm:prSet>
      <dgm:spPr/>
      <dgm:t>
        <a:bodyPr/>
        <a:lstStyle/>
        <a:p>
          <a:endParaRPr lang="en-US"/>
        </a:p>
      </dgm:t>
    </dgm:pt>
    <dgm:pt modelId="{DEA0ABE0-509C-4FB4-826F-FB2E37609AF5}" type="pres">
      <dgm:prSet presAssocID="{636329D7-A088-4E14-BAAE-F0AB30AB5937}" presName="Child3Accent1" presStyleLbl="alignNode1" presStyleIdx="27" presStyleCnt="34"/>
      <dgm:spPr/>
    </dgm:pt>
    <dgm:pt modelId="{4CE86724-2894-4F90-9227-83E9E1C74FE8}" type="pres">
      <dgm:prSet presAssocID="{636329D7-A088-4E14-BAAE-F0AB30AB5937}" presName="Child3Accent2" presStyleLbl="alignNode1" presStyleIdx="28" presStyleCnt="34"/>
      <dgm:spPr/>
    </dgm:pt>
    <dgm:pt modelId="{FD747D1D-934E-4B3A-9071-8F662BF3684E}" type="pres">
      <dgm:prSet presAssocID="{636329D7-A088-4E14-BAAE-F0AB30AB5937}" presName="Child3Accent3" presStyleLbl="alignNode1" presStyleIdx="29" presStyleCnt="34"/>
      <dgm:spPr/>
    </dgm:pt>
    <dgm:pt modelId="{327D6671-CA92-4EAD-8D1A-2FA1ED9F99EA}" type="pres">
      <dgm:prSet presAssocID="{636329D7-A088-4E14-BAAE-F0AB30AB5937}" presName="Child3Accent4" presStyleLbl="alignNode1" presStyleIdx="30" presStyleCnt="34"/>
      <dgm:spPr/>
    </dgm:pt>
    <dgm:pt modelId="{714BF3FC-A102-42EB-8325-8FF03AD7AAF9}" type="pres">
      <dgm:prSet presAssocID="{636329D7-A088-4E14-BAAE-F0AB30AB5937}" presName="Child3Accent5" presStyleLbl="alignNode1" presStyleIdx="31" presStyleCnt="34"/>
      <dgm:spPr/>
    </dgm:pt>
    <dgm:pt modelId="{570BC7C4-DBDC-438C-990A-B960DA6C93A9}" type="pres">
      <dgm:prSet presAssocID="{636329D7-A088-4E14-BAAE-F0AB30AB5937}" presName="Child3Accent6" presStyleLbl="alignNode1" presStyleIdx="32" presStyleCnt="34"/>
      <dgm:spPr/>
    </dgm:pt>
    <dgm:pt modelId="{BF9449B5-574D-4A6B-BD6B-6AAF4BB29F62}" type="pres">
      <dgm:prSet presAssocID="{636329D7-A088-4E14-BAAE-F0AB30AB5937}" presName="Child3Accent7" presStyleLbl="alignNode1" presStyleIdx="33" presStyleCnt="34"/>
      <dgm:spPr/>
    </dgm:pt>
    <dgm:pt modelId="{C9AAFA74-20A6-49E2-950C-68FB44CC47D3}" type="pres">
      <dgm:prSet presAssocID="{636329D7-A088-4E14-BAAE-F0AB30AB5937}" presName="Child3" presStyleLbl="revTx" presStyleIdx="2" presStyleCnt="3">
        <dgm:presLayoutVars>
          <dgm:chMax/>
          <dgm:chPref val="0"/>
          <dgm:bulletEnabled val="1"/>
        </dgm:presLayoutVars>
      </dgm:prSet>
      <dgm:spPr/>
      <dgm:t>
        <a:bodyPr/>
        <a:lstStyle/>
        <a:p>
          <a:endParaRPr lang="en-US"/>
        </a:p>
      </dgm:t>
    </dgm:pt>
  </dgm:ptLst>
  <dgm:cxnLst>
    <dgm:cxn modelId="{F514137C-D501-48FE-AD17-602369ECF548}" srcId="{216CF4AA-AADC-4733-BD09-5E4BF6156303}" destId="{988809A5-18E1-41D0-AC02-7B370A1C0BCB}" srcOrd="0" destOrd="0" parTransId="{32131778-7326-44BA-B9AE-4534D931E46F}" sibTransId="{F255D57C-D514-41C6-9664-BBC72E47F9BA}"/>
    <dgm:cxn modelId="{1805C50E-1579-4164-8BD4-5DC25860E973}" type="presOf" srcId="{14384A7B-D212-425F-99B5-F806068E3CBB}" destId="{0DFC3E25-4AB0-4F1C-8324-338157D702E5}" srcOrd="0" destOrd="0" presId="urn:microsoft.com/office/officeart/2011/layout/ConvergingText"/>
    <dgm:cxn modelId="{0A1FC91B-BFC8-44AF-A19C-C42FDEED48B3}" srcId="{14384A7B-D212-425F-99B5-F806068E3CBB}" destId="{216CF4AA-AADC-4733-BD09-5E4BF6156303}" srcOrd="0" destOrd="0" parTransId="{E91B7580-D05E-4BD7-8A25-DEF8C2129751}" sibTransId="{F452B681-8849-41A0-9566-899E8D36AA23}"/>
    <dgm:cxn modelId="{E3B8F78A-8699-49AF-9828-5D9F2E4D6EE5}" srcId="{216CF4AA-AADC-4733-BD09-5E4BF6156303}" destId="{636329D7-A088-4E14-BAAE-F0AB30AB5937}" srcOrd="2" destOrd="0" parTransId="{F14FD6CE-2495-4AE7-8509-86C089BA4929}" sibTransId="{9C2942C8-EECE-4941-9395-605A72330E94}"/>
    <dgm:cxn modelId="{099874E2-7992-41D7-A24A-E4C6C15A0C69}" type="presOf" srcId="{216CF4AA-AADC-4733-BD09-5E4BF6156303}" destId="{44A9DDDB-B7F0-4933-8A90-ABE83247B1D9}" srcOrd="0" destOrd="0" presId="urn:microsoft.com/office/officeart/2011/layout/ConvergingText"/>
    <dgm:cxn modelId="{9D73FEF0-C967-41F3-84B3-BB3B8ECC1584}" type="presOf" srcId="{5C7846B7-1C4D-48F2-9E74-0974EBD713F9}" destId="{ABBBFD87-B49E-4F4A-AC7D-5F77F66503BC}" srcOrd="0" destOrd="0" presId="urn:microsoft.com/office/officeart/2011/layout/ConvergingText"/>
    <dgm:cxn modelId="{09F96798-9041-4152-8273-4204B42DABCE}" type="presOf" srcId="{988809A5-18E1-41D0-AC02-7B370A1C0BCB}" destId="{42FABF0D-62D5-48D8-99BF-4D9E35FFF176}" srcOrd="0" destOrd="0" presId="urn:microsoft.com/office/officeart/2011/layout/ConvergingText"/>
    <dgm:cxn modelId="{EF0A501E-06A0-4F52-B208-3525D9750775}" type="presOf" srcId="{636329D7-A088-4E14-BAAE-F0AB30AB5937}" destId="{C9AAFA74-20A6-49E2-950C-68FB44CC47D3}" srcOrd="0" destOrd="0" presId="urn:microsoft.com/office/officeart/2011/layout/ConvergingText"/>
    <dgm:cxn modelId="{58FD1923-C239-40BA-9E27-36FF93F4F4C9}" srcId="{216CF4AA-AADC-4733-BD09-5E4BF6156303}" destId="{5C7846B7-1C4D-48F2-9E74-0974EBD713F9}" srcOrd="1" destOrd="0" parTransId="{7E8983F4-2A2B-4587-8F7E-B34FBCDD0587}" sibTransId="{302A8653-5927-4D58-BF1F-70F2F2C2F555}"/>
    <dgm:cxn modelId="{BE51F66F-B3D3-4D54-B0C0-EC473289805D}" type="presParOf" srcId="{0DFC3E25-4AB0-4F1C-8324-338157D702E5}" destId="{1B446611-87DC-41F6-A3D5-99A923BA6E4F}" srcOrd="0" destOrd="0" presId="urn:microsoft.com/office/officeart/2011/layout/ConvergingText"/>
    <dgm:cxn modelId="{F29D9C25-F685-43FE-BA81-5C99793F531F}" type="presParOf" srcId="{1B446611-87DC-41F6-A3D5-99A923BA6E4F}" destId="{9CA74832-4ED1-43A4-A4A9-5692D763B5BA}" srcOrd="0" destOrd="0" presId="urn:microsoft.com/office/officeart/2011/layout/ConvergingText"/>
    <dgm:cxn modelId="{26C95F1E-E2F7-4ED4-A3B2-8ED6119081F7}" type="presParOf" srcId="{1B446611-87DC-41F6-A3D5-99A923BA6E4F}" destId="{9C0570EC-19AB-457E-870F-F3713422914F}" srcOrd="1" destOrd="0" presId="urn:microsoft.com/office/officeart/2011/layout/ConvergingText"/>
    <dgm:cxn modelId="{FF592CC5-B6D2-4B48-9725-4CDF33837CCF}" type="presParOf" srcId="{1B446611-87DC-41F6-A3D5-99A923BA6E4F}" destId="{FBC9EC19-A1D4-4D2F-BCE5-A4A38DA63CB8}" srcOrd="2" destOrd="0" presId="urn:microsoft.com/office/officeart/2011/layout/ConvergingText"/>
    <dgm:cxn modelId="{1DCCADDC-D131-447D-9AB2-01BA089F1219}" type="presParOf" srcId="{1B446611-87DC-41F6-A3D5-99A923BA6E4F}" destId="{0E83D041-410B-4D77-83E3-69EB88FDC2E5}" srcOrd="3" destOrd="0" presId="urn:microsoft.com/office/officeart/2011/layout/ConvergingText"/>
    <dgm:cxn modelId="{8DA96161-068B-491B-BC34-97DC6A84DE75}" type="presParOf" srcId="{1B446611-87DC-41F6-A3D5-99A923BA6E4F}" destId="{F77D1B0F-E1E3-466E-845D-8348C652EC9F}" srcOrd="4" destOrd="0" presId="urn:microsoft.com/office/officeart/2011/layout/ConvergingText"/>
    <dgm:cxn modelId="{83DDE878-A69B-42DE-AB2D-B4163A877C13}" type="presParOf" srcId="{1B446611-87DC-41F6-A3D5-99A923BA6E4F}" destId="{806C075E-8BB8-42C6-960B-EAD01D6B9683}" srcOrd="5" destOrd="0" presId="urn:microsoft.com/office/officeart/2011/layout/ConvergingText"/>
    <dgm:cxn modelId="{F7A5AD65-5522-4EFC-ACF1-026463F0E3F2}" type="presParOf" srcId="{1B446611-87DC-41F6-A3D5-99A923BA6E4F}" destId="{11AB788D-32F0-4956-9AE0-A9AFCE98B3ED}" srcOrd="6" destOrd="0" presId="urn:microsoft.com/office/officeart/2011/layout/ConvergingText"/>
    <dgm:cxn modelId="{43B41179-D114-4A82-8E48-6CAC121153A9}" type="presParOf" srcId="{1B446611-87DC-41F6-A3D5-99A923BA6E4F}" destId="{A910DA0A-EFE2-4C65-A1A9-3B8668F63614}" srcOrd="7" destOrd="0" presId="urn:microsoft.com/office/officeart/2011/layout/ConvergingText"/>
    <dgm:cxn modelId="{AEA4406A-A358-488A-8C01-0741D50DDE6E}" type="presParOf" srcId="{1B446611-87DC-41F6-A3D5-99A923BA6E4F}" destId="{1B7287EC-E7ED-40F0-8F14-C9E5F7A30A07}" srcOrd="8" destOrd="0" presId="urn:microsoft.com/office/officeart/2011/layout/ConvergingText"/>
    <dgm:cxn modelId="{52CCF73F-1F00-4AFE-A716-C02F26CE76C2}" type="presParOf" srcId="{1B446611-87DC-41F6-A3D5-99A923BA6E4F}" destId="{98CF80F1-C306-4953-8067-24DB5EB9D578}" srcOrd="9" destOrd="0" presId="urn:microsoft.com/office/officeart/2011/layout/ConvergingText"/>
    <dgm:cxn modelId="{AD595C78-278A-4AD8-915F-F86908579BDD}" type="presParOf" srcId="{1B446611-87DC-41F6-A3D5-99A923BA6E4F}" destId="{44A9DDDB-B7F0-4933-8A90-ABE83247B1D9}" srcOrd="10" destOrd="0" presId="urn:microsoft.com/office/officeart/2011/layout/ConvergingText"/>
    <dgm:cxn modelId="{B790110F-DA8C-4F96-B53E-9EBA02444357}" type="presParOf" srcId="{1B446611-87DC-41F6-A3D5-99A923BA6E4F}" destId="{BBC4E60D-3AF3-46CF-9A1D-00B0D081BDBD}" srcOrd="11" destOrd="0" presId="urn:microsoft.com/office/officeart/2011/layout/ConvergingText"/>
    <dgm:cxn modelId="{27F55692-BA3F-490E-A2DF-588C79D206CF}" type="presParOf" srcId="{1B446611-87DC-41F6-A3D5-99A923BA6E4F}" destId="{A27C9E2B-CCA6-41D7-9BC4-3510F81AA1DE}" srcOrd="12" destOrd="0" presId="urn:microsoft.com/office/officeart/2011/layout/ConvergingText"/>
    <dgm:cxn modelId="{8D494975-89D5-4E74-8672-2BDE6D398CA0}" type="presParOf" srcId="{1B446611-87DC-41F6-A3D5-99A923BA6E4F}" destId="{1FD684EC-97E0-4258-B84C-BAF7B42FC797}" srcOrd="13" destOrd="0" presId="urn:microsoft.com/office/officeart/2011/layout/ConvergingText"/>
    <dgm:cxn modelId="{EA3842C6-67DB-4889-A9F6-31418CB12708}" type="presParOf" srcId="{1B446611-87DC-41F6-A3D5-99A923BA6E4F}" destId="{95372A74-0656-43B7-BD10-6ED63C2F2891}" srcOrd="14" destOrd="0" presId="urn:microsoft.com/office/officeart/2011/layout/ConvergingText"/>
    <dgm:cxn modelId="{F4F2F0D5-0B71-41A5-9A86-DF6E4D7743E6}" type="presParOf" srcId="{1B446611-87DC-41F6-A3D5-99A923BA6E4F}" destId="{036B12BA-156D-4B34-88D0-D80792EA1F26}" srcOrd="15" destOrd="0" presId="urn:microsoft.com/office/officeart/2011/layout/ConvergingText"/>
    <dgm:cxn modelId="{A617D8EA-F277-4FD8-A297-FA80F012837B}" type="presParOf" srcId="{1B446611-87DC-41F6-A3D5-99A923BA6E4F}" destId="{445BA330-9BB7-4B6F-B267-3EDB514BF193}" srcOrd="16" destOrd="0" presId="urn:microsoft.com/office/officeart/2011/layout/ConvergingText"/>
    <dgm:cxn modelId="{BF4D6D04-F90D-4B68-961C-95A1C305B2E5}" type="presParOf" srcId="{1B446611-87DC-41F6-A3D5-99A923BA6E4F}" destId="{2169FAEB-5EDD-4A01-8DFB-F46DE6FF3B97}" srcOrd="17" destOrd="0" presId="urn:microsoft.com/office/officeart/2011/layout/ConvergingText"/>
    <dgm:cxn modelId="{66C3DE29-8DCE-4F62-9608-BDD5B7E81D54}" type="presParOf" srcId="{1B446611-87DC-41F6-A3D5-99A923BA6E4F}" destId="{7A73F577-DA81-4911-A6AE-D500C2EC255C}" srcOrd="18" destOrd="0" presId="urn:microsoft.com/office/officeart/2011/layout/ConvergingText"/>
    <dgm:cxn modelId="{F1B6D216-37A3-42D4-BB19-4DE0B584BF19}" type="presParOf" srcId="{1B446611-87DC-41F6-A3D5-99A923BA6E4F}" destId="{59E40166-5ED9-4CE0-A7E3-D10F8D70CBD6}" srcOrd="19" destOrd="0" presId="urn:microsoft.com/office/officeart/2011/layout/ConvergingText"/>
    <dgm:cxn modelId="{62E7118A-A541-4F75-9C6C-519699C2D495}" type="presParOf" srcId="{1B446611-87DC-41F6-A3D5-99A923BA6E4F}" destId="{42FABF0D-62D5-48D8-99BF-4D9E35FFF176}" srcOrd="20" destOrd="0" presId="urn:microsoft.com/office/officeart/2011/layout/ConvergingText"/>
    <dgm:cxn modelId="{1F15FC20-D6ED-4D08-9B08-83BFA1D6C259}" type="presParOf" srcId="{1B446611-87DC-41F6-A3D5-99A923BA6E4F}" destId="{0D946E4C-4590-4E08-ADF2-BE6A70C478EF}" srcOrd="21" destOrd="0" presId="urn:microsoft.com/office/officeart/2011/layout/ConvergingText"/>
    <dgm:cxn modelId="{B72FD7E2-2A10-4F29-973C-17DFF3F7A66D}" type="presParOf" srcId="{1B446611-87DC-41F6-A3D5-99A923BA6E4F}" destId="{683E4726-3BEA-4F63-AD54-B5C73EDA5699}" srcOrd="22" destOrd="0" presId="urn:microsoft.com/office/officeart/2011/layout/ConvergingText"/>
    <dgm:cxn modelId="{0C89501F-6CFF-4CD7-97FC-2EAFEC840B4D}" type="presParOf" srcId="{1B446611-87DC-41F6-A3D5-99A923BA6E4F}" destId="{F53D1015-9E36-4973-8B18-16D59A8B7845}" srcOrd="23" destOrd="0" presId="urn:microsoft.com/office/officeart/2011/layout/ConvergingText"/>
    <dgm:cxn modelId="{B69DBB2E-291F-44D2-A3EA-C81902A95CC5}" type="presParOf" srcId="{1B446611-87DC-41F6-A3D5-99A923BA6E4F}" destId="{09332B13-B101-42BC-A475-0467144023C8}" srcOrd="24" destOrd="0" presId="urn:microsoft.com/office/officeart/2011/layout/ConvergingText"/>
    <dgm:cxn modelId="{410082AA-A36C-45E5-AEFB-E1B38B44DB30}" type="presParOf" srcId="{1B446611-87DC-41F6-A3D5-99A923BA6E4F}" destId="{CDFED002-15A8-4663-B6C5-698D47418469}" srcOrd="25" destOrd="0" presId="urn:microsoft.com/office/officeart/2011/layout/ConvergingText"/>
    <dgm:cxn modelId="{869ABA09-2FB3-4912-9AB8-77DBA26FB7EB}" type="presParOf" srcId="{1B446611-87DC-41F6-A3D5-99A923BA6E4F}" destId="{632A2E80-28E2-433A-AA6F-3A5EF50DB17D}" srcOrd="26" destOrd="0" presId="urn:microsoft.com/office/officeart/2011/layout/ConvergingText"/>
    <dgm:cxn modelId="{B286C3B1-D24E-4E91-9FB4-552AE74BC2F0}" type="presParOf" srcId="{1B446611-87DC-41F6-A3D5-99A923BA6E4F}" destId="{79FC9E5A-7D1E-4C4E-A9EA-BE710DD390E2}" srcOrd="27" destOrd="0" presId="urn:microsoft.com/office/officeart/2011/layout/ConvergingText"/>
    <dgm:cxn modelId="{912FAF89-8C43-42C9-ABE5-44F8F86EF171}" type="presParOf" srcId="{1B446611-87DC-41F6-A3D5-99A923BA6E4F}" destId="{ABBBFD87-B49E-4F4A-AC7D-5F77F66503BC}" srcOrd="28" destOrd="0" presId="urn:microsoft.com/office/officeart/2011/layout/ConvergingText"/>
    <dgm:cxn modelId="{0CB76081-04B9-4642-9F9F-374AC69A59B1}" type="presParOf" srcId="{1B446611-87DC-41F6-A3D5-99A923BA6E4F}" destId="{DEA0ABE0-509C-4FB4-826F-FB2E37609AF5}" srcOrd="29" destOrd="0" presId="urn:microsoft.com/office/officeart/2011/layout/ConvergingText"/>
    <dgm:cxn modelId="{6E53F564-8A93-4667-9276-A907587304E5}" type="presParOf" srcId="{1B446611-87DC-41F6-A3D5-99A923BA6E4F}" destId="{4CE86724-2894-4F90-9227-83E9E1C74FE8}" srcOrd="30" destOrd="0" presId="urn:microsoft.com/office/officeart/2011/layout/ConvergingText"/>
    <dgm:cxn modelId="{CDEB0575-D75A-4CCC-8E08-E2BD7A1460F0}" type="presParOf" srcId="{1B446611-87DC-41F6-A3D5-99A923BA6E4F}" destId="{FD747D1D-934E-4B3A-9071-8F662BF3684E}" srcOrd="31" destOrd="0" presId="urn:microsoft.com/office/officeart/2011/layout/ConvergingText"/>
    <dgm:cxn modelId="{A8E0228E-B0C2-4E43-841B-DD024E18A208}" type="presParOf" srcId="{1B446611-87DC-41F6-A3D5-99A923BA6E4F}" destId="{327D6671-CA92-4EAD-8D1A-2FA1ED9F99EA}" srcOrd="32" destOrd="0" presId="urn:microsoft.com/office/officeart/2011/layout/ConvergingText"/>
    <dgm:cxn modelId="{E7BA755F-E912-48E4-90BF-B786961B9B51}" type="presParOf" srcId="{1B446611-87DC-41F6-A3D5-99A923BA6E4F}" destId="{714BF3FC-A102-42EB-8325-8FF03AD7AAF9}" srcOrd="33" destOrd="0" presId="urn:microsoft.com/office/officeart/2011/layout/ConvergingText"/>
    <dgm:cxn modelId="{A72CBA2D-F9E6-4F3D-8DA4-D965A40AED82}" type="presParOf" srcId="{1B446611-87DC-41F6-A3D5-99A923BA6E4F}" destId="{570BC7C4-DBDC-438C-990A-B960DA6C93A9}" srcOrd="34" destOrd="0" presId="urn:microsoft.com/office/officeart/2011/layout/ConvergingText"/>
    <dgm:cxn modelId="{4E2B0387-C71B-41D3-B4FD-5552B6734705}" type="presParOf" srcId="{1B446611-87DC-41F6-A3D5-99A923BA6E4F}" destId="{BF9449B5-574D-4A6B-BD6B-6AAF4BB29F62}" srcOrd="35" destOrd="0" presId="urn:microsoft.com/office/officeart/2011/layout/ConvergingText"/>
    <dgm:cxn modelId="{B3FF7DF9-06F1-4849-89D1-DA10275CCD2A}" type="presParOf" srcId="{1B446611-87DC-41F6-A3D5-99A923BA6E4F}" destId="{C9AAFA74-20A6-49E2-950C-68FB44CC47D3}" srcOrd="36" destOrd="0" presId="urn:microsoft.com/office/officeart/2011/layout/ConvergingTex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F610C02-836B-4852-834D-FB4FDA9F1DAE}" type="doc">
      <dgm:prSet loTypeId="urn:microsoft.com/office/officeart/2011/layout/ConvergingText" loCatId="process" qsTypeId="urn:microsoft.com/office/officeart/2005/8/quickstyle/simple3" qsCatId="simple" csTypeId="urn:microsoft.com/office/officeart/2005/8/colors/colorful4" csCatId="colorful" phldr="1"/>
      <dgm:spPr/>
      <dgm:t>
        <a:bodyPr/>
        <a:lstStyle/>
        <a:p>
          <a:endParaRPr lang="en-US"/>
        </a:p>
      </dgm:t>
    </dgm:pt>
    <dgm:pt modelId="{9897E5F0-6EBF-415A-BB86-21E1E77B446D}">
      <dgm:prSet phldrT="[Text]"/>
      <dgm:spPr/>
      <dgm:t>
        <a:bodyPr/>
        <a:lstStyle/>
        <a:p>
          <a:r>
            <a:rPr lang="en-US" dirty="0" smtClean="0"/>
            <a:t>client</a:t>
          </a:r>
          <a:endParaRPr lang="en-US" dirty="0"/>
        </a:p>
      </dgm:t>
    </dgm:pt>
    <dgm:pt modelId="{53C2801C-6022-4A41-B235-F80743BEF662}" type="parTrans" cxnId="{07C1B9F6-ADEE-41DD-829F-249A1D406015}">
      <dgm:prSet/>
      <dgm:spPr/>
      <dgm:t>
        <a:bodyPr/>
        <a:lstStyle/>
        <a:p>
          <a:endParaRPr lang="en-US"/>
        </a:p>
      </dgm:t>
    </dgm:pt>
    <dgm:pt modelId="{1471779E-E5FB-40E7-8356-BCB8FFF24C46}" type="sibTrans" cxnId="{07C1B9F6-ADEE-41DD-829F-249A1D406015}">
      <dgm:prSet/>
      <dgm:spPr/>
      <dgm:t>
        <a:bodyPr/>
        <a:lstStyle/>
        <a:p>
          <a:endParaRPr lang="en-US"/>
        </a:p>
      </dgm:t>
    </dgm:pt>
    <dgm:pt modelId="{E13E47EC-C2BD-4677-9A08-D063613AD963}">
      <dgm:prSet phldrT="[Text]"/>
      <dgm:spPr/>
      <dgm:t>
        <a:bodyPr/>
        <a:lstStyle/>
        <a:p>
          <a:r>
            <a:rPr lang="en-US" dirty="0" smtClean="0"/>
            <a:t>Level of insight</a:t>
          </a:r>
          <a:endParaRPr lang="en-US" dirty="0"/>
        </a:p>
      </dgm:t>
    </dgm:pt>
    <dgm:pt modelId="{56DE1EAA-6662-41E4-BA8A-536B2B2A723A}" type="parTrans" cxnId="{27769F58-3A1C-42E1-BDBF-9691D00D2B06}">
      <dgm:prSet/>
      <dgm:spPr/>
      <dgm:t>
        <a:bodyPr/>
        <a:lstStyle/>
        <a:p>
          <a:endParaRPr lang="en-US"/>
        </a:p>
      </dgm:t>
    </dgm:pt>
    <dgm:pt modelId="{D80B0AD4-277C-4DE1-A7B6-A277AFEB25D8}" type="sibTrans" cxnId="{27769F58-3A1C-42E1-BDBF-9691D00D2B06}">
      <dgm:prSet/>
      <dgm:spPr/>
      <dgm:t>
        <a:bodyPr/>
        <a:lstStyle/>
        <a:p>
          <a:endParaRPr lang="en-US"/>
        </a:p>
      </dgm:t>
    </dgm:pt>
    <dgm:pt modelId="{4BA7C9EF-2B85-4DE8-8CCF-D3848E21CAFC}">
      <dgm:prSet phldrT="[Text]"/>
      <dgm:spPr/>
      <dgm:t>
        <a:bodyPr/>
        <a:lstStyle/>
        <a:p>
          <a:r>
            <a:rPr lang="en-US" dirty="0" smtClean="0"/>
            <a:t>history</a:t>
          </a:r>
          <a:endParaRPr lang="en-US" dirty="0"/>
        </a:p>
      </dgm:t>
    </dgm:pt>
    <dgm:pt modelId="{14439577-2C6D-479C-AC10-2F105FE9B8C8}" type="parTrans" cxnId="{60DD66EC-CA4A-4D6C-9AAA-B389FBA0FA2B}">
      <dgm:prSet/>
      <dgm:spPr/>
      <dgm:t>
        <a:bodyPr/>
        <a:lstStyle/>
        <a:p>
          <a:endParaRPr lang="en-US"/>
        </a:p>
      </dgm:t>
    </dgm:pt>
    <dgm:pt modelId="{186FA0CB-1A20-42EB-A13A-7B57B6AD778F}" type="sibTrans" cxnId="{60DD66EC-CA4A-4D6C-9AAA-B389FBA0FA2B}">
      <dgm:prSet/>
      <dgm:spPr/>
      <dgm:t>
        <a:bodyPr/>
        <a:lstStyle/>
        <a:p>
          <a:endParaRPr lang="en-US"/>
        </a:p>
      </dgm:t>
    </dgm:pt>
    <dgm:pt modelId="{50F3C79E-3EAA-4DAE-B30D-4B8E97CB3351}">
      <dgm:prSet phldrT="[Text]"/>
      <dgm:spPr/>
      <dgm:t>
        <a:bodyPr/>
        <a:lstStyle/>
        <a:p>
          <a:r>
            <a:rPr lang="en-US" dirty="0" smtClean="0"/>
            <a:t>relational contexts</a:t>
          </a:r>
          <a:endParaRPr lang="en-US" dirty="0"/>
        </a:p>
      </dgm:t>
    </dgm:pt>
    <dgm:pt modelId="{AC725CC0-A1E5-4C3A-89EA-85EE95262DCD}" type="parTrans" cxnId="{88F9DFC0-D3A2-4F79-8573-2156ECD14F6E}">
      <dgm:prSet/>
      <dgm:spPr/>
      <dgm:t>
        <a:bodyPr/>
        <a:lstStyle/>
        <a:p>
          <a:endParaRPr lang="en-US"/>
        </a:p>
      </dgm:t>
    </dgm:pt>
    <dgm:pt modelId="{676C027E-8A18-4DA2-9FA2-33B460730692}" type="sibTrans" cxnId="{88F9DFC0-D3A2-4F79-8573-2156ECD14F6E}">
      <dgm:prSet/>
      <dgm:spPr/>
      <dgm:t>
        <a:bodyPr/>
        <a:lstStyle/>
        <a:p>
          <a:endParaRPr lang="en-US"/>
        </a:p>
      </dgm:t>
    </dgm:pt>
    <dgm:pt modelId="{CA0BD7A5-8A86-4969-BF21-E9EBCE4E9ACF}" type="pres">
      <dgm:prSet presAssocID="{8F610C02-836B-4852-834D-FB4FDA9F1DAE}" presName="Name0" presStyleCnt="0">
        <dgm:presLayoutVars>
          <dgm:chMax/>
          <dgm:chPref val="1"/>
          <dgm:dir/>
          <dgm:animOne val="branch"/>
          <dgm:animLvl val="lvl"/>
          <dgm:resizeHandles/>
        </dgm:presLayoutVars>
      </dgm:prSet>
      <dgm:spPr/>
      <dgm:t>
        <a:bodyPr/>
        <a:lstStyle/>
        <a:p>
          <a:endParaRPr lang="en-US"/>
        </a:p>
      </dgm:t>
    </dgm:pt>
    <dgm:pt modelId="{826E4D71-E592-4E7E-B82B-3037F5A7D27E}" type="pres">
      <dgm:prSet presAssocID="{9897E5F0-6EBF-415A-BB86-21E1E77B446D}" presName="composite" presStyleCnt="0"/>
      <dgm:spPr/>
    </dgm:pt>
    <dgm:pt modelId="{20B3C29F-E7CC-4A2E-932C-5786615C2255}" type="pres">
      <dgm:prSet presAssocID="{9897E5F0-6EBF-415A-BB86-21E1E77B446D}" presName="ParentAccent1" presStyleLbl="alignNode1" presStyleIdx="0" presStyleCnt="34"/>
      <dgm:spPr/>
    </dgm:pt>
    <dgm:pt modelId="{7852AF82-6FF2-4CBF-8802-3BC3CA94BF3C}" type="pres">
      <dgm:prSet presAssocID="{9897E5F0-6EBF-415A-BB86-21E1E77B446D}" presName="ParentAccent2" presStyleLbl="alignNode1" presStyleIdx="1" presStyleCnt="34"/>
      <dgm:spPr/>
    </dgm:pt>
    <dgm:pt modelId="{6DA2145A-9628-49A1-B0C7-118EB6F28F71}" type="pres">
      <dgm:prSet presAssocID="{9897E5F0-6EBF-415A-BB86-21E1E77B446D}" presName="ParentAccent3" presStyleLbl="alignNode1" presStyleIdx="2" presStyleCnt="34"/>
      <dgm:spPr/>
    </dgm:pt>
    <dgm:pt modelId="{81BE1732-0FF4-40A2-B569-5660F0A73D00}" type="pres">
      <dgm:prSet presAssocID="{9897E5F0-6EBF-415A-BB86-21E1E77B446D}" presName="ParentAccent4" presStyleLbl="alignNode1" presStyleIdx="3" presStyleCnt="34"/>
      <dgm:spPr/>
    </dgm:pt>
    <dgm:pt modelId="{F1C83AD6-BCFE-44EC-BDD4-3A412E96C6FC}" type="pres">
      <dgm:prSet presAssocID="{9897E5F0-6EBF-415A-BB86-21E1E77B446D}" presName="ParentAccent5" presStyleLbl="alignNode1" presStyleIdx="4" presStyleCnt="34"/>
      <dgm:spPr/>
    </dgm:pt>
    <dgm:pt modelId="{7018C507-7D9E-462C-A8ED-2CBEDA0976F8}" type="pres">
      <dgm:prSet presAssocID="{9897E5F0-6EBF-415A-BB86-21E1E77B446D}" presName="ParentAccent6" presStyleLbl="alignNode1" presStyleIdx="5" presStyleCnt="34"/>
      <dgm:spPr/>
    </dgm:pt>
    <dgm:pt modelId="{5585C7FA-AE28-4571-9AED-025D770FF9FC}" type="pres">
      <dgm:prSet presAssocID="{9897E5F0-6EBF-415A-BB86-21E1E77B446D}" presName="ParentAccent7" presStyleLbl="alignNode1" presStyleIdx="6" presStyleCnt="34"/>
      <dgm:spPr/>
    </dgm:pt>
    <dgm:pt modelId="{1D680939-CEB5-492B-B4B4-8F25C0E0A776}" type="pres">
      <dgm:prSet presAssocID="{9897E5F0-6EBF-415A-BB86-21E1E77B446D}" presName="ParentAccent8" presStyleLbl="alignNode1" presStyleIdx="7" presStyleCnt="34"/>
      <dgm:spPr/>
    </dgm:pt>
    <dgm:pt modelId="{A5D389E2-3943-417F-8A2F-DEC0FEEA6C42}" type="pres">
      <dgm:prSet presAssocID="{9897E5F0-6EBF-415A-BB86-21E1E77B446D}" presName="ParentAccent9" presStyleLbl="alignNode1" presStyleIdx="8" presStyleCnt="34"/>
      <dgm:spPr/>
    </dgm:pt>
    <dgm:pt modelId="{EFA09968-0D26-4924-AA57-AB431C1FC50E}" type="pres">
      <dgm:prSet presAssocID="{9897E5F0-6EBF-415A-BB86-21E1E77B446D}" presName="ParentAccent10" presStyleLbl="alignNode1" presStyleIdx="9" presStyleCnt="34"/>
      <dgm:spPr/>
    </dgm:pt>
    <dgm:pt modelId="{9B31B3AE-53D1-4CFA-8792-1E347C38C59C}" type="pres">
      <dgm:prSet presAssocID="{9897E5F0-6EBF-415A-BB86-21E1E77B446D}" presName="Parent" presStyleLbl="alignNode1" presStyleIdx="10" presStyleCnt="34">
        <dgm:presLayoutVars>
          <dgm:chMax val="5"/>
          <dgm:chPref val="3"/>
          <dgm:bulletEnabled val="1"/>
        </dgm:presLayoutVars>
      </dgm:prSet>
      <dgm:spPr/>
      <dgm:t>
        <a:bodyPr/>
        <a:lstStyle/>
        <a:p>
          <a:endParaRPr lang="en-US"/>
        </a:p>
      </dgm:t>
    </dgm:pt>
    <dgm:pt modelId="{09A692DA-5052-4DCA-806D-6A74F8AEB5E6}" type="pres">
      <dgm:prSet presAssocID="{E13E47EC-C2BD-4677-9A08-D063613AD963}" presName="Child1Accent1" presStyleLbl="alignNode1" presStyleIdx="11" presStyleCnt="34"/>
      <dgm:spPr/>
    </dgm:pt>
    <dgm:pt modelId="{507D17FF-BF0B-4DBC-AB3E-F56E0A923C4E}" type="pres">
      <dgm:prSet presAssocID="{E13E47EC-C2BD-4677-9A08-D063613AD963}" presName="Child1Accent2" presStyleLbl="alignNode1" presStyleIdx="12" presStyleCnt="34"/>
      <dgm:spPr/>
    </dgm:pt>
    <dgm:pt modelId="{A8730BB3-E134-41AC-B7C7-909A8EA42D20}" type="pres">
      <dgm:prSet presAssocID="{E13E47EC-C2BD-4677-9A08-D063613AD963}" presName="Child1Accent3" presStyleLbl="alignNode1" presStyleIdx="13" presStyleCnt="34"/>
      <dgm:spPr/>
    </dgm:pt>
    <dgm:pt modelId="{FCA9912C-839C-4FFB-90BC-C8ABE04782A4}" type="pres">
      <dgm:prSet presAssocID="{E13E47EC-C2BD-4677-9A08-D063613AD963}" presName="Child1Accent4" presStyleLbl="alignNode1" presStyleIdx="14" presStyleCnt="34"/>
      <dgm:spPr/>
    </dgm:pt>
    <dgm:pt modelId="{DBB5FC19-0F32-4457-A5EA-F4281A669CFA}" type="pres">
      <dgm:prSet presAssocID="{E13E47EC-C2BD-4677-9A08-D063613AD963}" presName="Child1Accent5" presStyleLbl="alignNode1" presStyleIdx="15" presStyleCnt="34"/>
      <dgm:spPr/>
    </dgm:pt>
    <dgm:pt modelId="{ADF637E7-D26D-4F00-B6B0-550156CB94AB}" type="pres">
      <dgm:prSet presAssocID="{E13E47EC-C2BD-4677-9A08-D063613AD963}" presName="Child1Accent6" presStyleLbl="alignNode1" presStyleIdx="16" presStyleCnt="34"/>
      <dgm:spPr/>
    </dgm:pt>
    <dgm:pt modelId="{26A93D58-7807-448C-ABDE-2E056CDB08EC}" type="pres">
      <dgm:prSet presAssocID="{E13E47EC-C2BD-4677-9A08-D063613AD963}" presName="Child1Accent7" presStyleLbl="alignNode1" presStyleIdx="17" presStyleCnt="34"/>
      <dgm:spPr/>
    </dgm:pt>
    <dgm:pt modelId="{17904E4A-FD40-4050-9B29-167E8530C894}" type="pres">
      <dgm:prSet presAssocID="{E13E47EC-C2BD-4677-9A08-D063613AD963}" presName="Child1Accent8" presStyleLbl="alignNode1" presStyleIdx="18" presStyleCnt="34"/>
      <dgm:spPr/>
    </dgm:pt>
    <dgm:pt modelId="{A92F1FFD-358F-4299-9DE9-98DFDC6FBC6F}" type="pres">
      <dgm:prSet presAssocID="{E13E47EC-C2BD-4677-9A08-D063613AD963}" presName="Child1Accent9" presStyleLbl="alignNode1" presStyleIdx="19" presStyleCnt="34"/>
      <dgm:spPr/>
    </dgm:pt>
    <dgm:pt modelId="{3098D6A4-0ECC-4CD1-AACD-DC05B6F70F63}" type="pres">
      <dgm:prSet presAssocID="{E13E47EC-C2BD-4677-9A08-D063613AD963}" presName="Child1" presStyleLbl="revTx" presStyleIdx="0" presStyleCnt="3">
        <dgm:presLayoutVars>
          <dgm:chMax/>
          <dgm:chPref val="0"/>
          <dgm:bulletEnabled val="1"/>
        </dgm:presLayoutVars>
      </dgm:prSet>
      <dgm:spPr/>
      <dgm:t>
        <a:bodyPr/>
        <a:lstStyle/>
        <a:p>
          <a:endParaRPr lang="en-US"/>
        </a:p>
      </dgm:t>
    </dgm:pt>
    <dgm:pt modelId="{5729072F-FBF6-4CC9-8162-A70E48428CA8}" type="pres">
      <dgm:prSet presAssocID="{4BA7C9EF-2B85-4DE8-8CCF-D3848E21CAFC}" presName="Child2Accent1" presStyleLbl="alignNode1" presStyleIdx="20" presStyleCnt="34"/>
      <dgm:spPr/>
    </dgm:pt>
    <dgm:pt modelId="{C97438CB-C406-40B4-9566-03C00426F792}" type="pres">
      <dgm:prSet presAssocID="{4BA7C9EF-2B85-4DE8-8CCF-D3848E21CAFC}" presName="Child2Accent2" presStyleLbl="alignNode1" presStyleIdx="21" presStyleCnt="34"/>
      <dgm:spPr/>
    </dgm:pt>
    <dgm:pt modelId="{164F1F1E-9606-4D28-BC0E-B20AC18C008D}" type="pres">
      <dgm:prSet presAssocID="{4BA7C9EF-2B85-4DE8-8CCF-D3848E21CAFC}" presName="Child2Accent3" presStyleLbl="alignNode1" presStyleIdx="22" presStyleCnt="34"/>
      <dgm:spPr/>
    </dgm:pt>
    <dgm:pt modelId="{FADF7594-84AC-418F-8FFD-9225AF0C1FB1}" type="pres">
      <dgm:prSet presAssocID="{4BA7C9EF-2B85-4DE8-8CCF-D3848E21CAFC}" presName="Child2Accent4" presStyleLbl="alignNode1" presStyleIdx="23" presStyleCnt="34"/>
      <dgm:spPr/>
    </dgm:pt>
    <dgm:pt modelId="{372E9998-8E17-4221-B51A-E944C5DC00B5}" type="pres">
      <dgm:prSet presAssocID="{4BA7C9EF-2B85-4DE8-8CCF-D3848E21CAFC}" presName="Child2Accent5" presStyleLbl="alignNode1" presStyleIdx="24" presStyleCnt="34"/>
      <dgm:spPr/>
    </dgm:pt>
    <dgm:pt modelId="{D5383ED6-1029-4572-9D7A-9D692AB0DC48}" type="pres">
      <dgm:prSet presAssocID="{4BA7C9EF-2B85-4DE8-8CCF-D3848E21CAFC}" presName="Child2Accent6" presStyleLbl="alignNode1" presStyleIdx="25" presStyleCnt="34"/>
      <dgm:spPr/>
    </dgm:pt>
    <dgm:pt modelId="{0993DD35-708A-4B5A-A790-242ACECCA04A}" type="pres">
      <dgm:prSet presAssocID="{4BA7C9EF-2B85-4DE8-8CCF-D3848E21CAFC}" presName="Child2Accent7" presStyleLbl="alignNode1" presStyleIdx="26" presStyleCnt="34"/>
      <dgm:spPr/>
    </dgm:pt>
    <dgm:pt modelId="{3AC37065-8090-408E-BD3C-03443DD3C87B}" type="pres">
      <dgm:prSet presAssocID="{4BA7C9EF-2B85-4DE8-8CCF-D3848E21CAFC}" presName="Child2" presStyleLbl="revTx" presStyleIdx="1" presStyleCnt="3">
        <dgm:presLayoutVars>
          <dgm:chMax/>
          <dgm:chPref val="0"/>
          <dgm:bulletEnabled val="1"/>
        </dgm:presLayoutVars>
      </dgm:prSet>
      <dgm:spPr/>
      <dgm:t>
        <a:bodyPr/>
        <a:lstStyle/>
        <a:p>
          <a:endParaRPr lang="en-US"/>
        </a:p>
      </dgm:t>
    </dgm:pt>
    <dgm:pt modelId="{02077A39-9EE8-45E9-A963-53500F2B9C89}" type="pres">
      <dgm:prSet presAssocID="{50F3C79E-3EAA-4DAE-B30D-4B8E97CB3351}" presName="Child3Accent1" presStyleLbl="alignNode1" presStyleIdx="27" presStyleCnt="34"/>
      <dgm:spPr/>
    </dgm:pt>
    <dgm:pt modelId="{21A554D2-8EF1-4104-9F3F-ED1D187B5B69}" type="pres">
      <dgm:prSet presAssocID="{50F3C79E-3EAA-4DAE-B30D-4B8E97CB3351}" presName="Child3Accent2" presStyleLbl="alignNode1" presStyleIdx="28" presStyleCnt="34"/>
      <dgm:spPr/>
    </dgm:pt>
    <dgm:pt modelId="{AF63293E-D10C-4F18-9605-7E0A40E53991}" type="pres">
      <dgm:prSet presAssocID="{50F3C79E-3EAA-4DAE-B30D-4B8E97CB3351}" presName="Child3Accent3" presStyleLbl="alignNode1" presStyleIdx="29" presStyleCnt="34"/>
      <dgm:spPr/>
    </dgm:pt>
    <dgm:pt modelId="{01866FEE-A2F6-48B0-B85D-2362E65A3502}" type="pres">
      <dgm:prSet presAssocID="{50F3C79E-3EAA-4DAE-B30D-4B8E97CB3351}" presName="Child3Accent4" presStyleLbl="alignNode1" presStyleIdx="30" presStyleCnt="34"/>
      <dgm:spPr/>
    </dgm:pt>
    <dgm:pt modelId="{E3B42C3A-E8DE-471A-A83C-9553A90C6A88}" type="pres">
      <dgm:prSet presAssocID="{50F3C79E-3EAA-4DAE-B30D-4B8E97CB3351}" presName="Child3Accent5" presStyleLbl="alignNode1" presStyleIdx="31" presStyleCnt="34"/>
      <dgm:spPr/>
    </dgm:pt>
    <dgm:pt modelId="{C18FD748-F5E5-46F0-A214-C68AA9E40BC1}" type="pres">
      <dgm:prSet presAssocID="{50F3C79E-3EAA-4DAE-B30D-4B8E97CB3351}" presName="Child3Accent6" presStyleLbl="alignNode1" presStyleIdx="32" presStyleCnt="34"/>
      <dgm:spPr/>
    </dgm:pt>
    <dgm:pt modelId="{9D91F3E0-3F27-4ED3-8384-786D0535F32E}" type="pres">
      <dgm:prSet presAssocID="{50F3C79E-3EAA-4DAE-B30D-4B8E97CB3351}" presName="Child3Accent7" presStyleLbl="alignNode1" presStyleIdx="33" presStyleCnt="34"/>
      <dgm:spPr/>
    </dgm:pt>
    <dgm:pt modelId="{588E0474-C80E-4C96-9FA5-09F1CFE8974D}" type="pres">
      <dgm:prSet presAssocID="{50F3C79E-3EAA-4DAE-B30D-4B8E97CB3351}" presName="Child3" presStyleLbl="revTx" presStyleIdx="2" presStyleCnt="3">
        <dgm:presLayoutVars>
          <dgm:chMax/>
          <dgm:chPref val="0"/>
          <dgm:bulletEnabled val="1"/>
        </dgm:presLayoutVars>
      </dgm:prSet>
      <dgm:spPr/>
      <dgm:t>
        <a:bodyPr/>
        <a:lstStyle/>
        <a:p>
          <a:endParaRPr lang="en-US"/>
        </a:p>
      </dgm:t>
    </dgm:pt>
  </dgm:ptLst>
  <dgm:cxnLst>
    <dgm:cxn modelId="{27769F58-3A1C-42E1-BDBF-9691D00D2B06}" srcId="{9897E5F0-6EBF-415A-BB86-21E1E77B446D}" destId="{E13E47EC-C2BD-4677-9A08-D063613AD963}" srcOrd="0" destOrd="0" parTransId="{56DE1EAA-6662-41E4-BA8A-536B2B2A723A}" sibTransId="{D80B0AD4-277C-4DE1-A7B6-A277AFEB25D8}"/>
    <dgm:cxn modelId="{88F9DFC0-D3A2-4F79-8573-2156ECD14F6E}" srcId="{9897E5F0-6EBF-415A-BB86-21E1E77B446D}" destId="{50F3C79E-3EAA-4DAE-B30D-4B8E97CB3351}" srcOrd="2" destOrd="0" parTransId="{AC725CC0-A1E5-4C3A-89EA-85EE95262DCD}" sibTransId="{676C027E-8A18-4DA2-9FA2-33B460730692}"/>
    <dgm:cxn modelId="{07C1B9F6-ADEE-41DD-829F-249A1D406015}" srcId="{8F610C02-836B-4852-834D-FB4FDA9F1DAE}" destId="{9897E5F0-6EBF-415A-BB86-21E1E77B446D}" srcOrd="0" destOrd="0" parTransId="{53C2801C-6022-4A41-B235-F80743BEF662}" sibTransId="{1471779E-E5FB-40E7-8356-BCB8FFF24C46}"/>
    <dgm:cxn modelId="{8527B5FB-EDF0-4B24-B03A-42C0B807EEDE}" type="presOf" srcId="{4BA7C9EF-2B85-4DE8-8CCF-D3848E21CAFC}" destId="{3AC37065-8090-408E-BD3C-03443DD3C87B}" srcOrd="0" destOrd="0" presId="urn:microsoft.com/office/officeart/2011/layout/ConvergingText"/>
    <dgm:cxn modelId="{2A840B44-1334-4670-8F60-9C2B9FB795C8}" type="presOf" srcId="{8F610C02-836B-4852-834D-FB4FDA9F1DAE}" destId="{CA0BD7A5-8A86-4969-BF21-E9EBCE4E9ACF}" srcOrd="0" destOrd="0" presId="urn:microsoft.com/office/officeart/2011/layout/ConvergingText"/>
    <dgm:cxn modelId="{EE77A2D3-E7E8-472D-8E96-5833FB423ED0}" type="presOf" srcId="{9897E5F0-6EBF-415A-BB86-21E1E77B446D}" destId="{9B31B3AE-53D1-4CFA-8792-1E347C38C59C}" srcOrd="0" destOrd="0" presId="urn:microsoft.com/office/officeart/2011/layout/ConvergingText"/>
    <dgm:cxn modelId="{652AA380-4D05-4233-AB13-DEFBE851CCE4}" type="presOf" srcId="{E13E47EC-C2BD-4677-9A08-D063613AD963}" destId="{3098D6A4-0ECC-4CD1-AACD-DC05B6F70F63}" srcOrd="0" destOrd="0" presId="urn:microsoft.com/office/officeart/2011/layout/ConvergingText"/>
    <dgm:cxn modelId="{60DD66EC-CA4A-4D6C-9AAA-B389FBA0FA2B}" srcId="{9897E5F0-6EBF-415A-BB86-21E1E77B446D}" destId="{4BA7C9EF-2B85-4DE8-8CCF-D3848E21CAFC}" srcOrd="1" destOrd="0" parTransId="{14439577-2C6D-479C-AC10-2F105FE9B8C8}" sibTransId="{186FA0CB-1A20-42EB-A13A-7B57B6AD778F}"/>
    <dgm:cxn modelId="{2DF5C56E-B70A-4D82-8017-B3BD7536CCC1}" type="presOf" srcId="{50F3C79E-3EAA-4DAE-B30D-4B8E97CB3351}" destId="{588E0474-C80E-4C96-9FA5-09F1CFE8974D}" srcOrd="0" destOrd="0" presId="urn:microsoft.com/office/officeart/2011/layout/ConvergingText"/>
    <dgm:cxn modelId="{1EAA283C-0603-41CC-BBD3-A3375D8E81B6}" type="presParOf" srcId="{CA0BD7A5-8A86-4969-BF21-E9EBCE4E9ACF}" destId="{826E4D71-E592-4E7E-B82B-3037F5A7D27E}" srcOrd="0" destOrd="0" presId="urn:microsoft.com/office/officeart/2011/layout/ConvergingText"/>
    <dgm:cxn modelId="{24AD5892-BB61-4B7C-8BE4-84FFC41773A3}" type="presParOf" srcId="{826E4D71-E592-4E7E-B82B-3037F5A7D27E}" destId="{20B3C29F-E7CC-4A2E-932C-5786615C2255}" srcOrd="0" destOrd="0" presId="urn:microsoft.com/office/officeart/2011/layout/ConvergingText"/>
    <dgm:cxn modelId="{314E690E-EB70-40C8-97A0-49DB248927B4}" type="presParOf" srcId="{826E4D71-E592-4E7E-B82B-3037F5A7D27E}" destId="{7852AF82-6FF2-4CBF-8802-3BC3CA94BF3C}" srcOrd="1" destOrd="0" presId="urn:microsoft.com/office/officeart/2011/layout/ConvergingText"/>
    <dgm:cxn modelId="{A33DEB1A-9C2F-4305-9652-E1B4D679DA64}" type="presParOf" srcId="{826E4D71-E592-4E7E-B82B-3037F5A7D27E}" destId="{6DA2145A-9628-49A1-B0C7-118EB6F28F71}" srcOrd="2" destOrd="0" presId="urn:microsoft.com/office/officeart/2011/layout/ConvergingText"/>
    <dgm:cxn modelId="{E153D1D1-8416-42C4-9122-C206720760A0}" type="presParOf" srcId="{826E4D71-E592-4E7E-B82B-3037F5A7D27E}" destId="{81BE1732-0FF4-40A2-B569-5660F0A73D00}" srcOrd="3" destOrd="0" presId="urn:microsoft.com/office/officeart/2011/layout/ConvergingText"/>
    <dgm:cxn modelId="{E6FF032B-6DB5-4EBE-8488-9AED7548777A}" type="presParOf" srcId="{826E4D71-E592-4E7E-B82B-3037F5A7D27E}" destId="{F1C83AD6-BCFE-44EC-BDD4-3A412E96C6FC}" srcOrd="4" destOrd="0" presId="urn:microsoft.com/office/officeart/2011/layout/ConvergingText"/>
    <dgm:cxn modelId="{6BD7ABFC-3247-4E74-9583-581F69AFA419}" type="presParOf" srcId="{826E4D71-E592-4E7E-B82B-3037F5A7D27E}" destId="{7018C507-7D9E-462C-A8ED-2CBEDA0976F8}" srcOrd="5" destOrd="0" presId="urn:microsoft.com/office/officeart/2011/layout/ConvergingText"/>
    <dgm:cxn modelId="{443C15A1-F855-47AB-8E26-86F455FD2111}" type="presParOf" srcId="{826E4D71-E592-4E7E-B82B-3037F5A7D27E}" destId="{5585C7FA-AE28-4571-9AED-025D770FF9FC}" srcOrd="6" destOrd="0" presId="urn:microsoft.com/office/officeart/2011/layout/ConvergingText"/>
    <dgm:cxn modelId="{2153B273-997F-4FBC-8C7B-898BCC41723C}" type="presParOf" srcId="{826E4D71-E592-4E7E-B82B-3037F5A7D27E}" destId="{1D680939-CEB5-492B-B4B4-8F25C0E0A776}" srcOrd="7" destOrd="0" presId="urn:microsoft.com/office/officeart/2011/layout/ConvergingText"/>
    <dgm:cxn modelId="{228500DA-6BD8-448C-9213-37EC23EF7AB9}" type="presParOf" srcId="{826E4D71-E592-4E7E-B82B-3037F5A7D27E}" destId="{A5D389E2-3943-417F-8A2F-DEC0FEEA6C42}" srcOrd="8" destOrd="0" presId="urn:microsoft.com/office/officeart/2011/layout/ConvergingText"/>
    <dgm:cxn modelId="{A7C5FD6B-27E2-4176-904C-03C5C3DB7838}" type="presParOf" srcId="{826E4D71-E592-4E7E-B82B-3037F5A7D27E}" destId="{EFA09968-0D26-4924-AA57-AB431C1FC50E}" srcOrd="9" destOrd="0" presId="urn:microsoft.com/office/officeart/2011/layout/ConvergingText"/>
    <dgm:cxn modelId="{7CB96531-DF28-42BD-B377-00B7788F918B}" type="presParOf" srcId="{826E4D71-E592-4E7E-B82B-3037F5A7D27E}" destId="{9B31B3AE-53D1-4CFA-8792-1E347C38C59C}" srcOrd="10" destOrd="0" presId="urn:microsoft.com/office/officeart/2011/layout/ConvergingText"/>
    <dgm:cxn modelId="{59E68F2B-F2D7-499F-B466-A5A3D32DCF29}" type="presParOf" srcId="{826E4D71-E592-4E7E-B82B-3037F5A7D27E}" destId="{09A692DA-5052-4DCA-806D-6A74F8AEB5E6}" srcOrd="11" destOrd="0" presId="urn:microsoft.com/office/officeart/2011/layout/ConvergingText"/>
    <dgm:cxn modelId="{58A76CD6-D5D5-48BB-9046-74A933EB12C2}" type="presParOf" srcId="{826E4D71-E592-4E7E-B82B-3037F5A7D27E}" destId="{507D17FF-BF0B-4DBC-AB3E-F56E0A923C4E}" srcOrd="12" destOrd="0" presId="urn:microsoft.com/office/officeart/2011/layout/ConvergingText"/>
    <dgm:cxn modelId="{2B373CDC-75C8-4DCC-88DB-544A8A207ADB}" type="presParOf" srcId="{826E4D71-E592-4E7E-B82B-3037F5A7D27E}" destId="{A8730BB3-E134-41AC-B7C7-909A8EA42D20}" srcOrd="13" destOrd="0" presId="urn:microsoft.com/office/officeart/2011/layout/ConvergingText"/>
    <dgm:cxn modelId="{8516D084-38F4-4722-A2DA-D0FDA7B89307}" type="presParOf" srcId="{826E4D71-E592-4E7E-B82B-3037F5A7D27E}" destId="{FCA9912C-839C-4FFB-90BC-C8ABE04782A4}" srcOrd="14" destOrd="0" presId="urn:microsoft.com/office/officeart/2011/layout/ConvergingText"/>
    <dgm:cxn modelId="{AD50F06A-C3BB-429B-9FD6-EB2FB85830AA}" type="presParOf" srcId="{826E4D71-E592-4E7E-B82B-3037F5A7D27E}" destId="{DBB5FC19-0F32-4457-A5EA-F4281A669CFA}" srcOrd="15" destOrd="0" presId="urn:microsoft.com/office/officeart/2011/layout/ConvergingText"/>
    <dgm:cxn modelId="{BC1230E3-EEE0-4DC2-A65C-FED4D724B028}" type="presParOf" srcId="{826E4D71-E592-4E7E-B82B-3037F5A7D27E}" destId="{ADF637E7-D26D-4F00-B6B0-550156CB94AB}" srcOrd="16" destOrd="0" presId="urn:microsoft.com/office/officeart/2011/layout/ConvergingText"/>
    <dgm:cxn modelId="{F774FCAF-917F-49EF-BD3B-B4ED767C9A96}" type="presParOf" srcId="{826E4D71-E592-4E7E-B82B-3037F5A7D27E}" destId="{26A93D58-7807-448C-ABDE-2E056CDB08EC}" srcOrd="17" destOrd="0" presId="urn:microsoft.com/office/officeart/2011/layout/ConvergingText"/>
    <dgm:cxn modelId="{A47E7C44-B7D4-4D01-9561-F7B7C6DAB349}" type="presParOf" srcId="{826E4D71-E592-4E7E-B82B-3037F5A7D27E}" destId="{17904E4A-FD40-4050-9B29-167E8530C894}" srcOrd="18" destOrd="0" presId="urn:microsoft.com/office/officeart/2011/layout/ConvergingText"/>
    <dgm:cxn modelId="{F685C666-8545-4201-B3E7-01428A84F3D0}" type="presParOf" srcId="{826E4D71-E592-4E7E-B82B-3037F5A7D27E}" destId="{A92F1FFD-358F-4299-9DE9-98DFDC6FBC6F}" srcOrd="19" destOrd="0" presId="urn:microsoft.com/office/officeart/2011/layout/ConvergingText"/>
    <dgm:cxn modelId="{9655DF1B-E87A-4BF1-B679-F6666086A630}" type="presParOf" srcId="{826E4D71-E592-4E7E-B82B-3037F5A7D27E}" destId="{3098D6A4-0ECC-4CD1-AACD-DC05B6F70F63}" srcOrd="20" destOrd="0" presId="urn:microsoft.com/office/officeart/2011/layout/ConvergingText"/>
    <dgm:cxn modelId="{A1086208-B7E2-4D5F-9F9E-E44CC56D96E7}" type="presParOf" srcId="{826E4D71-E592-4E7E-B82B-3037F5A7D27E}" destId="{5729072F-FBF6-4CC9-8162-A70E48428CA8}" srcOrd="21" destOrd="0" presId="urn:microsoft.com/office/officeart/2011/layout/ConvergingText"/>
    <dgm:cxn modelId="{F255988D-A471-4EC6-B6F0-117B74F58238}" type="presParOf" srcId="{826E4D71-E592-4E7E-B82B-3037F5A7D27E}" destId="{C97438CB-C406-40B4-9566-03C00426F792}" srcOrd="22" destOrd="0" presId="urn:microsoft.com/office/officeart/2011/layout/ConvergingText"/>
    <dgm:cxn modelId="{3D1F1CA4-C49A-48EA-B34D-07AAF864FF7E}" type="presParOf" srcId="{826E4D71-E592-4E7E-B82B-3037F5A7D27E}" destId="{164F1F1E-9606-4D28-BC0E-B20AC18C008D}" srcOrd="23" destOrd="0" presId="urn:microsoft.com/office/officeart/2011/layout/ConvergingText"/>
    <dgm:cxn modelId="{B40DA68D-F1FF-4865-A9EE-4382DEFA84BB}" type="presParOf" srcId="{826E4D71-E592-4E7E-B82B-3037F5A7D27E}" destId="{FADF7594-84AC-418F-8FFD-9225AF0C1FB1}" srcOrd="24" destOrd="0" presId="urn:microsoft.com/office/officeart/2011/layout/ConvergingText"/>
    <dgm:cxn modelId="{34AA2CDB-4B09-4BD0-AE69-E1A5A90662B9}" type="presParOf" srcId="{826E4D71-E592-4E7E-B82B-3037F5A7D27E}" destId="{372E9998-8E17-4221-B51A-E944C5DC00B5}" srcOrd="25" destOrd="0" presId="urn:microsoft.com/office/officeart/2011/layout/ConvergingText"/>
    <dgm:cxn modelId="{51029C1A-7D50-44CE-B785-2304857DFF18}" type="presParOf" srcId="{826E4D71-E592-4E7E-B82B-3037F5A7D27E}" destId="{D5383ED6-1029-4572-9D7A-9D692AB0DC48}" srcOrd="26" destOrd="0" presId="urn:microsoft.com/office/officeart/2011/layout/ConvergingText"/>
    <dgm:cxn modelId="{45128ACA-70BD-4122-A8EE-C1CC1502FD2F}" type="presParOf" srcId="{826E4D71-E592-4E7E-B82B-3037F5A7D27E}" destId="{0993DD35-708A-4B5A-A790-242ACECCA04A}" srcOrd="27" destOrd="0" presId="urn:microsoft.com/office/officeart/2011/layout/ConvergingText"/>
    <dgm:cxn modelId="{0013E434-E5BE-4151-A920-591A8A205D2C}" type="presParOf" srcId="{826E4D71-E592-4E7E-B82B-3037F5A7D27E}" destId="{3AC37065-8090-408E-BD3C-03443DD3C87B}" srcOrd="28" destOrd="0" presId="urn:microsoft.com/office/officeart/2011/layout/ConvergingText"/>
    <dgm:cxn modelId="{1954EF29-8533-4ECC-8ABB-6AE18F53CFB5}" type="presParOf" srcId="{826E4D71-E592-4E7E-B82B-3037F5A7D27E}" destId="{02077A39-9EE8-45E9-A963-53500F2B9C89}" srcOrd="29" destOrd="0" presId="urn:microsoft.com/office/officeart/2011/layout/ConvergingText"/>
    <dgm:cxn modelId="{0C41118E-6B07-4F0E-97FE-D403596B1F25}" type="presParOf" srcId="{826E4D71-E592-4E7E-B82B-3037F5A7D27E}" destId="{21A554D2-8EF1-4104-9F3F-ED1D187B5B69}" srcOrd="30" destOrd="0" presId="urn:microsoft.com/office/officeart/2011/layout/ConvergingText"/>
    <dgm:cxn modelId="{A7F7A2E0-1AE0-4DEF-8BE2-D70811E74D47}" type="presParOf" srcId="{826E4D71-E592-4E7E-B82B-3037F5A7D27E}" destId="{AF63293E-D10C-4F18-9605-7E0A40E53991}" srcOrd="31" destOrd="0" presId="urn:microsoft.com/office/officeart/2011/layout/ConvergingText"/>
    <dgm:cxn modelId="{61771632-BC71-45D6-8F13-FE9ACDB628F1}" type="presParOf" srcId="{826E4D71-E592-4E7E-B82B-3037F5A7D27E}" destId="{01866FEE-A2F6-48B0-B85D-2362E65A3502}" srcOrd="32" destOrd="0" presId="urn:microsoft.com/office/officeart/2011/layout/ConvergingText"/>
    <dgm:cxn modelId="{185A9561-2D3D-4585-BDE1-5298F6106DD4}" type="presParOf" srcId="{826E4D71-E592-4E7E-B82B-3037F5A7D27E}" destId="{E3B42C3A-E8DE-471A-A83C-9553A90C6A88}" srcOrd="33" destOrd="0" presId="urn:microsoft.com/office/officeart/2011/layout/ConvergingText"/>
    <dgm:cxn modelId="{02989C67-C4B0-44B4-97A0-D290D22CCFC1}" type="presParOf" srcId="{826E4D71-E592-4E7E-B82B-3037F5A7D27E}" destId="{C18FD748-F5E5-46F0-A214-C68AA9E40BC1}" srcOrd="34" destOrd="0" presId="urn:microsoft.com/office/officeart/2011/layout/ConvergingText"/>
    <dgm:cxn modelId="{8831F9B8-C709-402D-93F5-084519E47E93}" type="presParOf" srcId="{826E4D71-E592-4E7E-B82B-3037F5A7D27E}" destId="{9D91F3E0-3F27-4ED3-8384-786D0535F32E}" srcOrd="35" destOrd="0" presId="urn:microsoft.com/office/officeart/2011/layout/ConvergingText"/>
    <dgm:cxn modelId="{1BB38F68-9EDA-4EA5-9A73-3D120EB26361}" type="presParOf" srcId="{826E4D71-E592-4E7E-B82B-3037F5A7D27E}" destId="{588E0474-C80E-4C96-9FA5-09F1CFE8974D}" srcOrd="36" destOrd="0" presId="urn:microsoft.com/office/officeart/2011/layout/ConvergingTex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D7B7D08-1AC3-410A-81FD-8F8A5945CD88}" type="doc">
      <dgm:prSet loTypeId="urn:microsoft.com/office/officeart/2005/8/layout/funnel1" loCatId="relationship" qsTypeId="urn:microsoft.com/office/officeart/2005/8/quickstyle/3d3" qsCatId="3D" csTypeId="urn:microsoft.com/office/officeart/2005/8/colors/accent1_2" csCatId="accent1" phldr="1"/>
      <dgm:spPr/>
      <dgm:t>
        <a:bodyPr/>
        <a:lstStyle/>
        <a:p>
          <a:endParaRPr lang="en-US"/>
        </a:p>
      </dgm:t>
    </dgm:pt>
    <dgm:pt modelId="{46FEAB17-EA35-48A1-88C1-75DCE8E72F66}">
      <dgm:prSet/>
      <dgm:spPr/>
      <dgm:t>
        <a:bodyPr/>
        <a:lstStyle/>
        <a:p>
          <a:r>
            <a:rPr lang="en-US" dirty="0" smtClean="0"/>
            <a:t>Mentor</a:t>
          </a:r>
          <a:endParaRPr lang="en-US" dirty="0"/>
        </a:p>
      </dgm:t>
    </dgm:pt>
    <dgm:pt modelId="{3BA415DE-96A8-4FA4-83AD-AA376BF67DCF}" type="parTrans" cxnId="{348E0407-EA23-41BF-882F-CEB69B3D3719}">
      <dgm:prSet/>
      <dgm:spPr/>
      <dgm:t>
        <a:bodyPr/>
        <a:lstStyle/>
        <a:p>
          <a:endParaRPr lang="en-US"/>
        </a:p>
      </dgm:t>
    </dgm:pt>
    <dgm:pt modelId="{8A33EF8D-6BEF-4511-8F43-354655453F6A}" type="sibTrans" cxnId="{348E0407-EA23-41BF-882F-CEB69B3D3719}">
      <dgm:prSet/>
      <dgm:spPr/>
      <dgm:t>
        <a:bodyPr/>
        <a:lstStyle/>
        <a:p>
          <a:endParaRPr lang="en-US"/>
        </a:p>
      </dgm:t>
    </dgm:pt>
    <dgm:pt modelId="{B235C5CA-33F7-409D-9A3A-A1F401BF660F}">
      <dgm:prSet/>
      <dgm:spPr/>
      <dgm:t>
        <a:bodyPr/>
        <a:lstStyle/>
        <a:p>
          <a:endParaRPr lang="en-US" dirty="0"/>
        </a:p>
      </dgm:t>
    </dgm:pt>
    <dgm:pt modelId="{17DC0566-5A9D-4661-941E-5AE4AE1BFACE}" type="parTrans" cxnId="{164ABC61-3636-489A-8AF8-64E530AA51FD}">
      <dgm:prSet/>
      <dgm:spPr/>
      <dgm:t>
        <a:bodyPr/>
        <a:lstStyle/>
        <a:p>
          <a:endParaRPr lang="en-US"/>
        </a:p>
      </dgm:t>
    </dgm:pt>
    <dgm:pt modelId="{81BE6349-8F9E-4A07-9031-DFBFCAFBEF37}" type="sibTrans" cxnId="{164ABC61-3636-489A-8AF8-64E530AA51FD}">
      <dgm:prSet/>
      <dgm:spPr/>
      <dgm:t>
        <a:bodyPr/>
        <a:lstStyle/>
        <a:p>
          <a:endParaRPr lang="en-US"/>
        </a:p>
      </dgm:t>
    </dgm:pt>
    <dgm:pt modelId="{DBACE9F3-C765-42BD-80FA-BECB5A071217}">
      <dgm:prSet/>
      <dgm:spPr/>
      <dgm:t>
        <a:bodyPr/>
        <a:lstStyle/>
        <a:p>
          <a:r>
            <a:rPr lang="en-US" dirty="0" smtClean="0"/>
            <a:t>Supervisor</a:t>
          </a:r>
          <a:endParaRPr lang="en-US" dirty="0"/>
        </a:p>
      </dgm:t>
    </dgm:pt>
    <dgm:pt modelId="{6F36B216-4493-479F-8909-DDFDF65286D3}" type="parTrans" cxnId="{C5EA9D84-1DAF-4349-A86C-8AE78DD90482}">
      <dgm:prSet/>
      <dgm:spPr/>
      <dgm:t>
        <a:bodyPr/>
        <a:lstStyle/>
        <a:p>
          <a:endParaRPr lang="en-US"/>
        </a:p>
      </dgm:t>
    </dgm:pt>
    <dgm:pt modelId="{84AEBB4D-81F4-406A-8AC8-754A0ABB9C82}" type="sibTrans" cxnId="{C5EA9D84-1DAF-4349-A86C-8AE78DD90482}">
      <dgm:prSet/>
      <dgm:spPr/>
      <dgm:t>
        <a:bodyPr/>
        <a:lstStyle/>
        <a:p>
          <a:endParaRPr lang="en-US"/>
        </a:p>
      </dgm:t>
    </dgm:pt>
    <dgm:pt modelId="{B42C359E-5DA5-4C75-910B-CED665E36748}">
      <dgm:prSet/>
      <dgm:spPr/>
      <dgm:t>
        <a:bodyPr/>
        <a:lstStyle/>
        <a:p>
          <a:r>
            <a:rPr lang="en-US" dirty="0" smtClean="0"/>
            <a:t>Supervisee</a:t>
          </a:r>
          <a:endParaRPr lang="en-US" dirty="0"/>
        </a:p>
      </dgm:t>
    </dgm:pt>
    <dgm:pt modelId="{B59479F1-74C5-43FC-BED7-96CDA330A97C}" type="parTrans" cxnId="{19ABD9B4-AEC7-4358-9FF4-F4FEC4442731}">
      <dgm:prSet/>
      <dgm:spPr/>
      <dgm:t>
        <a:bodyPr/>
        <a:lstStyle/>
        <a:p>
          <a:endParaRPr lang="en-US"/>
        </a:p>
      </dgm:t>
    </dgm:pt>
    <dgm:pt modelId="{E776717F-5C4B-44D8-A945-6BB2C3FCAB23}" type="sibTrans" cxnId="{19ABD9B4-AEC7-4358-9FF4-F4FEC4442731}">
      <dgm:prSet/>
      <dgm:spPr/>
      <dgm:t>
        <a:bodyPr/>
        <a:lstStyle/>
        <a:p>
          <a:endParaRPr lang="en-US"/>
        </a:p>
      </dgm:t>
    </dgm:pt>
    <dgm:pt modelId="{552B46DE-B9B2-4535-8D30-2AC0A6629FD2}" type="pres">
      <dgm:prSet presAssocID="{4D7B7D08-1AC3-410A-81FD-8F8A5945CD88}" presName="Name0" presStyleCnt="0">
        <dgm:presLayoutVars>
          <dgm:chMax val="4"/>
          <dgm:resizeHandles val="exact"/>
        </dgm:presLayoutVars>
      </dgm:prSet>
      <dgm:spPr/>
      <dgm:t>
        <a:bodyPr/>
        <a:lstStyle/>
        <a:p>
          <a:endParaRPr lang="en-US"/>
        </a:p>
      </dgm:t>
    </dgm:pt>
    <dgm:pt modelId="{C4A6E244-65A5-447F-B578-C57C382D65F4}" type="pres">
      <dgm:prSet presAssocID="{4D7B7D08-1AC3-410A-81FD-8F8A5945CD88}" presName="ellipse" presStyleLbl="trBgShp" presStyleIdx="0" presStyleCnt="1" custLinFactNeighborX="4026" custLinFactNeighborY="-41697"/>
      <dgm:spPr/>
      <dgm:t>
        <a:bodyPr/>
        <a:lstStyle/>
        <a:p>
          <a:endParaRPr lang="en-US"/>
        </a:p>
      </dgm:t>
    </dgm:pt>
    <dgm:pt modelId="{B193E5F3-42E2-4B6A-9618-C33078B92636}" type="pres">
      <dgm:prSet presAssocID="{4D7B7D08-1AC3-410A-81FD-8F8A5945CD88}" presName="arrow1" presStyleLbl="fgShp" presStyleIdx="0" presStyleCnt="1" custScaleX="201948" custScaleY="203096" custLinFactNeighborX="-4413" custLinFactNeighborY="46931"/>
      <dgm:spPr/>
      <dgm:t>
        <a:bodyPr/>
        <a:lstStyle/>
        <a:p>
          <a:endParaRPr lang="en-US"/>
        </a:p>
      </dgm:t>
    </dgm:pt>
    <dgm:pt modelId="{C62CFE28-CDAD-4B5A-B6D2-CF22E592B6D5}" type="pres">
      <dgm:prSet presAssocID="{4D7B7D08-1AC3-410A-81FD-8F8A5945CD88}" presName="rectangle" presStyleLbl="revTx" presStyleIdx="0" presStyleCnt="1">
        <dgm:presLayoutVars>
          <dgm:bulletEnabled val="1"/>
        </dgm:presLayoutVars>
      </dgm:prSet>
      <dgm:spPr/>
      <dgm:t>
        <a:bodyPr/>
        <a:lstStyle/>
        <a:p>
          <a:endParaRPr lang="en-US"/>
        </a:p>
      </dgm:t>
    </dgm:pt>
    <dgm:pt modelId="{7192F4F8-F927-4F5B-A262-2C566BBFAA04}" type="pres">
      <dgm:prSet presAssocID="{DBACE9F3-C765-42BD-80FA-BECB5A071217}" presName="item1" presStyleLbl="node1" presStyleIdx="0" presStyleCnt="3">
        <dgm:presLayoutVars>
          <dgm:bulletEnabled val="1"/>
        </dgm:presLayoutVars>
      </dgm:prSet>
      <dgm:spPr/>
      <dgm:t>
        <a:bodyPr/>
        <a:lstStyle/>
        <a:p>
          <a:endParaRPr lang="en-US"/>
        </a:p>
      </dgm:t>
    </dgm:pt>
    <dgm:pt modelId="{D2625C47-600F-42B2-AFB2-827881A8D696}" type="pres">
      <dgm:prSet presAssocID="{B42C359E-5DA5-4C75-910B-CED665E36748}" presName="item2" presStyleLbl="node1" presStyleIdx="1" presStyleCnt="3" custLinFactNeighborX="10044" custLinFactNeighborY="-11587">
        <dgm:presLayoutVars>
          <dgm:bulletEnabled val="1"/>
        </dgm:presLayoutVars>
      </dgm:prSet>
      <dgm:spPr/>
      <dgm:t>
        <a:bodyPr/>
        <a:lstStyle/>
        <a:p>
          <a:endParaRPr lang="en-US"/>
        </a:p>
      </dgm:t>
    </dgm:pt>
    <dgm:pt modelId="{F6EE1A29-B617-42EC-BAC1-61501FB66FBB}" type="pres">
      <dgm:prSet presAssocID="{B235C5CA-33F7-409D-9A3A-A1F401BF660F}" presName="item3" presStyleLbl="node1" presStyleIdx="2" presStyleCnt="3" custLinFactNeighborX="28934" custLinFactNeighborY="-22019">
        <dgm:presLayoutVars>
          <dgm:bulletEnabled val="1"/>
        </dgm:presLayoutVars>
      </dgm:prSet>
      <dgm:spPr/>
      <dgm:t>
        <a:bodyPr/>
        <a:lstStyle/>
        <a:p>
          <a:endParaRPr lang="en-US"/>
        </a:p>
      </dgm:t>
    </dgm:pt>
    <dgm:pt modelId="{14A38650-10FE-4BF5-A1B5-D3604D0882C3}" type="pres">
      <dgm:prSet presAssocID="{4D7B7D08-1AC3-410A-81FD-8F8A5945CD88}" presName="funnel" presStyleLbl="trAlignAcc1" presStyleIdx="0" presStyleCnt="1" custScaleX="113590" custScaleY="122249" custLinFactNeighborX="3166" custLinFactNeighborY="-14489"/>
      <dgm:spPr/>
      <dgm:t>
        <a:bodyPr/>
        <a:lstStyle/>
        <a:p>
          <a:endParaRPr lang="en-US"/>
        </a:p>
      </dgm:t>
    </dgm:pt>
  </dgm:ptLst>
  <dgm:cxnLst>
    <dgm:cxn modelId="{C5EA9D84-1DAF-4349-A86C-8AE78DD90482}" srcId="{4D7B7D08-1AC3-410A-81FD-8F8A5945CD88}" destId="{DBACE9F3-C765-42BD-80FA-BECB5A071217}" srcOrd="1" destOrd="0" parTransId="{6F36B216-4493-479F-8909-DDFDF65286D3}" sibTransId="{84AEBB4D-81F4-406A-8AC8-754A0ABB9C82}"/>
    <dgm:cxn modelId="{480A9719-B667-4A8D-8540-7CF8359B8AF3}" type="presOf" srcId="{B42C359E-5DA5-4C75-910B-CED665E36748}" destId="{7192F4F8-F927-4F5B-A262-2C566BBFAA04}" srcOrd="0" destOrd="0" presId="urn:microsoft.com/office/officeart/2005/8/layout/funnel1"/>
    <dgm:cxn modelId="{503E126B-75D0-4B3A-9651-9916656B0B7C}" type="presOf" srcId="{DBACE9F3-C765-42BD-80FA-BECB5A071217}" destId="{D2625C47-600F-42B2-AFB2-827881A8D696}" srcOrd="0" destOrd="0" presId="urn:microsoft.com/office/officeart/2005/8/layout/funnel1"/>
    <dgm:cxn modelId="{08FF0F4A-B35C-4516-878F-E862A66BD606}" type="presOf" srcId="{4D7B7D08-1AC3-410A-81FD-8F8A5945CD88}" destId="{552B46DE-B9B2-4535-8D30-2AC0A6629FD2}" srcOrd="0" destOrd="0" presId="urn:microsoft.com/office/officeart/2005/8/layout/funnel1"/>
    <dgm:cxn modelId="{7D001637-2E16-4A3F-BE87-5C6152D2555F}" type="presOf" srcId="{B235C5CA-33F7-409D-9A3A-A1F401BF660F}" destId="{C62CFE28-CDAD-4B5A-B6D2-CF22E592B6D5}" srcOrd="0" destOrd="0" presId="urn:microsoft.com/office/officeart/2005/8/layout/funnel1"/>
    <dgm:cxn modelId="{19ABD9B4-AEC7-4358-9FF4-F4FEC4442731}" srcId="{4D7B7D08-1AC3-410A-81FD-8F8A5945CD88}" destId="{B42C359E-5DA5-4C75-910B-CED665E36748}" srcOrd="2" destOrd="0" parTransId="{B59479F1-74C5-43FC-BED7-96CDA330A97C}" sibTransId="{E776717F-5C4B-44D8-A945-6BB2C3FCAB23}"/>
    <dgm:cxn modelId="{2D7B35C5-84D9-4472-BDE0-BAC15A195D40}" type="presOf" srcId="{46FEAB17-EA35-48A1-88C1-75DCE8E72F66}" destId="{F6EE1A29-B617-42EC-BAC1-61501FB66FBB}" srcOrd="0" destOrd="0" presId="urn:microsoft.com/office/officeart/2005/8/layout/funnel1"/>
    <dgm:cxn modelId="{348E0407-EA23-41BF-882F-CEB69B3D3719}" srcId="{4D7B7D08-1AC3-410A-81FD-8F8A5945CD88}" destId="{46FEAB17-EA35-48A1-88C1-75DCE8E72F66}" srcOrd="0" destOrd="0" parTransId="{3BA415DE-96A8-4FA4-83AD-AA376BF67DCF}" sibTransId="{8A33EF8D-6BEF-4511-8F43-354655453F6A}"/>
    <dgm:cxn modelId="{164ABC61-3636-489A-8AF8-64E530AA51FD}" srcId="{4D7B7D08-1AC3-410A-81FD-8F8A5945CD88}" destId="{B235C5CA-33F7-409D-9A3A-A1F401BF660F}" srcOrd="3" destOrd="0" parTransId="{17DC0566-5A9D-4661-941E-5AE4AE1BFACE}" sibTransId="{81BE6349-8F9E-4A07-9031-DFBFCAFBEF37}"/>
    <dgm:cxn modelId="{BCB79655-AA12-43A3-951A-0B62DF41A3EA}" type="presParOf" srcId="{552B46DE-B9B2-4535-8D30-2AC0A6629FD2}" destId="{C4A6E244-65A5-447F-B578-C57C382D65F4}" srcOrd="0" destOrd="0" presId="urn:microsoft.com/office/officeart/2005/8/layout/funnel1"/>
    <dgm:cxn modelId="{804C8F7F-3A0E-450D-A110-06EF1137D6C5}" type="presParOf" srcId="{552B46DE-B9B2-4535-8D30-2AC0A6629FD2}" destId="{B193E5F3-42E2-4B6A-9618-C33078B92636}" srcOrd="1" destOrd="0" presId="urn:microsoft.com/office/officeart/2005/8/layout/funnel1"/>
    <dgm:cxn modelId="{86D779D2-7E53-449A-9F94-67C6FD548F2B}" type="presParOf" srcId="{552B46DE-B9B2-4535-8D30-2AC0A6629FD2}" destId="{C62CFE28-CDAD-4B5A-B6D2-CF22E592B6D5}" srcOrd="2" destOrd="0" presId="urn:microsoft.com/office/officeart/2005/8/layout/funnel1"/>
    <dgm:cxn modelId="{FD593EA2-56FE-48E5-843A-67ED232B8264}" type="presParOf" srcId="{552B46DE-B9B2-4535-8D30-2AC0A6629FD2}" destId="{7192F4F8-F927-4F5B-A262-2C566BBFAA04}" srcOrd="3" destOrd="0" presId="urn:microsoft.com/office/officeart/2005/8/layout/funnel1"/>
    <dgm:cxn modelId="{66DC3EAD-88F2-41AB-AAED-CAAB927523F0}" type="presParOf" srcId="{552B46DE-B9B2-4535-8D30-2AC0A6629FD2}" destId="{D2625C47-600F-42B2-AFB2-827881A8D696}" srcOrd="4" destOrd="0" presId="urn:microsoft.com/office/officeart/2005/8/layout/funnel1"/>
    <dgm:cxn modelId="{BBFB7475-8899-477D-926B-5C44D65B6B61}" type="presParOf" srcId="{552B46DE-B9B2-4535-8D30-2AC0A6629FD2}" destId="{F6EE1A29-B617-42EC-BAC1-61501FB66FBB}" srcOrd="5" destOrd="0" presId="urn:microsoft.com/office/officeart/2005/8/layout/funnel1"/>
    <dgm:cxn modelId="{C78A05C6-1D5B-4990-9EFE-BA833A742AD5}" type="presParOf" srcId="{552B46DE-B9B2-4535-8D30-2AC0A6629FD2}" destId="{14A38650-10FE-4BF5-A1B5-D3604D0882C3}"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B724727-D9B2-437F-ABDA-6E8D25C7205A}" type="doc">
      <dgm:prSet loTypeId="urn:microsoft.com/office/officeart/2005/8/layout/pyramid2" loCatId="list" qsTypeId="urn:microsoft.com/office/officeart/2005/8/quickstyle/simple1" qsCatId="simple" csTypeId="urn:microsoft.com/office/officeart/2005/8/colors/accent1_2" csCatId="accent1" phldr="1"/>
      <dgm:spPr/>
    </dgm:pt>
    <dgm:pt modelId="{B4F12F5B-92AB-45EE-AA88-8FC9F12B0FB8}">
      <dgm:prSet phldrT="[Text]"/>
      <dgm:spPr>
        <a:gradFill flip="none" rotWithShape="0">
          <a:gsLst>
            <a:gs pos="0">
              <a:schemeClr val="lt1">
                <a:hueOff val="0"/>
                <a:satOff val="0"/>
                <a:lumOff val="0"/>
                <a:shade val="30000"/>
                <a:satMod val="115000"/>
              </a:schemeClr>
            </a:gs>
            <a:gs pos="50000">
              <a:schemeClr val="lt1">
                <a:hueOff val="0"/>
                <a:satOff val="0"/>
                <a:lumOff val="0"/>
                <a:shade val="67500"/>
                <a:satMod val="115000"/>
              </a:schemeClr>
            </a:gs>
            <a:gs pos="100000">
              <a:schemeClr val="lt1">
                <a:hueOff val="0"/>
                <a:satOff val="0"/>
                <a:lumOff val="0"/>
                <a:shade val="100000"/>
                <a:satMod val="115000"/>
              </a:schemeClr>
            </a:gs>
          </a:gsLst>
          <a:path path="circle">
            <a:fillToRect l="100000" b="100000"/>
          </a:path>
          <a:tileRect t="-100000" r="-100000"/>
        </a:gradFill>
      </dgm:spPr>
      <dgm:t>
        <a:bodyPr/>
        <a:lstStyle/>
        <a:p>
          <a:r>
            <a:rPr lang="en-US" dirty="0" smtClean="0"/>
            <a:t>EFT/Developmental, Attachment</a:t>
          </a:r>
          <a:endParaRPr lang="en-US" dirty="0"/>
        </a:p>
      </dgm:t>
    </dgm:pt>
    <dgm:pt modelId="{7625CBC2-0601-4A6D-8653-8C08BF7DE1B7}" type="parTrans" cxnId="{26354034-94C0-4A9B-A730-F13E986C929C}">
      <dgm:prSet/>
      <dgm:spPr/>
      <dgm:t>
        <a:bodyPr/>
        <a:lstStyle/>
        <a:p>
          <a:endParaRPr lang="en-US"/>
        </a:p>
      </dgm:t>
    </dgm:pt>
    <dgm:pt modelId="{76A42C15-CEC5-4D98-A2B0-D1442F707057}" type="sibTrans" cxnId="{26354034-94C0-4A9B-A730-F13E986C929C}">
      <dgm:prSet/>
      <dgm:spPr/>
      <dgm:t>
        <a:bodyPr/>
        <a:lstStyle/>
        <a:p>
          <a:endParaRPr lang="en-US"/>
        </a:p>
      </dgm:t>
    </dgm:pt>
    <dgm:pt modelId="{4D7D8780-E03B-4177-A1E6-8AF621FC990D}">
      <dgm:prSet phldrT="[Text]"/>
      <dgm:spPr>
        <a:gradFill flip="none" rotWithShape="0">
          <a:gsLst>
            <a:gs pos="0">
              <a:schemeClr val="lt1">
                <a:hueOff val="0"/>
                <a:satOff val="0"/>
                <a:lumOff val="0"/>
                <a:shade val="30000"/>
                <a:satMod val="115000"/>
              </a:schemeClr>
            </a:gs>
            <a:gs pos="50000">
              <a:schemeClr val="lt1">
                <a:hueOff val="0"/>
                <a:satOff val="0"/>
                <a:lumOff val="0"/>
                <a:shade val="67500"/>
                <a:satMod val="115000"/>
              </a:schemeClr>
            </a:gs>
            <a:gs pos="100000">
              <a:schemeClr val="lt1">
                <a:hueOff val="0"/>
                <a:satOff val="0"/>
                <a:lumOff val="0"/>
                <a:shade val="100000"/>
                <a:satMod val="115000"/>
              </a:schemeClr>
            </a:gs>
          </a:gsLst>
          <a:path path="circle">
            <a:fillToRect l="100000" b="100000"/>
          </a:path>
          <a:tileRect t="-100000" r="-100000"/>
        </a:gradFill>
      </dgm:spPr>
      <dgm:t>
        <a:bodyPr/>
        <a:lstStyle/>
        <a:p>
          <a:r>
            <a:rPr lang="en-US" dirty="0" smtClean="0"/>
            <a:t>Strategic/Structural</a:t>
          </a:r>
          <a:endParaRPr lang="en-US" dirty="0"/>
        </a:p>
      </dgm:t>
    </dgm:pt>
    <dgm:pt modelId="{A295F4C7-7F49-46D8-8DB5-48F1304E4855}" type="parTrans" cxnId="{6F62A5C3-6356-41D4-AE59-5CB51DAEBB3A}">
      <dgm:prSet/>
      <dgm:spPr/>
      <dgm:t>
        <a:bodyPr/>
        <a:lstStyle/>
        <a:p>
          <a:endParaRPr lang="en-US"/>
        </a:p>
      </dgm:t>
    </dgm:pt>
    <dgm:pt modelId="{B775D75F-1AB1-404A-99FC-4A79794F5FC3}" type="sibTrans" cxnId="{6F62A5C3-6356-41D4-AE59-5CB51DAEBB3A}">
      <dgm:prSet/>
      <dgm:spPr/>
      <dgm:t>
        <a:bodyPr/>
        <a:lstStyle/>
        <a:p>
          <a:endParaRPr lang="en-US"/>
        </a:p>
      </dgm:t>
    </dgm:pt>
    <dgm:pt modelId="{1AC63ADB-9210-472E-A8C5-E54D1B82A968}">
      <dgm:prSet phldrT="[Text]"/>
      <dgm:spPr>
        <a:gradFill flip="none" rotWithShape="0">
          <a:gsLst>
            <a:gs pos="0">
              <a:schemeClr val="lt1">
                <a:hueOff val="0"/>
                <a:satOff val="0"/>
                <a:lumOff val="0"/>
                <a:shade val="30000"/>
                <a:satMod val="115000"/>
              </a:schemeClr>
            </a:gs>
            <a:gs pos="50000">
              <a:schemeClr val="lt1">
                <a:hueOff val="0"/>
                <a:satOff val="0"/>
                <a:lumOff val="0"/>
                <a:shade val="67500"/>
                <a:satMod val="115000"/>
              </a:schemeClr>
            </a:gs>
            <a:gs pos="100000">
              <a:schemeClr val="lt1">
                <a:hueOff val="0"/>
                <a:satOff val="0"/>
                <a:lumOff val="0"/>
                <a:shade val="100000"/>
                <a:satMod val="115000"/>
              </a:schemeClr>
            </a:gs>
          </a:gsLst>
          <a:path path="circle">
            <a:fillToRect l="100000" b="100000"/>
          </a:path>
          <a:tileRect t="-100000" r="-100000"/>
        </a:gradFill>
      </dgm:spPr>
      <dgm:t>
        <a:bodyPr/>
        <a:lstStyle/>
        <a:p>
          <a:r>
            <a:rPr lang="en-US" dirty="0" smtClean="0"/>
            <a:t>Solution-Focused</a:t>
          </a:r>
          <a:endParaRPr lang="en-US" dirty="0"/>
        </a:p>
      </dgm:t>
    </dgm:pt>
    <dgm:pt modelId="{A877F261-46BB-49EF-A42E-E89B9FE8F0B8}" type="parTrans" cxnId="{0E2E5D2F-D535-4D18-BA66-C1DC9AA2E12A}">
      <dgm:prSet/>
      <dgm:spPr/>
      <dgm:t>
        <a:bodyPr/>
        <a:lstStyle/>
        <a:p>
          <a:endParaRPr lang="en-US"/>
        </a:p>
      </dgm:t>
    </dgm:pt>
    <dgm:pt modelId="{933CEDAC-B3E0-4338-8170-9AE6AF6200F0}" type="sibTrans" cxnId="{0E2E5D2F-D535-4D18-BA66-C1DC9AA2E12A}">
      <dgm:prSet/>
      <dgm:spPr/>
      <dgm:t>
        <a:bodyPr/>
        <a:lstStyle/>
        <a:p>
          <a:endParaRPr lang="en-US"/>
        </a:p>
      </dgm:t>
    </dgm:pt>
    <dgm:pt modelId="{E5852B02-94D0-4F59-B567-9B8F3397E1DD}" type="pres">
      <dgm:prSet presAssocID="{8B724727-D9B2-437F-ABDA-6E8D25C7205A}" presName="compositeShape" presStyleCnt="0">
        <dgm:presLayoutVars>
          <dgm:dir/>
          <dgm:resizeHandles/>
        </dgm:presLayoutVars>
      </dgm:prSet>
      <dgm:spPr/>
    </dgm:pt>
    <dgm:pt modelId="{2E68D563-F7DD-4270-A111-71DC20781B4F}" type="pres">
      <dgm:prSet presAssocID="{8B724727-D9B2-437F-ABDA-6E8D25C7205A}" presName="pyramid" presStyleLbl="node1" presStyleIdx="0" presStyleCnt="1" custLinFactNeighborX="3258" custLinFactNeighborY="-4913"/>
      <dgm:spPr>
        <a:blipFill rotWithShape="0">
          <a:blip xmlns:r="http://schemas.openxmlformats.org/officeDocument/2006/relationships" r:embed="rId1"/>
          <a:tile tx="0" ty="0" sx="100000" sy="100000" flip="none" algn="tl"/>
        </a:blipFill>
        <a:ln>
          <a:noFill/>
        </a:ln>
        <a:scene3d>
          <a:camera prst="orthographicFront"/>
          <a:lightRig rig="threePt" dir="t"/>
        </a:scene3d>
        <a:sp3d>
          <a:bevelT/>
        </a:sp3d>
      </dgm:spPr>
    </dgm:pt>
    <dgm:pt modelId="{307814A8-C192-45B1-9A3D-88A588E7EE5C}" type="pres">
      <dgm:prSet presAssocID="{8B724727-D9B2-437F-ABDA-6E8D25C7205A}" presName="theList" presStyleCnt="0"/>
      <dgm:spPr/>
    </dgm:pt>
    <dgm:pt modelId="{23FEBADD-3D62-448A-8041-C4D720917D34}" type="pres">
      <dgm:prSet presAssocID="{B4F12F5B-92AB-45EE-AA88-8FC9F12B0FB8}" presName="aNode" presStyleLbl="fgAcc1" presStyleIdx="0" presStyleCnt="3">
        <dgm:presLayoutVars>
          <dgm:bulletEnabled val="1"/>
        </dgm:presLayoutVars>
      </dgm:prSet>
      <dgm:spPr/>
      <dgm:t>
        <a:bodyPr/>
        <a:lstStyle/>
        <a:p>
          <a:endParaRPr lang="en-US"/>
        </a:p>
      </dgm:t>
    </dgm:pt>
    <dgm:pt modelId="{C1F3D0FE-0D84-4677-BF37-E23DB954375B}" type="pres">
      <dgm:prSet presAssocID="{B4F12F5B-92AB-45EE-AA88-8FC9F12B0FB8}" presName="aSpace" presStyleCnt="0"/>
      <dgm:spPr/>
    </dgm:pt>
    <dgm:pt modelId="{201B3118-11DF-419D-9BF3-33B33C4D9295}" type="pres">
      <dgm:prSet presAssocID="{4D7D8780-E03B-4177-A1E6-8AF621FC990D}" presName="aNode" presStyleLbl="fgAcc1" presStyleIdx="1" presStyleCnt="3">
        <dgm:presLayoutVars>
          <dgm:bulletEnabled val="1"/>
        </dgm:presLayoutVars>
      </dgm:prSet>
      <dgm:spPr/>
      <dgm:t>
        <a:bodyPr/>
        <a:lstStyle/>
        <a:p>
          <a:endParaRPr lang="en-US"/>
        </a:p>
      </dgm:t>
    </dgm:pt>
    <dgm:pt modelId="{6B6B1426-D019-46C9-8CDA-6CEB86A425D8}" type="pres">
      <dgm:prSet presAssocID="{4D7D8780-E03B-4177-A1E6-8AF621FC990D}" presName="aSpace" presStyleCnt="0"/>
      <dgm:spPr/>
    </dgm:pt>
    <dgm:pt modelId="{68FCE3C3-F5AA-4917-8267-F28D41801824}" type="pres">
      <dgm:prSet presAssocID="{1AC63ADB-9210-472E-A8C5-E54D1B82A968}" presName="aNode" presStyleLbl="fgAcc1" presStyleIdx="2" presStyleCnt="3">
        <dgm:presLayoutVars>
          <dgm:bulletEnabled val="1"/>
        </dgm:presLayoutVars>
      </dgm:prSet>
      <dgm:spPr/>
      <dgm:t>
        <a:bodyPr/>
        <a:lstStyle/>
        <a:p>
          <a:endParaRPr lang="en-US"/>
        </a:p>
      </dgm:t>
    </dgm:pt>
    <dgm:pt modelId="{19060CE7-940D-4B1D-87F9-86DE70616AF3}" type="pres">
      <dgm:prSet presAssocID="{1AC63ADB-9210-472E-A8C5-E54D1B82A968}" presName="aSpace" presStyleCnt="0"/>
      <dgm:spPr/>
    </dgm:pt>
  </dgm:ptLst>
  <dgm:cxnLst>
    <dgm:cxn modelId="{9541C38D-9E1A-4EF7-85CF-96EE57FC95D3}" type="presOf" srcId="{4D7D8780-E03B-4177-A1E6-8AF621FC990D}" destId="{201B3118-11DF-419D-9BF3-33B33C4D9295}" srcOrd="0" destOrd="0" presId="urn:microsoft.com/office/officeart/2005/8/layout/pyramid2"/>
    <dgm:cxn modelId="{6F62A5C3-6356-41D4-AE59-5CB51DAEBB3A}" srcId="{8B724727-D9B2-437F-ABDA-6E8D25C7205A}" destId="{4D7D8780-E03B-4177-A1E6-8AF621FC990D}" srcOrd="1" destOrd="0" parTransId="{A295F4C7-7F49-46D8-8DB5-48F1304E4855}" sibTransId="{B775D75F-1AB1-404A-99FC-4A79794F5FC3}"/>
    <dgm:cxn modelId="{0616C91A-4D07-40E4-A55A-74A266EB027D}" type="presOf" srcId="{B4F12F5B-92AB-45EE-AA88-8FC9F12B0FB8}" destId="{23FEBADD-3D62-448A-8041-C4D720917D34}" srcOrd="0" destOrd="0" presId="urn:microsoft.com/office/officeart/2005/8/layout/pyramid2"/>
    <dgm:cxn modelId="{26354034-94C0-4A9B-A730-F13E986C929C}" srcId="{8B724727-D9B2-437F-ABDA-6E8D25C7205A}" destId="{B4F12F5B-92AB-45EE-AA88-8FC9F12B0FB8}" srcOrd="0" destOrd="0" parTransId="{7625CBC2-0601-4A6D-8653-8C08BF7DE1B7}" sibTransId="{76A42C15-CEC5-4D98-A2B0-D1442F707057}"/>
    <dgm:cxn modelId="{586F460F-79B3-41FB-9B80-35BB08F2A155}" type="presOf" srcId="{1AC63ADB-9210-472E-A8C5-E54D1B82A968}" destId="{68FCE3C3-F5AA-4917-8267-F28D41801824}" srcOrd="0" destOrd="0" presId="urn:microsoft.com/office/officeart/2005/8/layout/pyramid2"/>
    <dgm:cxn modelId="{0E2E5D2F-D535-4D18-BA66-C1DC9AA2E12A}" srcId="{8B724727-D9B2-437F-ABDA-6E8D25C7205A}" destId="{1AC63ADB-9210-472E-A8C5-E54D1B82A968}" srcOrd="2" destOrd="0" parTransId="{A877F261-46BB-49EF-A42E-E89B9FE8F0B8}" sibTransId="{933CEDAC-B3E0-4338-8170-9AE6AF6200F0}"/>
    <dgm:cxn modelId="{9901D7A3-991D-4857-A58F-55109D5251EC}" type="presOf" srcId="{8B724727-D9B2-437F-ABDA-6E8D25C7205A}" destId="{E5852B02-94D0-4F59-B567-9B8F3397E1DD}" srcOrd="0" destOrd="0" presId="urn:microsoft.com/office/officeart/2005/8/layout/pyramid2"/>
    <dgm:cxn modelId="{7C0106CE-2485-4506-BCB3-6C051260B207}" type="presParOf" srcId="{E5852B02-94D0-4F59-B567-9B8F3397E1DD}" destId="{2E68D563-F7DD-4270-A111-71DC20781B4F}" srcOrd="0" destOrd="0" presId="urn:microsoft.com/office/officeart/2005/8/layout/pyramid2"/>
    <dgm:cxn modelId="{0510189C-59D6-4906-8B43-C0A10FDD6DC5}" type="presParOf" srcId="{E5852B02-94D0-4F59-B567-9B8F3397E1DD}" destId="{307814A8-C192-45B1-9A3D-88A588E7EE5C}" srcOrd="1" destOrd="0" presId="urn:microsoft.com/office/officeart/2005/8/layout/pyramid2"/>
    <dgm:cxn modelId="{B3970602-C459-4142-9107-917601399CE5}" type="presParOf" srcId="{307814A8-C192-45B1-9A3D-88A588E7EE5C}" destId="{23FEBADD-3D62-448A-8041-C4D720917D34}" srcOrd="0" destOrd="0" presId="urn:microsoft.com/office/officeart/2005/8/layout/pyramid2"/>
    <dgm:cxn modelId="{C98E48C4-1E1B-4CCE-BB82-5E15C42F7863}" type="presParOf" srcId="{307814A8-C192-45B1-9A3D-88A588E7EE5C}" destId="{C1F3D0FE-0D84-4677-BF37-E23DB954375B}" srcOrd="1" destOrd="0" presId="urn:microsoft.com/office/officeart/2005/8/layout/pyramid2"/>
    <dgm:cxn modelId="{82843D1A-0EDB-4D42-95B6-52703657091A}" type="presParOf" srcId="{307814A8-C192-45B1-9A3D-88A588E7EE5C}" destId="{201B3118-11DF-419D-9BF3-33B33C4D9295}" srcOrd="2" destOrd="0" presId="urn:microsoft.com/office/officeart/2005/8/layout/pyramid2"/>
    <dgm:cxn modelId="{056D350E-D402-40B0-8617-BECD7EF0B1A1}" type="presParOf" srcId="{307814A8-C192-45B1-9A3D-88A588E7EE5C}" destId="{6B6B1426-D019-46C9-8CDA-6CEB86A425D8}" srcOrd="3" destOrd="0" presId="urn:microsoft.com/office/officeart/2005/8/layout/pyramid2"/>
    <dgm:cxn modelId="{1A0CC330-1EC4-4838-9859-95335FF7AC80}" type="presParOf" srcId="{307814A8-C192-45B1-9A3D-88A588E7EE5C}" destId="{68FCE3C3-F5AA-4917-8267-F28D41801824}" srcOrd="4" destOrd="0" presId="urn:microsoft.com/office/officeart/2005/8/layout/pyramid2"/>
    <dgm:cxn modelId="{6FEF99A0-CE0B-4080-A62A-1B37C7DC9F1B}" type="presParOf" srcId="{307814A8-C192-45B1-9A3D-88A588E7EE5C}" destId="{19060CE7-940D-4B1D-87F9-86DE70616AF3}"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C39A15-698C-4C35-A721-0D03A1C904F8}"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n-US"/>
        </a:p>
      </dgm:t>
    </dgm:pt>
    <dgm:pt modelId="{6426D2D2-56A9-4F0B-91F2-2752D9F9587C}">
      <dgm:prSet phldrT="[Text]"/>
      <dgm:spPr/>
      <dgm:t>
        <a:bodyPr/>
        <a:lstStyle/>
        <a:p>
          <a:r>
            <a:rPr lang="en-US" dirty="0" smtClean="0"/>
            <a:t>Contract</a:t>
          </a:r>
          <a:endParaRPr lang="en-US" dirty="0"/>
        </a:p>
      </dgm:t>
    </dgm:pt>
    <dgm:pt modelId="{8E7436F7-B56D-4829-9DFA-73A1FCA8D226}" type="parTrans" cxnId="{0F704C3E-7ACD-46B7-940F-CE36D9A02A5E}">
      <dgm:prSet/>
      <dgm:spPr/>
      <dgm:t>
        <a:bodyPr/>
        <a:lstStyle/>
        <a:p>
          <a:endParaRPr lang="en-US"/>
        </a:p>
      </dgm:t>
    </dgm:pt>
    <dgm:pt modelId="{C43F5ECD-D6AB-4693-B40A-C2080EC70C8A}" type="sibTrans" cxnId="{0F704C3E-7ACD-46B7-940F-CE36D9A02A5E}">
      <dgm:prSet/>
      <dgm:spPr/>
      <dgm:t>
        <a:bodyPr/>
        <a:lstStyle/>
        <a:p>
          <a:endParaRPr lang="en-US"/>
        </a:p>
      </dgm:t>
    </dgm:pt>
    <dgm:pt modelId="{2770C929-E476-46C5-A358-C1A245C68BBE}">
      <dgm:prSet phldrT="[Text]"/>
      <dgm:spPr/>
      <dgm:t>
        <a:bodyPr/>
        <a:lstStyle/>
        <a:p>
          <a:r>
            <a:rPr lang="en-US" dirty="0" smtClean="0"/>
            <a:t>Communication</a:t>
          </a:r>
        </a:p>
      </dgm:t>
    </dgm:pt>
    <dgm:pt modelId="{53DA4BD8-9AD8-4107-8458-10547DB7A9BF}" type="parTrans" cxnId="{ACAF9DC3-F37C-4098-AA9E-0FAC6A143559}">
      <dgm:prSet/>
      <dgm:spPr/>
      <dgm:t>
        <a:bodyPr/>
        <a:lstStyle/>
        <a:p>
          <a:endParaRPr lang="en-US"/>
        </a:p>
      </dgm:t>
    </dgm:pt>
    <dgm:pt modelId="{C673C64E-F7E7-4AD0-981F-5F2934D3E7EC}" type="sibTrans" cxnId="{ACAF9DC3-F37C-4098-AA9E-0FAC6A143559}">
      <dgm:prSet/>
      <dgm:spPr/>
      <dgm:t>
        <a:bodyPr/>
        <a:lstStyle/>
        <a:p>
          <a:endParaRPr lang="en-US"/>
        </a:p>
      </dgm:t>
    </dgm:pt>
    <dgm:pt modelId="{B6A4AC2F-F81F-4251-8378-BECD1CA6B923}">
      <dgm:prSet phldrT="[Text]"/>
      <dgm:spPr/>
      <dgm:t>
        <a:bodyPr/>
        <a:lstStyle/>
        <a:p>
          <a:r>
            <a:rPr lang="en-US" dirty="0" smtClean="0"/>
            <a:t>Expectations</a:t>
          </a:r>
          <a:endParaRPr lang="en-US" dirty="0"/>
        </a:p>
      </dgm:t>
    </dgm:pt>
    <dgm:pt modelId="{D5D09418-CB9D-40A9-AE33-182F5DDBFF6A}" type="parTrans" cxnId="{FEB4A180-3331-48AD-9E96-054AF6C73490}">
      <dgm:prSet/>
      <dgm:spPr/>
      <dgm:t>
        <a:bodyPr/>
        <a:lstStyle/>
        <a:p>
          <a:endParaRPr lang="en-US"/>
        </a:p>
      </dgm:t>
    </dgm:pt>
    <dgm:pt modelId="{BF6D139F-BFFC-414C-AD15-8C2C93811C3D}" type="sibTrans" cxnId="{FEB4A180-3331-48AD-9E96-054AF6C73490}">
      <dgm:prSet/>
      <dgm:spPr/>
      <dgm:t>
        <a:bodyPr/>
        <a:lstStyle/>
        <a:p>
          <a:endParaRPr lang="en-US"/>
        </a:p>
      </dgm:t>
    </dgm:pt>
    <dgm:pt modelId="{EC857145-9A4C-49DB-8E04-02513C22DC87}">
      <dgm:prSet phldrT="[Text]"/>
      <dgm:spPr/>
      <dgm:t>
        <a:bodyPr/>
        <a:lstStyle/>
        <a:p>
          <a:r>
            <a:rPr lang="en-US" dirty="0" smtClean="0"/>
            <a:t>Confidentiality</a:t>
          </a:r>
          <a:endParaRPr lang="en-US" dirty="0"/>
        </a:p>
      </dgm:t>
    </dgm:pt>
    <dgm:pt modelId="{3592FAA2-384E-41FD-A790-2D78D1C111FD}" type="parTrans" cxnId="{FC9EC7BD-EF5A-43A3-AD7A-4671B1B4CF4C}">
      <dgm:prSet/>
      <dgm:spPr/>
      <dgm:t>
        <a:bodyPr/>
        <a:lstStyle/>
        <a:p>
          <a:endParaRPr lang="en-US"/>
        </a:p>
      </dgm:t>
    </dgm:pt>
    <dgm:pt modelId="{3D8C2940-00F1-4563-8649-C8A7502705CB}" type="sibTrans" cxnId="{FC9EC7BD-EF5A-43A3-AD7A-4671B1B4CF4C}">
      <dgm:prSet/>
      <dgm:spPr/>
      <dgm:t>
        <a:bodyPr/>
        <a:lstStyle/>
        <a:p>
          <a:endParaRPr lang="en-US"/>
        </a:p>
      </dgm:t>
    </dgm:pt>
    <dgm:pt modelId="{68D473BD-4849-4809-ADC0-92A1593A12FE}">
      <dgm:prSet phldrT="[Text]"/>
      <dgm:spPr/>
      <dgm:t>
        <a:bodyPr/>
        <a:lstStyle/>
        <a:p>
          <a:r>
            <a:rPr lang="en-US" dirty="0" smtClean="0"/>
            <a:t>Risk-Assessment and Intervention</a:t>
          </a:r>
          <a:endParaRPr lang="en-US" dirty="0"/>
        </a:p>
      </dgm:t>
    </dgm:pt>
    <dgm:pt modelId="{89416A94-6FB5-46D1-A0B0-4CFFD272258C}" type="sibTrans" cxnId="{E4A3D10C-61FA-4B24-8F39-F4D357FF6EEE}">
      <dgm:prSet/>
      <dgm:spPr/>
      <dgm:t>
        <a:bodyPr/>
        <a:lstStyle/>
        <a:p>
          <a:endParaRPr lang="en-US"/>
        </a:p>
      </dgm:t>
    </dgm:pt>
    <dgm:pt modelId="{603D9CC8-8419-4D20-916A-3105833A5F79}" type="parTrans" cxnId="{E4A3D10C-61FA-4B24-8F39-F4D357FF6EEE}">
      <dgm:prSet/>
      <dgm:spPr/>
      <dgm:t>
        <a:bodyPr/>
        <a:lstStyle/>
        <a:p>
          <a:endParaRPr lang="en-US"/>
        </a:p>
      </dgm:t>
    </dgm:pt>
    <dgm:pt modelId="{C1A1A1A9-5DFD-4BCE-823D-76513DDE020D}" type="pres">
      <dgm:prSet presAssocID="{E4C39A15-698C-4C35-A721-0D03A1C904F8}" presName="diagram" presStyleCnt="0">
        <dgm:presLayoutVars>
          <dgm:chMax val="1"/>
          <dgm:dir/>
          <dgm:animLvl val="ctr"/>
          <dgm:resizeHandles val="exact"/>
        </dgm:presLayoutVars>
      </dgm:prSet>
      <dgm:spPr/>
      <dgm:t>
        <a:bodyPr/>
        <a:lstStyle/>
        <a:p>
          <a:endParaRPr lang="en-US"/>
        </a:p>
      </dgm:t>
    </dgm:pt>
    <dgm:pt modelId="{589FF8DE-C1A5-4BBB-AE39-9E4997C2428D}" type="pres">
      <dgm:prSet presAssocID="{E4C39A15-698C-4C35-A721-0D03A1C904F8}" presName="matrix" presStyleCnt="0"/>
      <dgm:spPr/>
      <dgm:t>
        <a:bodyPr/>
        <a:lstStyle/>
        <a:p>
          <a:endParaRPr lang="en-US"/>
        </a:p>
      </dgm:t>
    </dgm:pt>
    <dgm:pt modelId="{96289EA8-EE4A-42EB-A77F-719C6036CB0C}" type="pres">
      <dgm:prSet presAssocID="{E4C39A15-698C-4C35-A721-0D03A1C904F8}" presName="tile1" presStyleLbl="node1" presStyleIdx="0" presStyleCnt="4"/>
      <dgm:spPr/>
      <dgm:t>
        <a:bodyPr/>
        <a:lstStyle/>
        <a:p>
          <a:endParaRPr lang="en-US"/>
        </a:p>
      </dgm:t>
    </dgm:pt>
    <dgm:pt modelId="{5B96BDB6-C14E-4922-8378-AFA2E96DF566}" type="pres">
      <dgm:prSet presAssocID="{E4C39A15-698C-4C35-A721-0D03A1C904F8}" presName="tile1text" presStyleLbl="node1" presStyleIdx="0" presStyleCnt="4">
        <dgm:presLayoutVars>
          <dgm:chMax val="0"/>
          <dgm:chPref val="0"/>
          <dgm:bulletEnabled val="1"/>
        </dgm:presLayoutVars>
      </dgm:prSet>
      <dgm:spPr/>
      <dgm:t>
        <a:bodyPr/>
        <a:lstStyle/>
        <a:p>
          <a:endParaRPr lang="en-US"/>
        </a:p>
      </dgm:t>
    </dgm:pt>
    <dgm:pt modelId="{8D40B89B-5E5E-4D0E-A5AD-4F0EAA087D03}" type="pres">
      <dgm:prSet presAssocID="{E4C39A15-698C-4C35-A721-0D03A1C904F8}" presName="tile2" presStyleLbl="node1" presStyleIdx="1" presStyleCnt="4"/>
      <dgm:spPr/>
      <dgm:t>
        <a:bodyPr/>
        <a:lstStyle/>
        <a:p>
          <a:endParaRPr lang="en-US"/>
        </a:p>
      </dgm:t>
    </dgm:pt>
    <dgm:pt modelId="{F6347143-1B94-4848-89E8-3CFE00D6BE51}" type="pres">
      <dgm:prSet presAssocID="{E4C39A15-698C-4C35-A721-0D03A1C904F8}" presName="tile2text" presStyleLbl="node1" presStyleIdx="1" presStyleCnt="4">
        <dgm:presLayoutVars>
          <dgm:chMax val="0"/>
          <dgm:chPref val="0"/>
          <dgm:bulletEnabled val="1"/>
        </dgm:presLayoutVars>
      </dgm:prSet>
      <dgm:spPr/>
      <dgm:t>
        <a:bodyPr/>
        <a:lstStyle/>
        <a:p>
          <a:endParaRPr lang="en-US"/>
        </a:p>
      </dgm:t>
    </dgm:pt>
    <dgm:pt modelId="{7C18C69A-67A0-4955-B37A-1ADCE643DB07}" type="pres">
      <dgm:prSet presAssocID="{E4C39A15-698C-4C35-A721-0D03A1C904F8}" presName="tile3" presStyleLbl="node1" presStyleIdx="2" presStyleCnt="4"/>
      <dgm:spPr/>
      <dgm:t>
        <a:bodyPr/>
        <a:lstStyle/>
        <a:p>
          <a:endParaRPr lang="en-US"/>
        </a:p>
      </dgm:t>
    </dgm:pt>
    <dgm:pt modelId="{39E3EAC7-AD75-49A8-BC63-089D06EA348E}" type="pres">
      <dgm:prSet presAssocID="{E4C39A15-698C-4C35-A721-0D03A1C904F8}" presName="tile3text" presStyleLbl="node1" presStyleIdx="2" presStyleCnt="4">
        <dgm:presLayoutVars>
          <dgm:chMax val="0"/>
          <dgm:chPref val="0"/>
          <dgm:bulletEnabled val="1"/>
        </dgm:presLayoutVars>
      </dgm:prSet>
      <dgm:spPr/>
      <dgm:t>
        <a:bodyPr/>
        <a:lstStyle/>
        <a:p>
          <a:endParaRPr lang="en-US"/>
        </a:p>
      </dgm:t>
    </dgm:pt>
    <dgm:pt modelId="{746DC406-B285-4689-9B21-EA962767BC56}" type="pres">
      <dgm:prSet presAssocID="{E4C39A15-698C-4C35-A721-0D03A1C904F8}" presName="tile4" presStyleLbl="node1" presStyleIdx="3" presStyleCnt="4"/>
      <dgm:spPr/>
      <dgm:t>
        <a:bodyPr/>
        <a:lstStyle/>
        <a:p>
          <a:endParaRPr lang="en-US"/>
        </a:p>
      </dgm:t>
    </dgm:pt>
    <dgm:pt modelId="{BDEA0D03-2618-4631-B02B-14B92FF4EB29}" type="pres">
      <dgm:prSet presAssocID="{E4C39A15-698C-4C35-A721-0D03A1C904F8}" presName="tile4text" presStyleLbl="node1" presStyleIdx="3" presStyleCnt="4">
        <dgm:presLayoutVars>
          <dgm:chMax val="0"/>
          <dgm:chPref val="0"/>
          <dgm:bulletEnabled val="1"/>
        </dgm:presLayoutVars>
      </dgm:prSet>
      <dgm:spPr/>
      <dgm:t>
        <a:bodyPr/>
        <a:lstStyle/>
        <a:p>
          <a:endParaRPr lang="en-US"/>
        </a:p>
      </dgm:t>
    </dgm:pt>
    <dgm:pt modelId="{262B0E45-B287-4AF6-BC11-3094ED50B7D8}" type="pres">
      <dgm:prSet presAssocID="{E4C39A15-698C-4C35-A721-0D03A1C904F8}" presName="centerTile" presStyleLbl="fgShp" presStyleIdx="0" presStyleCnt="1">
        <dgm:presLayoutVars>
          <dgm:chMax val="0"/>
          <dgm:chPref val="0"/>
        </dgm:presLayoutVars>
      </dgm:prSet>
      <dgm:spPr/>
      <dgm:t>
        <a:bodyPr/>
        <a:lstStyle/>
        <a:p>
          <a:endParaRPr lang="en-US"/>
        </a:p>
      </dgm:t>
    </dgm:pt>
  </dgm:ptLst>
  <dgm:cxnLst>
    <dgm:cxn modelId="{DA192C38-FAF6-40ED-AB6D-3033FB5F9F5B}" type="presOf" srcId="{EC857145-9A4C-49DB-8E04-02513C22DC87}" destId="{7C18C69A-67A0-4955-B37A-1ADCE643DB07}" srcOrd="0" destOrd="0" presId="urn:microsoft.com/office/officeart/2005/8/layout/matrix1"/>
    <dgm:cxn modelId="{0ED2A29D-ABD7-479E-A9BD-18F4D20A9AB2}" type="presOf" srcId="{E4C39A15-698C-4C35-A721-0D03A1C904F8}" destId="{C1A1A1A9-5DFD-4BCE-823D-76513DDE020D}" srcOrd="0" destOrd="0" presId="urn:microsoft.com/office/officeart/2005/8/layout/matrix1"/>
    <dgm:cxn modelId="{B8485DAA-CF13-463F-8DAA-6C5AF000D34B}" type="presOf" srcId="{2770C929-E476-46C5-A358-C1A245C68BBE}" destId="{96289EA8-EE4A-42EB-A77F-719C6036CB0C}" srcOrd="0" destOrd="0" presId="urn:microsoft.com/office/officeart/2005/8/layout/matrix1"/>
    <dgm:cxn modelId="{ABB4C43C-6BCC-4C62-A176-C8BF94803BE9}" type="presOf" srcId="{68D473BD-4849-4809-ADC0-92A1593A12FE}" destId="{746DC406-B285-4689-9B21-EA962767BC56}" srcOrd="0" destOrd="0" presId="urn:microsoft.com/office/officeart/2005/8/layout/matrix1"/>
    <dgm:cxn modelId="{E4A3D10C-61FA-4B24-8F39-F4D357FF6EEE}" srcId="{6426D2D2-56A9-4F0B-91F2-2752D9F9587C}" destId="{68D473BD-4849-4809-ADC0-92A1593A12FE}" srcOrd="3" destOrd="0" parTransId="{603D9CC8-8419-4D20-916A-3105833A5F79}" sibTransId="{89416A94-6FB5-46D1-A0B0-4CFFD272258C}"/>
    <dgm:cxn modelId="{C9236506-B4ED-47C0-9004-4A25D006A834}" type="presOf" srcId="{EC857145-9A4C-49DB-8E04-02513C22DC87}" destId="{39E3EAC7-AD75-49A8-BC63-089D06EA348E}" srcOrd="1" destOrd="0" presId="urn:microsoft.com/office/officeart/2005/8/layout/matrix1"/>
    <dgm:cxn modelId="{505228BE-B883-4EC7-A5D1-B19C08189A60}" type="presOf" srcId="{68D473BD-4849-4809-ADC0-92A1593A12FE}" destId="{BDEA0D03-2618-4631-B02B-14B92FF4EB29}" srcOrd="1" destOrd="0" presId="urn:microsoft.com/office/officeart/2005/8/layout/matrix1"/>
    <dgm:cxn modelId="{ACAF9DC3-F37C-4098-AA9E-0FAC6A143559}" srcId="{6426D2D2-56A9-4F0B-91F2-2752D9F9587C}" destId="{2770C929-E476-46C5-A358-C1A245C68BBE}" srcOrd="0" destOrd="0" parTransId="{53DA4BD8-9AD8-4107-8458-10547DB7A9BF}" sibTransId="{C673C64E-F7E7-4AD0-981F-5F2934D3E7EC}"/>
    <dgm:cxn modelId="{0F704C3E-7ACD-46B7-940F-CE36D9A02A5E}" srcId="{E4C39A15-698C-4C35-A721-0D03A1C904F8}" destId="{6426D2D2-56A9-4F0B-91F2-2752D9F9587C}" srcOrd="0" destOrd="0" parTransId="{8E7436F7-B56D-4829-9DFA-73A1FCA8D226}" sibTransId="{C43F5ECD-D6AB-4693-B40A-C2080EC70C8A}"/>
    <dgm:cxn modelId="{66B65875-82A3-4D1E-B29B-3529C13A7D80}" type="presOf" srcId="{6426D2D2-56A9-4F0B-91F2-2752D9F9587C}" destId="{262B0E45-B287-4AF6-BC11-3094ED50B7D8}" srcOrd="0" destOrd="0" presId="urn:microsoft.com/office/officeart/2005/8/layout/matrix1"/>
    <dgm:cxn modelId="{0F1ED570-6197-4322-8484-D932B8752227}" type="presOf" srcId="{2770C929-E476-46C5-A358-C1A245C68BBE}" destId="{5B96BDB6-C14E-4922-8378-AFA2E96DF566}" srcOrd="1" destOrd="0" presId="urn:microsoft.com/office/officeart/2005/8/layout/matrix1"/>
    <dgm:cxn modelId="{07BCC4A1-1643-4227-AE5E-E7F0050FE807}" type="presOf" srcId="{B6A4AC2F-F81F-4251-8378-BECD1CA6B923}" destId="{F6347143-1B94-4848-89E8-3CFE00D6BE51}" srcOrd="1" destOrd="0" presId="urn:microsoft.com/office/officeart/2005/8/layout/matrix1"/>
    <dgm:cxn modelId="{FC9EC7BD-EF5A-43A3-AD7A-4671B1B4CF4C}" srcId="{6426D2D2-56A9-4F0B-91F2-2752D9F9587C}" destId="{EC857145-9A4C-49DB-8E04-02513C22DC87}" srcOrd="2" destOrd="0" parTransId="{3592FAA2-384E-41FD-A790-2D78D1C111FD}" sibTransId="{3D8C2940-00F1-4563-8649-C8A7502705CB}"/>
    <dgm:cxn modelId="{AD810A70-D96B-46EC-B98E-0C282C11D48C}" type="presOf" srcId="{B6A4AC2F-F81F-4251-8378-BECD1CA6B923}" destId="{8D40B89B-5E5E-4D0E-A5AD-4F0EAA087D03}" srcOrd="0" destOrd="0" presId="urn:microsoft.com/office/officeart/2005/8/layout/matrix1"/>
    <dgm:cxn modelId="{FEB4A180-3331-48AD-9E96-054AF6C73490}" srcId="{6426D2D2-56A9-4F0B-91F2-2752D9F9587C}" destId="{B6A4AC2F-F81F-4251-8378-BECD1CA6B923}" srcOrd="1" destOrd="0" parTransId="{D5D09418-CB9D-40A9-AE33-182F5DDBFF6A}" sibTransId="{BF6D139F-BFFC-414C-AD15-8C2C93811C3D}"/>
    <dgm:cxn modelId="{213F57CA-C5EB-42F0-94F6-6BDAA1E7C1A1}" type="presParOf" srcId="{C1A1A1A9-5DFD-4BCE-823D-76513DDE020D}" destId="{589FF8DE-C1A5-4BBB-AE39-9E4997C2428D}" srcOrd="0" destOrd="0" presId="urn:microsoft.com/office/officeart/2005/8/layout/matrix1"/>
    <dgm:cxn modelId="{01D4BAED-CA35-4D52-9511-048759C64FB3}" type="presParOf" srcId="{589FF8DE-C1A5-4BBB-AE39-9E4997C2428D}" destId="{96289EA8-EE4A-42EB-A77F-719C6036CB0C}" srcOrd="0" destOrd="0" presId="urn:microsoft.com/office/officeart/2005/8/layout/matrix1"/>
    <dgm:cxn modelId="{AB76BDBD-9DEF-4615-BD13-E241CBC826D5}" type="presParOf" srcId="{589FF8DE-C1A5-4BBB-AE39-9E4997C2428D}" destId="{5B96BDB6-C14E-4922-8378-AFA2E96DF566}" srcOrd="1" destOrd="0" presId="urn:microsoft.com/office/officeart/2005/8/layout/matrix1"/>
    <dgm:cxn modelId="{86BE643A-1598-4B55-A4A6-D416DD4B32B2}" type="presParOf" srcId="{589FF8DE-C1A5-4BBB-AE39-9E4997C2428D}" destId="{8D40B89B-5E5E-4D0E-A5AD-4F0EAA087D03}" srcOrd="2" destOrd="0" presId="urn:microsoft.com/office/officeart/2005/8/layout/matrix1"/>
    <dgm:cxn modelId="{6541C0E9-E7BF-4B63-A692-C5B21B794178}" type="presParOf" srcId="{589FF8DE-C1A5-4BBB-AE39-9E4997C2428D}" destId="{F6347143-1B94-4848-89E8-3CFE00D6BE51}" srcOrd="3" destOrd="0" presId="urn:microsoft.com/office/officeart/2005/8/layout/matrix1"/>
    <dgm:cxn modelId="{CDAD1BE9-B5B5-4D8C-A280-1AC21FB14CD0}" type="presParOf" srcId="{589FF8DE-C1A5-4BBB-AE39-9E4997C2428D}" destId="{7C18C69A-67A0-4955-B37A-1ADCE643DB07}" srcOrd="4" destOrd="0" presId="urn:microsoft.com/office/officeart/2005/8/layout/matrix1"/>
    <dgm:cxn modelId="{797551DD-5ECF-4187-906E-CBCD184A4736}" type="presParOf" srcId="{589FF8DE-C1A5-4BBB-AE39-9E4997C2428D}" destId="{39E3EAC7-AD75-49A8-BC63-089D06EA348E}" srcOrd="5" destOrd="0" presId="urn:microsoft.com/office/officeart/2005/8/layout/matrix1"/>
    <dgm:cxn modelId="{3F64B100-7A63-4B3B-8660-2E9C9FC73E94}" type="presParOf" srcId="{589FF8DE-C1A5-4BBB-AE39-9E4997C2428D}" destId="{746DC406-B285-4689-9B21-EA962767BC56}" srcOrd="6" destOrd="0" presId="urn:microsoft.com/office/officeart/2005/8/layout/matrix1"/>
    <dgm:cxn modelId="{32E9805A-E73B-4A84-A770-35399B012C99}" type="presParOf" srcId="{589FF8DE-C1A5-4BBB-AE39-9E4997C2428D}" destId="{BDEA0D03-2618-4631-B02B-14B92FF4EB29}" srcOrd="7" destOrd="0" presId="urn:microsoft.com/office/officeart/2005/8/layout/matrix1"/>
    <dgm:cxn modelId="{E3D30EE6-7967-4743-A40E-0A6719C9B452}" type="presParOf" srcId="{C1A1A1A9-5DFD-4BCE-823D-76513DDE020D}" destId="{262B0E45-B287-4AF6-BC11-3094ED50B7D8}"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58019-8FC0-45EE-A9D1-11661F095DB5}">
      <dsp:nvSpPr>
        <dsp:cNvPr id="0" name=""/>
        <dsp:cNvSpPr/>
      </dsp:nvSpPr>
      <dsp:spPr>
        <a:xfrm>
          <a:off x="1295405" y="3886187"/>
          <a:ext cx="2807970" cy="2807970"/>
        </a:xfrm>
        <a:prstGeom prst="gear9">
          <a:avLst/>
        </a:prstGeom>
        <a:solidFill>
          <a:schemeClr val="accent6">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client</a:t>
          </a:r>
          <a:endParaRPr lang="en-US" sz="2300" kern="1200" dirty="0"/>
        </a:p>
      </dsp:txBody>
      <dsp:txXfrm>
        <a:off x="1859932" y="4543941"/>
        <a:ext cx="1678916" cy="1443354"/>
      </dsp:txXfrm>
    </dsp:sp>
    <dsp:sp modelId="{1CB378FA-70E3-4E49-B8FD-FE914DC90382}">
      <dsp:nvSpPr>
        <dsp:cNvPr id="0" name=""/>
        <dsp:cNvSpPr/>
      </dsp:nvSpPr>
      <dsp:spPr>
        <a:xfrm>
          <a:off x="331381" y="2514609"/>
          <a:ext cx="2042160" cy="2042160"/>
        </a:xfrm>
        <a:prstGeom prst="gear6">
          <a:avLst/>
        </a:prstGeom>
        <a:solidFill>
          <a:schemeClr val="accent2">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family</a:t>
          </a:r>
          <a:endParaRPr lang="en-US" sz="2300" kern="1200" dirty="0"/>
        </a:p>
      </dsp:txBody>
      <dsp:txXfrm>
        <a:off x="845501" y="3031836"/>
        <a:ext cx="1013920" cy="1007706"/>
      </dsp:txXfrm>
    </dsp:sp>
    <dsp:sp modelId="{DEF514E1-23AD-47FC-9ED8-6B09BCDDA2F0}">
      <dsp:nvSpPr>
        <dsp:cNvPr id="0" name=""/>
        <dsp:cNvSpPr/>
      </dsp:nvSpPr>
      <dsp:spPr>
        <a:xfrm rot="20700000">
          <a:off x="1444048" y="1215452"/>
          <a:ext cx="2000899" cy="2000899"/>
        </a:xfrm>
        <a:prstGeom prst="gear6">
          <a:avLst/>
        </a:prstGeom>
        <a:solidFill>
          <a:schemeClr val="bg2">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Referral source</a:t>
          </a:r>
          <a:endParaRPr lang="en-US" sz="2300" kern="1200" dirty="0"/>
        </a:p>
      </dsp:txBody>
      <dsp:txXfrm rot="-20700000">
        <a:off x="1882904" y="1654308"/>
        <a:ext cx="1123188" cy="1123188"/>
      </dsp:txXfrm>
    </dsp:sp>
    <dsp:sp modelId="{430AE725-F619-4B0D-900A-32AB34CA888E}">
      <dsp:nvSpPr>
        <dsp:cNvPr id="0" name=""/>
        <dsp:cNvSpPr/>
      </dsp:nvSpPr>
      <dsp:spPr>
        <a:xfrm>
          <a:off x="990599" y="3416201"/>
          <a:ext cx="3594201" cy="3594201"/>
        </a:xfrm>
        <a:prstGeom prst="circularArrow">
          <a:avLst>
            <a:gd name="adj1" fmla="val 4688"/>
            <a:gd name="adj2" fmla="val 299029"/>
            <a:gd name="adj3" fmla="val 2534336"/>
            <a:gd name="adj4" fmla="val 1582267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B6C513-4817-4DD8-8805-5603B764E388}">
      <dsp:nvSpPr>
        <dsp:cNvPr id="0" name=""/>
        <dsp:cNvSpPr/>
      </dsp:nvSpPr>
      <dsp:spPr>
        <a:xfrm>
          <a:off x="272895" y="2057397"/>
          <a:ext cx="2611412" cy="261141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3ADBA3-5C49-4604-9E23-F1554BD544DE}">
      <dsp:nvSpPr>
        <dsp:cNvPr id="0" name=""/>
        <dsp:cNvSpPr/>
      </dsp:nvSpPr>
      <dsp:spPr>
        <a:xfrm>
          <a:off x="1143007" y="609586"/>
          <a:ext cx="2815628" cy="281562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D1BE4-D042-4DC4-964A-EDC42BD2FBD6}">
      <dsp:nvSpPr>
        <dsp:cNvPr id="0" name=""/>
        <dsp:cNvSpPr/>
      </dsp:nvSpPr>
      <dsp:spPr>
        <a:xfrm>
          <a:off x="2590804" y="1577339"/>
          <a:ext cx="1927860" cy="1927860"/>
        </a:xfrm>
        <a:prstGeom prst="gear9">
          <a:avLst/>
        </a:prstGeom>
        <a:solidFill>
          <a:schemeClr val="bg1">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Managed care</a:t>
          </a:r>
          <a:endParaRPr lang="en-US" sz="1300" kern="1200" dirty="0"/>
        </a:p>
      </dsp:txBody>
      <dsp:txXfrm>
        <a:off x="2978390" y="2028931"/>
        <a:ext cx="1152688" cy="990960"/>
      </dsp:txXfrm>
    </dsp:sp>
    <dsp:sp modelId="{C1EB7DFA-EE03-444F-B490-EA11A8847862}">
      <dsp:nvSpPr>
        <dsp:cNvPr id="0" name=""/>
        <dsp:cNvSpPr/>
      </dsp:nvSpPr>
      <dsp:spPr>
        <a:xfrm>
          <a:off x="1143006" y="1905006"/>
          <a:ext cx="1402080" cy="1402080"/>
        </a:xfrm>
        <a:prstGeom prst="gear6">
          <a:avLst/>
        </a:prstGeom>
        <a:solidFill>
          <a:schemeClr val="tx1">
            <a:lumMod val="75000"/>
            <a:lumOff val="2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Medical provider</a:t>
          </a:r>
          <a:endParaRPr lang="en-US" sz="1300" kern="1200" dirty="0"/>
        </a:p>
      </dsp:txBody>
      <dsp:txXfrm>
        <a:off x="1495984" y="2260117"/>
        <a:ext cx="696124" cy="691858"/>
      </dsp:txXfrm>
    </dsp:sp>
    <dsp:sp modelId="{51919250-5A17-4F17-8234-CDCE2D9B5C6C}">
      <dsp:nvSpPr>
        <dsp:cNvPr id="0" name=""/>
        <dsp:cNvSpPr/>
      </dsp:nvSpPr>
      <dsp:spPr>
        <a:xfrm rot="20700000">
          <a:off x="1830779" y="840174"/>
          <a:ext cx="1373752" cy="1373752"/>
        </a:xfrm>
        <a:prstGeom prst="gear6">
          <a:avLst/>
        </a:prstGeom>
        <a:solidFill>
          <a:schemeClr val="accent6">
            <a:lumMod val="5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Clinical setting</a:t>
          </a:r>
          <a:endParaRPr lang="en-US" sz="1300" kern="1200" dirty="0"/>
        </a:p>
      </dsp:txBody>
      <dsp:txXfrm rot="-20700000">
        <a:off x="2132083" y="1141478"/>
        <a:ext cx="771144" cy="771144"/>
      </dsp:txXfrm>
    </dsp:sp>
    <dsp:sp modelId="{6F3A8DBE-10E5-4AFF-8CD9-9C411A2F85B9}">
      <dsp:nvSpPr>
        <dsp:cNvPr id="0" name=""/>
        <dsp:cNvSpPr/>
      </dsp:nvSpPr>
      <dsp:spPr>
        <a:xfrm>
          <a:off x="2590792" y="1266145"/>
          <a:ext cx="2467660" cy="2467660"/>
        </a:xfrm>
        <a:prstGeom prst="circularArrow">
          <a:avLst>
            <a:gd name="adj1" fmla="val 4688"/>
            <a:gd name="adj2" fmla="val 299029"/>
            <a:gd name="adj3" fmla="val 2497255"/>
            <a:gd name="adj4" fmla="val 1590263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684A2A-AAEA-490A-8714-805AA2D6C482}">
      <dsp:nvSpPr>
        <dsp:cNvPr id="0" name=""/>
        <dsp:cNvSpPr/>
      </dsp:nvSpPr>
      <dsp:spPr>
        <a:xfrm rot="10583816" flipH="1" flipV="1">
          <a:off x="1986187" y="984532"/>
          <a:ext cx="188004" cy="164535"/>
        </a:xfrm>
        <a:prstGeom prs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863131-2F51-4D26-800A-63ED95DDA520}">
      <dsp:nvSpPr>
        <dsp:cNvPr id="0" name=""/>
        <dsp:cNvSpPr/>
      </dsp:nvSpPr>
      <dsp:spPr>
        <a:xfrm flipH="1" flipV="1">
          <a:off x="3276591" y="457190"/>
          <a:ext cx="2285331" cy="385268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2AEFD-68DE-4B9E-992C-ED898AA5B50E}">
      <dsp:nvSpPr>
        <dsp:cNvPr id="0" name=""/>
        <dsp:cNvSpPr/>
      </dsp:nvSpPr>
      <dsp:spPr>
        <a:xfrm>
          <a:off x="2023110" y="3013709"/>
          <a:ext cx="2472690" cy="2472690"/>
        </a:xfrm>
        <a:prstGeom prst="gear9">
          <a:avLst/>
        </a:prstGeom>
        <a:solidFill>
          <a:schemeClr val="accent4">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Client Goal</a:t>
          </a:r>
          <a:endParaRPr lang="en-US" sz="1400" kern="1200" dirty="0"/>
        </a:p>
      </dsp:txBody>
      <dsp:txXfrm>
        <a:off x="2520231" y="3592925"/>
        <a:ext cx="1478448" cy="1271014"/>
      </dsp:txXfrm>
    </dsp:sp>
    <dsp:sp modelId="{F9900B48-319D-40AE-90FC-727DA1371E2A}">
      <dsp:nvSpPr>
        <dsp:cNvPr id="0" name=""/>
        <dsp:cNvSpPr/>
      </dsp:nvSpPr>
      <dsp:spPr>
        <a:xfrm>
          <a:off x="584453" y="2429256"/>
          <a:ext cx="1798320" cy="1798320"/>
        </a:xfrm>
        <a:prstGeom prst="gear6">
          <a:avLst/>
        </a:prstGeom>
        <a:solidFill>
          <a:schemeClr val="accent6">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Therapist</a:t>
          </a:r>
        </a:p>
        <a:p>
          <a:pPr lvl="0" algn="ctr" defTabSz="622300">
            <a:lnSpc>
              <a:spcPct val="90000"/>
            </a:lnSpc>
            <a:spcBef>
              <a:spcPct val="0"/>
            </a:spcBef>
            <a:spcAft>
              <a:spcPct val="35000"/>
            </a:spcAft>
          </a:pPr>
          <a:r>
            <a:rPr lang="en-US" sz="1400" kern="1200" dirty="0" smtClean="0"/>
            <a:t>Goal</a:t>
          </a:r>
          <a:endParaRPr lang="en-US" sz="1400" kern="1200" dirty="0"/>
        </a:p>
      </dsp:txBody>
      <dsp:txXfrm>
        <a:off x="1037185" y="2884725"/>
        <a:ext cx="892856" cy="887382"/>
      </dsp:txXfrm>
    </dsp:sp>
    <dsp:sp modelId="{41D53DB4-EE97-4E27-A3B8-3A5C92983FBC}">
      <dsp:nvSpPr>
        <dsp:cNvPr id="0" name=""/>
        <dsp:cNvSpPr/>
      </dsp:nvSpPr>
      <dsp:spPr>
        <a:xfrm rot="20700000">
          <a:off x="1591696" y="1188598"/>
          <a:ext cx="1761986" cy="1761986"/>
        </a:xfrm>
        <a:prstGeom prst="gear6">
          <a:avLst/>
        </a:prstGeom>
        <a:solidFill>
          <a:schemeClr val="accent2">
            <a:lumMod val="7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Supervisor’s</a:t>
          </a:r>
        </a:p>
        <a:p>
          <a:pPr lvl="0" algn="ctr" defTabSz="622300">
            <a:lnSpc>
              <a:spcPct val="90000"/>
            </a:lnSpc>
            <a:spcBef>
              <a:spcPct val="0"/>
            </a:spcBef>
            <a:spcAft>
              <a:spcPct val="35000"/>
            </a:spcAft>
          </a:pPr>
          <a:r>
            <a:rPr lang="en-US" sz="1400" kern="1200" dirty="0" smtClean="0"/>
            <a:t>Goal</a:t>
          </a:r>
          <a:endParaRPr lang="en-US" sz="1400" kern="1200" dirty="0"/>
        </a:p>
      </dsp:txBody>
      <dsp:txXfrm rot="-20700000">
        <a:off x="1978152" y="1575053"/>
        <a:ext cx="989076" cy="989076"/>
      </dsp:txXfrm>
    </dsp:sp>
    <dsp:sp modelId="{12CDD7A4-49D3-4EFF-8D90-22FEF3E7CC91}">
      <dsp:nvSpPr>
        <dsp:cNvPr id="0" name=""/>
        <dsp:cNvSpPr/>
      </dsp:nvSpPr>
      <dsp:spPr>
        <a:xfrm>
          <a:off x="1836296" y="2638695"/>
          <a:ext cx="3165043" cy="3165043"/>
        </a:xfrm>
        <a:prstGeom prst="circularArrow">
          <a:avLst>
            <a:gd name="adj1" fmla="val 4687"/>
            <a:gd name="adj2" fmla="val 299029"/>
            <a:gd name="adj3" fmla="val 2522945"/>
            <a:gd name="adj4" fmla="val 1584674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7FB8D7-4068-45BF-A9C1-12000D07E034}">
      <dsp:nvSpPr>
        <dsp:cNvPr id="0" name=""/>
        <dsp:cNvSpPr/>
      </dsp:nvSpPr>
      <dsp:spPr>
        <a:xfrm>
          <a:off x="265974" y="2030061"/>
          <a:ext cx="2299601" cy="229960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F45FA6-108B-4658-8A97-6C9D267E2849}">
      <dsp:nvSpPr>
        <dsp:cNvPr id="0" name=""/>
        <dsp:cNvSpPr/>
      </dsp:nvSpPr>
      <dsp:spPr>
        <a:xfrm>
          <a:off x="1184131" y="801363"/>
          <a:ext cx="2479433" cy="2479433"/>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74832-4ED1-43A4-A4A9-5692D763B5BA}">
      <dsp:nvSpPr>
        <dsp:cNvPr id="0" name=""/>
        <dsp:cNvSpPr/>
      </dsp:nvSpPr>
      <dsp:spPr>
        <a:xfrm>
          <a:off x="3552626" y="1917024"/>
          <a:ext cx="104973" cy="104971"/>
        </a:xfrm>
        <a:prstGeom prst="ellipse">
          <a:avLst/>
        </a:prstGeom>
        <a:solidFill>
          <a:schemeClr val="accent2">
            <a:hueOff val="0"/>
            <a:satOff val="0"/>
            <a:lumOff val="0"/>
            <a:alphaOff val="0"/>
          </a:schemeClr>
        </a:solidFill>
        <a:ln w="400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0570EC-19AB-457E-870F-F3713422914F}">
      <dsp:nvSpPr>
        <dsp:cNvPr id="0" name=""/>
        <dsp:cNvSpPr/>
      </dsp:nvSpPr>
      <dsp:spPr>
        <a:xfrm>
          <a:off x="3360237" y="1917024"/>
          <a:ext cx="104973" cy="104971"/>
        </a:xfrm>
        <a:prstGeom prst="ellipse">
          <a:avLst/>
        </a:prstGeom>
        <a:solidFill>
          <a:schemeClr val="accent2">
            <a:hueOff val="-491138"/>
            <a:satOff val="1010"/>
            <a:lumOff val="-77"/>
            <a:alphaOff val="0"/>
          </a:schemeClr>
        </a:solidFill>
        <a:ln w="40000" cap="flat" cmpd="sng" algn="ctr">
          <a:solidFill>
            <a:schemeClr val="accent2">
              <a:hueOff val="-491138"/>
              <a:satOff val="1010"/>
              <a:lumOff val="-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C9EC19-A1D4-4D2F-BCE5-A4A38DA63CB8}">
      <dsp:nvSpPr>
        <dsp:cNvPr id="0" name=""/>
        <dsp:cNvSpPr/>
      </dsp:nvSpPr>
      <dsp:spPr>
        <a:xfrm>
          <a:off x="3167847" y="1917024"/>
          <a:ext cx="104973" cy="104971"/>
        </a:xfrm>
        <a:prstGeom prst="ellipse">
          <a:avLst/>
        </a:prstGeom>
        <a:solidFill>
          <a:schemeClr val="accent2">
            <a:hueOff val="-982276"/>
            <a:satOff val="2020"/>
            <a:lumOff val="-154"/>
            <a:alphaOff val="0"/>
          </a:schemeClr>
        </a:solidFill>
        <a:ln w="40000" cap="flat" cmpd="sng" algn="ctr">
          <a:solidFill>
            <a:schemeClr val="accent2">
              <a:hueOff val="-982276"/>
              <a:satOff val="2020"/>
              <a:lumOff val="-1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83D041-410B-4D77-83E3-69EB88FDC2E5}">
      <dsp:nvSpPr>
        <dsp:cNvPr id="0" name=""/>
        <dsp:cNvSpPr/>
      </dsp:nvSpPr>
      <dsp:spPr>
        <a:xfrm>
          <a:off x="2975823" y="1917024"/>
          <a:ext cx="104973" cy="104971"/>
        </a:xfrm>
        <a:prstGeom prst="ellipse">
          <a:avLst/>
        </a:prstGeom>
        <a:solidFill>
          <a:schemeClr val="accent2">
            <a:hueOff val="-1473415"/>
            <a:satOff val="3030"/>
            <a:lumOff val="-232"/>
            <a:alphaOff val="0"/>
          </a:schemeClr>
        </a:solidFill>
        <a:ln w="40000" cap="flat" cmpd="sng" algn="ctr">
          <a:solidFill>
            <a:schemeClr val="accent2">
              <a:hueOff val="-1473415"/>
              <a:satOff val="3030"/>
              <a:lumOff val="-23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7D1B0F-E1E3-466E-845D-8348C652EC9F}">
      <dsp:nvSpPr>
        <dsp:cNvPr id="0" name=""/>
        <dsp:cNvSpPr/>
      </dsp:nvSpPr>
      <dsp:spPr>
        <a:xfrm>
          <a:off x="2783433" y="1917024"/>
          <a:ext cx="104973" cy="104971"/>
        </a:xfrm>
        <a:prstGeom prst="ellipse">
          <a:avLst/>
        </a:prstGeom>
        <a:solidFill>
          <a:schemeClr val="accent2">
            <a:hueOff val="-1964553"/>
            <a:satOff val="4040"/>
            <a:lumOff val="-309"/>
            <a:alphaOff val="0"/>
          </a:schemeClr>
        </a:solidFill>
        <a:ln w="40000" cap="flat" cmpd="sng" algn="ctr">
          <a:solidFill>
            <a:schemeClr val="accent2">
              <a:hueOff val="-1964553"/>
              <a:satOff val="4040"/>
              <a:lumOff val="-30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6C075E-8BB8-42C6-960B-EAD01D6B9683}">
      <dsp:nvSpPr>
        <dsp:cNvPr id="0" name=""/>
        <dsp:cNvSpPr/>
      </dsp:nvSpPr>
      <dsp:spPr>
        <a:xfrm>
          <a:off x="2486070" y="1864538"/>
          <a:ext cx="209946" cy="210115"/>
        </a:xfrm>
        <a:prstGeom prst="ellipse">
          <a:avLst/>
        </a:prstGeom>
        <a:solidFill>
          <a:schemeClr val="accent2">
            <a:hueOff val="-2455691"/>
            <a:satOff val="5051"/>
            <a:lumOff val="-386"/>
            <a:alphaOff val="0"/>
          </a:schemeClr>
        </a:solidFill>
        <a:ln w="40000" cap="flat" cmpd="sng" algn="ctr">
          <a:solidFill>
            <a:schemeClr val="accent2">
              <a:hueOff val="-2455691"/>
              <a:satOff val="5051"/>
              <a:lumOff val="-3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AB788D-32F0-4956-9AE0-A9AFCE98B3ED}">
      <dsp:nvSpPr>
        <dsp:cNvPr id="0" name=""/>
        <dsp:cNvSpPr/>
      </dsp:nvSpPr>
      <dsp:spPr>
        <a:xfrm>
          <a:off x="3381451" y="1700175"/>
          <a:ext cx="104973" cy="104971"/>
        </a:xfrm>
        <a:prstGeom prst="ellipse">
          <a:avLst/>
        </a:prstGeom>
        <a:solidFill>
          <a:schemeClr val="accent2">
            <a:hueOff val="-2946829"/>
            <a:satOff val="6061"/>
            <a:lumOff val="-463"/>
            <a:alphaOff val="0"/>
          </a:schemeClr>
        </a:solidFill>
        <a:ln w="40000" cap="flat" cmpd="sng" algn="ctr">
          <a:solidFill>
            <a:schemeClr val="accent2">
              <a:hueOff val="-2946829"/>
              <a:satOff val="6061"/>
              <a:lumOff val="-4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10DA0A-EFE2-4C65-A1A9-3B8668F63614}">
      <dsp:nvSpPr>
        <dsp:cNvPr id="0" name=""/>
        <dsp:cNvSpPr/>
      </dsp:nvSpPr>
      <dsp:spPr>
        <a:xfrm>
          <a:off x="3381451" y="2135427"/>
          <a:ext cx="104973" cy="104971"/>
        </a:xfrm>
        <a:prstGeom prst="ellipse">
          <a:avLst/>
        </a:prstGeom>
        <a:solidFill>
          <a:schemeClr val="accent2">
            <a:hueOff val="-3437967"/>
            <a:satOff val="7071"/>
            <a:lumOff val="-541"/>
            <a:alphaOff val="0"/>
          </a:schemeClr>
        </a:solidFill>
        <a:ln w="40000" cap="flat" cmpd="sng" algn="ctr">
          <a:solidFill>
            <a:schemeClr val="accent2">
              <a:hueOff val="-3437967"/>
              <a:satOff val="7071"/>
              <a:lumOff val="-5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7287EC-E7ED-40F0-8F14-C9E5F7A30A07}">
      <dsp:nvSpPr>
        <dsp:cNvPr id="0" name=""/>
        <dsp:cNvSpPr/>
      </dsp:nvSpPr>
      <dsp:spPr>
        <a:xfrm>
          <a:off x="3475085" y="1794442"/>
          <a:ext cx="104973" cy="104971"/>
        </a:xfrm>
        <a:prstGeom prst="ellipse">
          <a:avLst/>
        </a:prstGeom>
        <a:solidFill>
          <a:schemeClr val="accent2">
            <a:hueOff val="-3929106"/>
            <a:satOff val="8081"/>
            <a:lumOff val="-618"/>
            <a:alphaOff val="0"/>
          </a:schemeClr>
        </a:solidFill>
        <a:ln w="40000" cap="flat" cmpd="sng" algn="ctr">
          <a:solidFill>
            <a:schemeClr val="accent2">
              <a:hueOff val="-3929106"/>
              <a:satOff val="8081"/>
              <a:lumOff val="-6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CF80F1-C306-4953-8067-24DB5EB9D578}">
      <dsp:nvSpPr>
        <dsp:cNvPr id="0" name=""/>
        <dsp:cNvSpPr/>
      </dsp:nvSpPr>
      <dsp:spPr>
        <a:xfrm>
          <a:off x="3481303" y="2041678"/>
          <a:ext cx="104973" cy="104971"/>
        </a:xfrm>
        <a:prstGeom prst="ellipse">
          <a:avLst/>
        </a:prstGeom>
        <a:solidFill>
          <a:schemeClr val="accent2">
            <a:hueOff val="-4420244"/>
            <a:satOff val="9091"/>
            <a:lumOff val="-695"/>
            <a:alphaOff val="0"/>
          </a:schemeClr>
        </a:solidFill>
        <a:ln w="40000" cap="flat" cmpd="sng" algn="ctr">
          <a:solidFill>
            <a:schemeClr val="accent2">
              <a:hueOff val="-4420244"/>
              <a:satOff val="9091"/>
              <a:lumOff val="-69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A9DDDB-B7F0-4933-8A90-ABE83247B1D9}">
      <dsp:nvSpPr>
        <dsp:cNvPr id="0" name=""/>
        <dsp:cNvSpPr/>
      </dsp:nvSpPr>
      <dsp:spPr>
        <a:xfrm>
          <a:off x="1336121" y="1438092"/>
          <a:ext cx="1062898" cy="1063008"/>
        </a:xfrm>
        <a:prstGeom prst="ellipse">
          <a:avLst/>
        </a:prstGeom>
        <a:solidFill>
          <a:schemeClr val="accent2">
            <a:hueOff val="-4911382"/>
            <a:satOff val="10101"/>
            <a:lumOff val="-772"/>
            <a:alphaOff val="0"/>
          </a:schemeClr>
        </a:solidFill>
        <a:ln w="40000" cap="flat" cmpd="sng" algn="ctr">
          <a:solidFill>
            <a:schemeClr val="accent2">
              <a:hueOff val="-4911382"/>
              <a:satOff val="10101"/>
              <a:lumOff val="-77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Therapist</a:t>
          </a:r>
          <a:endParaRPr lang="en-US" sz="1300" kern="1200" dirty="0"/>
        </a:p>
      </dsp:txBody>
      <dsp:txXfrm>
        <a:off x="1491779" y="1593766"/>
        <a:ext cx="751582" cy="751660"/>
      </dsp:txXfrm>
    </dsp:sp>
    <dsp:sp modelId="{BBC4E60D-3AF3-46CF-9A1D-00B0D081BDBD}">
      <dsp:nvSpPr>
        <dsp:cNvPr id="0" name=""/>
        <dsp:cNvSpPr/>
      </dsp:nvSpPr>
      <dsp:spPr>
        <a:xfrm>
          <a:off x="1256751" y="1347277"/>
          <a:ext cx="209946" cy="210115"/>
        </a:xfrm>
        <a:prstGeom prst="ellipse">
          <a:avLst/>
        </a:prstGeom>
        <a:solidFill>
          <a:schemeClr val="accent2">
            <a:hueOff val="-5402520"/>
            <a:satOff val="11111"/>
            <a:lumOff val="-850"/>
            <a:alphaOff val="0"/>
          </a:schemeClr>
        </a:solidFill>
        <a:ln w="40000" cap="flat" cmpd="sng" algn="ctr">
          <a:solidFill>
            <a:schemeClr val="accent2">
              <a:hueOff val="-5402520"/>
              <a:satOff val="11111"/>
              <a:lumOff val="-85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7C9E2B-CCA6-41D7-9BC4-3510F81AA1DE}">
      <dsp:nvSpPr>
        <dsp:cNvPr id="0" name=""/>
        <dsp:cNvSpPr/>
      </dsp:nvSpPr>
      <dsp:spPr>
        <a:xfrm>
          <a:off x="1122151" y="1236436"/>
          <a:ext cx="104973" cy="104971"/>
        </a:xfrm>
        <a:prstGeom prst="ellipse">
          <a:avLst/>
        </a:prstGeom>
        <a:solidFill>
          <a:schemeClr val="accent2">
            <a:hueOff val="-5893658"/>
            <a:satOff val="12121"/>
            <a:lumOff val="-927"/>
            <a:alphaOff val="0"/>
          </a:schemeClr>
        </a:solidFill>
        <a:ln w="40000" cap="flat" cmpd="sng" algn="ctr">
          <a:solidFill>
            <a:schemeClr val="accent2">
              <a:hueOff val="-5893658"/>
              <a:satOff val="12121"/>
              <a:lumOff val="-92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D684EC-97E0-4258-B84C-BAF7B42FC797}">
      <dsp:nvSpPr>
        <dsp:cNvPr id="0" name=""/>
        <dsp:cNvSpPr/>
      </dsp:nvSpPr>
      <dsp:spPr>
        <a:xfrm>
          <a:off x="897940" y="1236436"/>
          <a:ext cx="104973" cy="104971"/>
        </a:xfrm>
        <a:prstGeom prst="ellipse">
          <a:avLst/>
        </a:prstGeom>
        <a:solidFill>
          <a:schemeClr val="accent2">
            <a:hueOff val="-6384797"/>
            <a:satOff val="13132"/>
            <a:lumOff val="-1004"/>
            <a:alphaOff val="0"/>
          </a:schemeClr>
        </a:solidFill>
        <a:ln w="40000" cap="flat" cmpd="sng" algn="ctr">
          <a:solidFill>
            <a:schemeClr val="accent2">
              <a:hueOff val="-6384797"/>
              <a:satOff val="13132"/>
              <a:lumOff val="-10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372A74-0656-43B7-BD10-6ED63C2F2891}">
      <dsp:nvSpPr>
        <dsp:cNvPr id="0" name=""/>
        <dsp:cNvSpPr/>
      </dsp:nvSpPr>
      <dsp:spPr>
        <a:xfrm>
          <a:off x="673729" y="1236436"/>
          <a:ext cx="104973" cy="104971"/>
        </a:xfrm>
        <a:prstGeom prst="ellipse">
          <a:avLst/>
        </a:prstGeom>
        <a:solidFill>
          <a:schemeClr val="accent2">
            <a:hueOff val="-6875935"/>
            <a:satOff val="14142"/>
            <a:lumOff val="-1081"/>
            <a:alphaOff val="0"/>
          </a:schemeClr>
        </a:solidFill>
        <a:ln w="40000" cap="flat" cmpd="sng" algn="ctr">
          <a:solidFill>
            <a:schemeClr val="accent2">
              <a:hueOff val="-6875935"/>
              <a:satOff val="14142"/>
              <a:lumOff val="-10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6B12BA-156D-4B34-88D0-D80792EA1F26}">
      <dsp:nvSpPr>
        <dsp:cNvPr id="0" name=""/>
        <dsp:cNvSpPr/>
      </dsp:nvSpPr>
      <dsp:spPr>
        <a:xfrm>
          <a:off x="449519" y="1236436"/>
          <a:ext cx="104973" cy="104971"/>
        </a:xfrm>
        <a:prstGeom prst="ellipse">
          <a:avLst/>
        </a:prstGeom>
        <a:solidFill>
          <a:schemeClr val="accent2">
            <a:hueOff val="-7367073"/>
            <a:satOff val="15152"/>
            <a:lumOff val="-1159"/>
            <a:alphaOff val="0"/>
          </a:schemeClr>
        </a:solidFill>
        <a:ln w="40000" cap="flat" cmpd="sng" algn="ctr">
          <a:solidFill>
            <a:schemeClr val="accent2">
              <a:hueOff val="-7367073"/>
              <a:satOff val="15152"/>
              <a:lumOff val="-11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5BA330-9BB7-4B6F-B267-3EDB514BF193}">
      <dsp:nvSpPr>
        <dsp:cNvPr id="0" name=""/>
        <dsp:cNvSpPr/>
      </dsp:nvSpPr>
      <dsp:spPr>
        <a:xfrm>
          <a:off x="224942" y="1236436"/>
          <a:ext cx="104973" cy="104971"/>
        </a:xfrm>
        <a:prstGeom prst="ellipse">
          <a:avLst/>
        </a:prstGeom>
        <a:solidFill>
          <a:schemeClr val="accent2">
            <a:hueOff val="-7858211"/>
            <a:satOff val="16162"/>
            <a:lumOff val="-1236"/>
            <a:alphaOff val="0"/>
          </a:schemeClr>
        </a:solidFill>
        <a:ln w="40000" cap="flat" cmpd="sng" algn="ctr">
          <a:solidFill>
            <a:schemeClr val="accent2">
              <a:hueOff val="-7858211"/>
              <a:satOff val="16162"/>
              <a:lumOff val="-1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9FAEB-5EDD-4A01-8DFB-F46DE6FF3B97}">
      <dsp:nvSpPr>
        <dsp:cNvPr id="0" name=""/>
        <dsp:cNvSpPr/>
      </dsp:nvSpPr>
      <dsp:spPr>
        <a:xfrm>
          <a:off x="731" y="1236436"/>
          <a:ext cx="104973" cy="104971"/>
        </a:xfrm>
        <a:prstGeom prst="ellipse">
          <a:avLst/>
        </a:prstGeom>
        <a:solidFill>
          <a:schemeClr val="accent2">
            <a:hueOff val="-8349349"/>
            <a:satOff val="17172"/>
            <a:lumOff val="-1313"/>
            <a:alphaOff val="0"/>
          </a:schemeClr>
        </a:solidFill>
        <a:ln w="40000" cap="flat" cmpd="sng" algn="ctr">
          <a:solidFill>
            <a:schemeClr val="accent2">
              <a:hueOff val="-8349349"/>
              <a:satOff val="17172"/>
              <a:lumOff val="-131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FABF0D-62D5-48D8-99BF-4D9E35FFF176}">
      <dsp:nvSpPr>
        <dsp:cNvPr id="0" name=""/>
        <dsp:cNvSpPr/>
      </dsp:nvSpPr>
      <dsp:spPr>
        <a:xfrm>
          <a:off x="0" y="965547"/>
          <a:ext cx="1230416" cy="270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577850">
            <a:lnSpc>
              <a:spcPct val="90000"/>
            </a:lnSpc>
            <a:spcBef>
              <a:spcPct val="0"/>
            </a:spcBef>
            <a:spcAft>
              <a:spcPct val="35000"/>
            </a:spcAft>
          </a:pPr>
          <a:r>
            <a:rPr lang="en-US" sz="1300" kern="1200" dirty="0" smtClean="0"/>
            <a:t>Development</a:t>
          </a:r>
          <a:endParaRPr lang="en-US" sz="1300" kern="1200" dirty="0"/>
        </a:p>
      </dsp:txBody>
      <dsp:txXfrm>
        <a:off x="0" y="965547"/>
        <a:ext cx="1230416" cy="270025"/>
      </dsp:txXfrm>
    </dsp:sp>
    <dsp:sp modelId="{0D946E4C-4590-4E08-ADF2-BE6A70C478EF}">
      <dsp:nvSpPr>
        <dsp:cNvPr id="0" name=""/>
        <dsp:cNvSpPr/>
      </dsp:nvSpPr>
      <dsp:spPr>
        <a:xfrm>
          <a:off x="1038758" y="1864538"/>
          <a:ext cx="209946" cy="210115"/>
        </a:xfrm>
        <a:prstGeom prst="ellipse">
          <a:avLst/>
        </a:prstGeom>
        <a:solidFill>
          <a:schemeClr val="accent2">
            <a:hueOff val="-9822764"/>
            <a:satOff val="20202"/>
            <a:lumOff val="-1545"/>
            <a:alphaOff val="0"/>
          </a:schemeClr>
        </a:solidFill>
        <a:ln w="40000" cap="flat" cmpd="sng" algn="ctr">
          <a:solidFill>
            <a:schemeClr val="accent2">
              <a:hueOff val="-9822764"/>
              <a:satOff val="20202"/>
              <a:lumOff val="-15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3E4726-3BEA-4F63-AD54-B5C73EDA5699}">
      <dsp:nvSpPr>
        <dsp:cNvPr id="0" name=""/>
        <dsp:cNvSpPr/>
      </dsp:nvSpPr>
      <dsp:spPr>
        <a:xfrm>
          <a:off x="831006" y="1917024"/>
          <a:ext cx="104973" cy="104971"/>
        </a:xfrm>
        <a:prstGeom prst="ellipse">
          <a:avLst/>
        </a:prstGeom>
        <a:solidFill>
          <a:schemeClr val="accent2">
            <a:hueOff val="-10313902"/>
            <a:satOff val="21213"/>
            <a:lumOff val="-1622"/>
            <a:alphaOff val="0"/>
          </a:schemeClr>
        </a:solidFill>
        <a:ln w="40000" cap="flat" cmpd="sng" algn="ctr">
          <a:solidFill>
            <a:schemeClr val="accent2">
              <a:hueOff val="-10313902"/>
              <a:satOff val="21213"/>
              <a:lumOff val="-162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3D1015-9E36-4973-8B18-16D59A8B7845}">
      <dsp:nvSpPr>
        <dsp:cNvPr id="0" name=""/>
        <dsp:cNvSpPr/>
      </dsp:nvSpPr>
      <dsp:spPr>
        <a:xfrm>
          <a:off x="623620" y="1917024"/>
          <a:ext cx="104973" cy="104971"/>
        </a:xfrm>
        <a:prstGeom prst="ellipse">
          <a:avLst/>
        </a:prstGeom>
        <a:solidFill>
          <a:schemeClr val="accent2">
            <a:hueOff val="-10805041"/>
            <a:satOff val="22223"/>
            <a:lumOff val="-1699"/>
            <a:alphaOff val="0"/>
          </a:schemeClr>
        </a:solidFill>
        <a:ln w="40000" cap="flat" cmpd="sng" algn="ctr">
          <a:solidFill>
            <a:schemeClr val="accent2">
              <a:hueOff val="-10805041"/>
              <a:satOff val="22223"/>
              <a:lumOff val="-16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332B13-B101-42BC-A475-0467144023C8}">
      <dsp:nvSpPr>
        <dsp:cNvPr id="0" name=""/>
        <dsp:cNvSpPr/>
      </dsp:nvSpPr>
      <dsp:spPr>
        <a:xfrm>
          <a:off x="415869" y="1917024"/>
          <a:ext cx="104973" cy="104971"/>
        </a:xfrm>
        <a:prstGeom prst="ellipse">
          <a:avLst/>
        </a:prstGeom>
        <a:solidFill>
          <a:schemeClr val="accent2">
            <a:hueOff val="-11296178"/>
            <a:satOff val="23233"/>
            <a:lumOff val="-1777"/>
            <a:alphaOff val="0"/>
          </a:schemeClr>
        </a:solidFill>
        <a:ln w="40000" cap="flat" cmpd="sng" algn="ctr">
          <a:solidFill>
            <a:schemeClr val="accent2">
              <a:hueOff val="-11296178"/>
              <a:satOff val="23233"/>
              <a:lumOff val="-17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FED002-15A8-4663-B6C5-698D47418469}">
      <dsp:nvSpPr>
        <dsp:cNvPr id="0" name=""/>
        <dsp:cNvSpPr/>
      </dsp:nvSpPr>
      <dsp:spPr>
        <a:xfrm>
          <a:off x="208483" y="1917024"/>
          <a:ext cx="104973" cy="104971"/>
        </a:xfrm>
        <a:prstGeom prst="ellipse">
          <a:avLst/>
        </a:prstGeom>
        <a:solidFill>
          <a:schemeClr val="accent2">
            <a:hueOff val="-11787317"/>
            <a:satOff val="24243"/>
            <a:lumOff val="-1854"/>
            <a:alphaOff val="0"/>
          </a:schemeClr>
        </a:solidFill>
        <a:ln w="40000" cap="flat" cmpd="sng" algn="ctr">
          <a:solidFill>
            <a:schemeClr val="accent2">
              <a:hueOff val="-11787317"/>
              <a:satOff val="24243"/>
              <a:lumOff val="-18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2A2E80-28E2-433A-AA6F-3A5EF50DB17D}">
      <dsp:nvSpPr>
        <dsp:cNvPr id="0" name=""/>
        <dsp:cNvSpPr/>
      </dsp:nvSpPr>
      <dsp:spPr>
        <a:xfrm>
          <a:off x="731" y="1917024"/>
          <a:ext cx="104973" cy="104971"/>
        </a:xfrm>
        <a:prstGeom prst="ellipse">
          <a:avLst/>
        </a:prstGeom>
        <a:solidFill>
          <a:schemeClr val="accent2">
            <a:hueOff val="-12278455"/>
            <a:satOff val="25253"/>
            <a:lumOff val="-1931"/>
            <a:alphaOff val="0"/>
          </a:schemeClr>
        </a:solidFill>
        <a:ln w="40000" cap="flat" cmpd="sng" algn="ctr">
          <a:solidFill>
            <a:schemeClr val="accent2">
              <a:hueOff val="-12278455"/>
              <a:satOff val="25253"/>
              <a:lumOff val="-19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BBFD87-B49E-4F4A-AC7D-5F77F66503BC}">
      <dsp:nvSpPr>
        <dsp:cNvPr id="0" name=""/>
        <dsp:cNvSpPr/>
      </dsp:nvSpPr>
      <dsp:spPr>
        <a:xfrm>
          <a:off x="0" y="1648380"/>
          <a:ext cx="930493" cy="270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577850">
            <a:lnSpc>
              <a:spcPct val="90000"/>
            </a:lnSpc>
            <a:spcBef>
              <a:spcPct val="0"/>
            </a:spcBef>
            <a:spcAft>
              <a:spcPct val="35000"/>
            </a:spcAft>
          </a:pPr>
          <a:r>
            <a:rPr lang="en-US" sz="1300" kern="1200" dirty="0" smtClean="0"/>
            <a:t>Theories</a:t>
          </a:r>
          <a:endParaRPr lang="en-US" sz="1300" kern="1200" dirty="0"/>
        </a:p>
      </dsp:txBody>
      <dsp:txXfrm>
        <a:off x="0" y="1648380"/>
        <a:ext cx="930493" cy="270025"/>
      </dsp:txXfrm>
    </dsp:sp>
    <dsp:sp modelId="{DEA0ABE0-509C-4FB4-826F-FB2E37609AF5}">
      <dsp:nvSpPr>
        <dsp:cNvPr id="0" name=""/>
        <dsp:cNvSpPr/>
      </dsp:nvSpPr>
      <dsp:spPr>
        <a:xfrm>
          <a:off x="1256751" y="2373166"/>
          <a:ext cx="209946" cy="210115"/>
        </a:xfrm>
        <a:prstGeom prst="ellipse">
          <a:avLst/>
        </a:prstGeom>
        <a:solidFill>
          <a:schemeClr val="accent2">
            <a:hueOff val="-13260732"/>
            <a:satOff val="27273"/>
            <a:lumOff val="-2086"/>
            <a:alphaOff val="0"/>
          </a:schemeClr>
        </a:solidFill>
        <a:ln w="40000" cap="flat" cmpd="sng" algn="ctr">
          <a:solidFill>
            <a:schemeClr val="accent2">
              <a:hueOff val="-13260732"/>
              <a:satOff val="27273"/>
              <a:lumOff val="-20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E86724-2894-4F90-9227-83E9E1C74FE8}">
      <dsp:nvSpPr>
        <dsp:cNvPr id="0" name=""/>
        <dsp:cNvSpPr/>
      </dsp:nvSpPr>
      <dsp:spPr>
        <a:xfrm>
          <a:off x="1122151" y="2587080"/>
          <a:ext cx="104973" cy="104971"/>
        </a:xfrm>
        <a:prstGeom prst="ellipse">
          <a:avLst/>
        </a:prstGeom>
        <a:solidFill>
          <a:schemeClr val="accent2">
            <a:hueOff val="-13751870"/>
            <a:satOff val="28283"/>
            <a:lumOff val="-2163"/>
            <a:alphaOff val="0"/>
          </a:schemeClr>
        </a:solidFill>
        <a:ln w="40000" cap="flat" cmpd="sng" algn="ctr">
          <a:solidFill>
            <a:schemeClr val="accent2">
              <a:hueOff val="-13751870"/>
              <a:satOff val="28283"/>
              <a:lumOff val="-21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747D1D-934E-4B3A-9071-8F662BF3684E}">
      <dsp:nvSpPr>
        <dsp:cNvPr id="0" name=""/>
        <dsp:cNvSpPr/>
      </dsp:nvSpPr>
      <dsp:spPr>
        <a:xfrm>
          <a:off x="897940" y="2587080"/>
          <a:ext cx="104973" cy="104971"/>
        </a:xfrm>
        <a:prstGeom prst="ellipse">
          <a:avLst/>
        </a:prstGeom>
        <a:solidFill>
          <a:schemeClr val="accent2">
            <a:hueOff val="-14243007"/>
            <a:satOff val="29294"/>
            <a:lumOff val="-2240"/>
            <a:alphaOff val="0"/>
          </a:schemeClr>
        </a:solidFill>
        <a:ln w="40000" cap="flat" cmpd="sng" algn="ctr">
          <a:solidFill>
            <a:schemeClr val="accent2">
              <a:hueOff val="-14243007"/>
              <a:satOff val="29294"/>
              <a:lumOff val="-224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7D6671-CA92-4EAD-8D1A-2FA1ED9F99EA}">
      <dsp:nvSpPr>
        <dsp:cNvPr id="0" name=""/>
        <dsp:cNvSpPr/>
      </dsp:nvSpPr>
      <dsp:spPr>
        <a:xfrm>
          <a:off x="673729" y="2587080"/>
          <a:ext cx="104973" cy="104971"/>
        </a:xfrm>
        <a:prstGeom prst="ellipse">
          <a:avLst/>
        </a:prstGeom>
        <a:solidFill>
          <a:schemeClr val="accent2">
            <a:hueOff val="-14734146"/>
            <a:satOff val="30304"/>
            <a:lumOff val="-2317"/>
            <a:alphaOff val="0"/>
          </a:schemeClr>
        </a:solidFill>
        <a:ln w="40000" cap="flat" cmpd="sng" algn="ctr">
          <a:solidFill>
            <a:schemeClr val="accent2">
              <a:hueOff val="-14734146"/>
              <a:satOff val="30304"/>
              <a:lumOff val="-23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4BF3FC-A102-42EB-8325-8FF03AD7AAF9}">
      <dsp:nvSpPr>
        <dsp:cNvPr id="0" name=""/>
        <dsp:cNvSpPr/>
      </dsp:nvSpPr>
      <dsp:spPr>
        <a:xfrm>
          <a:off x="449519" y="2587080"/>
          <a:ext cx="104973" cy="104971"/>
        </a:xfrm>
        <a:prstGeom prst="ellipse">
          <a:avLst/>
        </a:prstGeom>
        <a:solidFill>
          <a:schemeClr val="accent2">
            <a:hueOff val="-15225284"/>
            <a:satOff val="31314"/>
            <a:lumOff val="-2395"/>
            <a:alphaOff val="0"/>
          </a:schemeClr>
        </a:solidFill>
        <a:ln w="40000" cap="flat" cmpd="sng" algn="ctr">
          <a:solidFill>
            <a:schemeClr val="accent2">
              <a:hueOff val="-15225284"/>
              <a:satOff val="31314"/>
              <a:lumOff val="-239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BC7C4-DBDC-438C-990A-B960DA6C93A9}">
      <dsp:nvSpPr>
        <dsp:cNvPr id="0" name=""/>
        <dsp:cNvSpPr/>
      </dsp:nvSpPr>
      <dsp:spPr>
        <a:xfrm>
          <a:off x="224942" y="2587080"/>
          <a:ext cx="104973" cy="104971"/>
        </a:xfrm>
        <a:prstGeom prst="ellipse">
          <a:avLst/>
        </a:prstGeom>
        <a:solidFill>
          <a:schemeClr val="accent2">
            <a:hueOff val="-15716422"/>
            <a:satOff val="32324"/>
            <a:lumOff val="-2472"/>
            <a:alphaOff val="0"/>
          </a:schemeClr>
        </a:solidFill>
        <a:ln w="40000" cap="flat" cmpd="sng" algn="ctr">
          <a:solidFill>
            <a:schemeClr val="accent2">
              <a:hueOff val="-15716422"/>
              <a:satOff val="32324"/>
              <a:lumOff val="-247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9449B5-574D-4A6B-BD6B-6AAF4BB29F62}">
      <dsp:nvSpPr>
        <dsp:cNvPr id="0" name=""/>
        <dsp:cNvSpPr/>
      </dsp:nvSpPr>
      <dsp:spPr>
        <a:xfrm>
          <a:off x="731" y="2587080"/>
          <a:ext cx="104973" cy="104971"/>
        </a:xfrm>
        <a:prstGeom prst="ellipse">
          <a:avLst/>
        </a:prstGeom>
        <a:solidFill>
          <a:schemeClr val="accent2">
            <a:hueOff val="-16207560"/>
            <a:satOff val="33334"/>
            <a:lumOff val="-2549"/>
            <a:alphaOff val="0"/>
          </a:schemeClr>
        </a:solidFill>
        <a:ln w="40000" cap="flat" cmpd="sng" algn="ctr">
          <a:solidFill>
            <a:schemeClr val="accent2">
              <a:hueOff val="-16207560"/>
              <a:satOff val="33334"/>
              <a:lumOff val="-25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AAFA74-20A6-49E2-950C-68FB44CC47D3}">
      <dsp:nvSpPr>
        <dsp:cNvPr id="0" name=""/>
        <dsp:cNvSpPr/>
      </dsp:nvSpPr>
      <dsp:spPr>
        <a:xfrm>
          <a:off x="0" y="2316019"/>
          <a:ext cx="1230416" cy="270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577850">
            <a:lnSpc>
              <a:spcPct val="90000"/>
            </a:lnSpc>
            <a:spcBef>
              <a:spcPct val="0"/>
            </a:spcBef>
            <a:spcAft>
              <a:spcPct val="35000"/>
            </a:spcAft>
          </a:pPr>
          <a:r>
            <a:rPr lang="en-US" sz="1300" kern="1200" dirty="0" smtClean="0"/>
            <a:t>Self as Therapist</a:t>
          </a:r>
          <a:endParaRPr lang="en-US" sz="1300" kern="1200" dirty="0"/>
        </a:p>
      </dsp:txBody>
      <dsp:txXfrm>
        <a:off x="0" y="2316019"/>
        <a:ext cx="1230416" cy="2700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B3C29F-E7CC-4A2E-932C-5786615C2255}">
      <dsp:nvSpPr>
        <dsp:cNvPr id="0" name=""/>
        <dsp:cNvSpPr/>
      </dsp:nvSpPr>
      <dsp:spPr>
        <a:xfrm>
          <a:off x="3616781" y="965857"/>
          <a:ext cx="106559" cy="106558"/>
        </a:xfrm>
        <a:prstGeom prst="ellipse">
          <a:avLst/>
        </a:prstGeom>
        <a:gradFill rotWithShape="0">
          <a:gsLst>
            <a:gs pos="0">
              <a:schemeClr val="accent4">
                <a:hueOff val="0"/>
                <a:satOff val="0"/>
                <a:lumOff val="0"/>
                <a:alphaOff val="0"/>
                <a:tint val="15000"/>
                <a:satMod val="250000"/>
              </a:schemeClr>
            </a:gs>
            <a:gs pos="49000">
              <a:schemeClr val="accent4">
                <a:hueOff val="0"/>
                <a:satOff val="0"/>
                <a:lumOff val="0"/>
                <a:alphaOff val="0"/>
                <a:tint val="50000"/>
                <a:satMod val="200000"/>
              </a:schemeClr>
            </a:gs>
            <a:gs pos="49100">
              <a:schemeClr val="accent4">
                <a:hueOff val="0"/>
                <a:satOff val="0"/>
                <a:lumOff val="0"/>
                <a:alphaOff val="0"/>
                <a:tint val="64000"/>
                <a:satMod val="160000"/>
              </a:schemeClr>
            </a:gs>
            <a:gs pos="92000">
              <a:schemeClr val="accent4">
                <a:hueOff val="0"/>
                <a:satOff val="0"/>
                <a:lumOff val="0"/>
                <a:alphaOff val="0"/>
                <a:tint val="50000"/>
                <a:satMod val="200000"/>
              </a:schemeClr>
            </a:gs>
            <a:gs pos="100000">
              <a:schemeClr val="accent4">
                <a:hueOff val="0"/>
                <a:satOff val="0"/>
                <a:lumOff val="0"/>
                <a:alphaOff val="0"/>
                <a:tint val="43000"/>
                <a:satMod val="190000"/>
              </a:schemeClr>
            </a:gs>
          </a:gsLst>
          <a:lin ang="5400000" scaled="1"/>
        </a:gradFill>
        <a:ln w="11430" cap="flat" cmpd="sng" algn="ctr">
          <a:solidFill>
            <a:schemeClr val="accent4">
              <a:hueOff val="0"/>
              <a:satOff val="0"/>
              <a:lumOff val="0"/>
              <a:alphaOff val="0"/>
            </a:schemeClr>
          </a:solidFill>
          <a:prstDash val="solid"/>
        </a:ln>
        <a:effectLst>
          <a:outerShdw blurRad="50800" dist="25000" dir="5400000" rotWithShape="0">
            <a:schemeClr val="accent4">
              <a:hueOff val="0"/>
              <a:satOff val="0"/>
              <a:lumOff val="0"/>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7852AF82-6FF2-4CBF-8802-3BC3CA94BF3C}">
      <dsp:nvSpPr>
        <dsp:cNvPr id="0" name=""/>
        <dsp:cNvSpPr/>
      </dsp:nvSpPr>
      <dsp:spPr>
        <a:xfrm>
          <a:off x="3421484" y="965857"/>
          <a:ext cx="106559" cy="106558"/>
        </a:xfrm>
        <a:prstGeom prst="ellipse">
          <a:avLst/>
        </a:prstGeom>
        <a:gradFill rotWithShape="0">
          <a:gsLst>
            <a:gs pos="0">
              <a:schemeClr val="accent4">
                <a:hueOff val="522300"/>
                <a:satOff val="-1321"/>
                <a:lumOff val="59"/>
                <a:alphaOff val="0"/>
                <a:tint val="15000"/>
                <a:satMod val="250000"/>
              </a:schemeClr>
            </a:gs>
            <a:gs pos="49000">
              <a:schemeClr val="accent4">
                <a:hueOff val="522300"/>
                <a:satOff val="-1321"/>
                <a:lumOff val="59"/>
                <a:alphaOff val="0"/>
                <a:tint val="50000"/>
                <a:satMod val="200000"/>
              </a:schemeClr>
            </a:gs>
            <a:gs pos="49100">
              <a:schemeClr val="accent4">
                <a:hueOff val="522300"/>
                <a:satOff val="-1321"/>
                <a:lumOff val="59"/>
                <a:alphaOff val="0"/>
                <a:tint val="64000"/>
                <a:satMod val="160000"/>
              </a:schemeClr>
            </a:gs>
            <a:gs pos="92000">
              <a:schemeClr val="accent4">
                <a:hueOff val="522300"/>
                <a:satOff val="-1321"/>
                <a:lumOff val="59"/>
                <a:alphaOff val="0"/>
                <a:tint val="50000"/>
                <a:satMod val="200000"/>
              </a:schemeClr>
            </a:gs>
            <a:gs pos="100000">
              <a:schemeClr val="accent4">
                <a:hueOff val="522300"/>
                <a:satOff val="-1321"/>
                <a:lumOff val="59"/>
                <a:alphaOff val="0"/>
                <a:tint val="43000"/>
                <a:satMod val="190000"/>
              </a:schemeClr>
            </a:gs>
          </a:gsLst>
          <a:lin ang="5400000" scaled="1"/>
        </a:gradFill>
        <a:ln w="11430" cap="flat" cmpd="sng" algn="ctr">
          <a:solidFill>
            <a:schemeClr val="accent4">
              <a:hueOff val="522300"/>
              <a:satOff val="-1321"/>
              <a:lumOff val="59"/>
              <a:alphaOff val="0"/>
            </a:schemeClr>
          </a:solidFill>
          <a:prstDash val="solid"/>
        </a:ln>
        <a:effectLst>
          <a:outerShdw blurRad="50800" dist="25000" dir="5400000" rotWithShape="0">
            <a:schemeClr val="accent4">
              <a:hueOff val="522300"/>
              <a:satOff val="-1321"/>
              <a:lumOff val="59"/>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6DA2145A-9628-49A1-B0C7-118EB6F28F71}">
      <dsp:nvSpPr>
        <dsp:cNvPr id="0" name=""/>
        <dsp:cNvSpPr/>
      </dsp:nvSpPr>
      <dsp:spPr>
        <a:xfrm>
          <a:off x="3226186" y="965857"/>
          <a:ext cx="106559" cy="106558"/>
        </a:xfrm>
        <a:prstGeom prst="ellipse">
          <a:avLst/>
        </a:prstGeom>
        <a:gradFill rotWithShape="0">
          <a:gsLst>
            <a:gs pos="0">
              <a:schemeClr val="accent4">
                <a:hueOff val="1044599"/>
                <a:satOff val="-2643"/>
                <a:lumOff val="119"/>
                <a:alphaOff val="0"/>
                <a:tint val="15000"/>
                <a:satMod val="250000"/>
              </a:schemeClr>
            </a:gs>
            <a:gs pos="49000">
              <a:schemeClr val="accent4">
                <a:hueOff val="1044599"/>
                <a:satOff val="-2643"/>
                <a:lumOff val="119"/>
                <a:alphaOff val="0"/>
                <a:tint val="50000"/>
                <a:satMod val="200000"/>
              </a:schemeClr>
            </a:gs>
            <a:gs pos="49100">
              <a:schemeClr val="accent4">
                <a:hueOff val="1044599"/>
                <a:satOff val="-2643"/>
                <a:lumOff val="119"/>
                <a:alphaOff val="0"/>
                <a:tint val="64000"/>
                <a:satMod val="160000"/>
              </a:schemeClr>
            </a:gs>
            <a:gs pos="92000">
              <a:schemeClr val="accent4">
                <a:hueOff val="1044599"/>
                <a:satOff val="-2643"/>
                <a:lumOff val="119"/>
                <a:alphaOff val="0"/>
                <a:tint val="50000"/>
                <a:satMod val="200000"/>
              </a:schemeClr>
            </a:gs>
            <a:gs pos="100000">
              <a:schemeClr val="accent4">
                <a:hueOff val="1044599"/>
                <a:satOff val="-2643"/>
                <a:lumOff val="119"/>
                <a:alphaOff val="0"/>
                <a:tint val="43000"/>
                <a:satMod val="190000"/>
              </a:schemeClr>
            </a:gs>
          </a:gsLst>
          <a:lin ang="5400000" scaled="1"/>
        </a:gradFill>
        <a:ln w="11430" cap="flat" cmpd="sng" algn="ctr">
          <a:solidFill>
            <a:schemeClr val="accent4">
              <a:hueOff val="1044599"/>
              <a:satOff val="-2643"/>
              <a:lumOff val="119"/>
              <a:alphaOff val="0"/>
            </a:schemeClr>
          </a:solidFill>
          <a:prstDash val="solid"/>
        </a:ln>
        <a:effectLst>
          <a:outerShdw blurRad="50800" dist="25000" dir="5400000" rotWithShape="0">
            <a:schemeClr val="accent4">
              <a:hueOff val="1044599"/>
              <a:satOff val="-2643"/>
              <a:lumOff val="119"/>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81BE1732-0FF4-40A2-B569-5660F0A73D00}">
      <dsp:nvSpPr>
        <dsp:cNvPr id="0" name=""/>
        <dsp:cNvSpPr/>
      </dsp:nvSpPr>
      <dsp:spPr>
        <a:xfrm>
          <a:off x="3031260" y="965857"/>
          <a:ext cx="106559" cy="106558"/>
        </a:xfrm>
        <a:prstGeom prst="ellipse">
          <a:avLst/>
        </a:prstGeom>
        <a:gradFill rotWithShape="0">
          <a:gsLst>
            <a:gs pos="0">
              <a:schemeClr val="accent4">
                <a:hueOff val="1566899"/>
                <a:satOff val="-3964"/>
                <a:lumOff val="178"/>
                <a:alphaOff val="0"/>
                <a:tint val="15000"/>
                <a:satMod val="250000"/>
              </a:schemeClr>
            </a:gs>
            <a:gs pos="49000">
              <a:schemeClr val="accent4">
                <a:hueOff val="1566899"/>
                <a:satOff val="-3964"/>
                <a:lumOff val="178"/>
                <a:alphaOff val="0"/>
                <a:tint val="50000"/>
                <a:satMod val="200000"/>
              </a:schemeClr>
            </a:gs>
            <a:gs pos="49100">
              <a:schemeClr val="accent4">
                <a:hueOff val="1566899"/>
                <a:satOff val="-3964"/>
                <a:lumOff val="178"/>
                <a:alphaOff val="0"/>
                <a:tint val="64000"/>
                <a:satMod val="160000"/>
              </a:schemeClr>
            </a:gs>
            <a:gs pos="92000">
              <a:schemeClr val="accent4">
                <a:hueOff val="1566899"/>
                <a:satOff val="-3964"/>
                <a:lumOff val="178"/>
                <a:alphaOff val="0"/>
                <a:tint val="50000"/>
                <a:satMod val="200000"/>
              </a:schemeClr>
            </a:gs>
            <a:gs pos="100000">
              <a:schemeClr val="accent4">
                <a:hueOff val="1566899"/>
                <a:satOff val="-3964"/>
                <a:lumOff val="178"/>
                <a:alphaOff val="0"/>
                <a:tint val="43000"/>
                <a:satMod val="190000"/>
              </a:schemeClr>
            </a:gs>
          </a:gsLst>
          <a:lin ang="5400000" scaled="1"/>
        </a:gradFill>
        <a:ln w="11430" cap="flat" cmpd="sng" algn="ctr">
          <a:solidFill>
            <a:schemeClr val="accent4">
              <a:hueOff val="1566899"/>
              <a:satOff val="-3964"/>
              <a:lumOff val="178"/>
              <a:alphaOff val="0"/>
            </a:schemeClr>
          </a:solidFill>
          <a:prstDash val="solid"/>
        </a:ln>
        <a:effectLst>
          <a:outerShdw blurRad="50800" dist="25000" dir="5400000" rotWithShape="0">
            <a:schemeClr val="accent4">
              <a:hueOff val="1566899"/>
              <a:satOff val="-3964"/>
              <a:lumOff val="178"/>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F1C83AD6-BCFE-44EC-BDD4-3A412E96C6FC}">
      <dsp:nvSpPr>
        <dsp:cNvPr id="0" name=""/>
        <dsp:cNvSpPr/>
      </dsp:nvSpPr>
      <dsp:spPr>
        <a:xfrm>
          <a:off x="2835962" y="965857"/>
          <a:ext cx="106559" cy="106558"/>
        </a:xfrm>
        <a:prstGeom prst="ellipse">
          <a:avLst/>
        </a:prstGeom>
        <a:gradFill rotWithShape="0">
          <a:gsLst>
            <a:gs pos="0">
              <a:schemeClr val="accent4">
                <a:hueOff val="2089198"/>
                <a:satOff val="-5285"/>
                <a:lumOff val="238"/>
                <a:alphaOff val="0"/>
                <a:tint val="15000"/>
                <a:satMod val="250000"/>
              </a:schemeClr>
            </a:gs>
            <a:gs pos="49000">
              <a:schemeClr val="accent4">
                <a:hueOff val="2089198"/>
                <a:satOff val="-5285"/>
                <a:lumOff val="238"/>
                <a:alphaOff val="0"/>
                <a:tint val="50000"/>
                <a:satMod val="200000"/>
              </a:schemeClr>
            </a:gs>
            <a:gs pos="49100">
              <a:schemeClr val="accent4">
                <a:hueOff val="2089198"/>
                <a:satOff val="-5285"/>
                <a:lumOff val="238"/>
                <a:alphaOff val="0"/>
                <a:tint val="64000"/>
                <a:satMod val="160000"/>
              </a:schemeClr>
            </a:gs>
            <a:gs pos="92000">
              <a:schemeClr val="accent4">
                <a:hueOff val="2089198"/>
                <a:satOff val="-5285"/>
                <a:lumOff val="238"/>
                <a:alphaOff val="0"/>
                <a:tint val="50000"/>
                <a:satMod val="200000"/>
              </a:schemeClr>
            </a:gs>
            <a:gs pos="100000">
              <a:schemeClr val="accent4">
                <a:hueOff val="2089198"/>
                <a:satOff val="-5285"/>
                <a:lumOff val="238"/>
                <a:alphaOff val="0"/>
                <a:tint val="43000"/>
                <a:satMod val="190000"/>
              </a:schemeClr>
            </a:gs>
          </a:gsLst>
          <a:lin ang="5400000" scaled="1"/>
        </a:gradFill>
        <a:ln w="11430" cap="flat" cmpd="sng" algn="ctr">
          <a:solidFill>
            <a:schemeClr val="accent4">
              <a:hueOff val="2089198"/>
              <a:satOff val="-5285"/>
              <a:lumOff val="238"/>
              <a:alphaOff val="0"/>
            </a:schemeClr>
          </a:solidFill>
          <a:prstDash val="solid"/>
        </a:ln>
        <a:effectLst>
          <a:outerShdw blurRad="50800" dist="25000" dir="5400000" rotWithShape="0">
            <a:schemeClr val="accent4">
              <a:hueOff val="2089198"/>
              <a:satOff val="-5285"/>
              <a:lumOff val="238"/>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7018C507-7D9E-462C-A8ED-2CBEDA0976F8}">
      <dsp:nvSpPr>
        <dsp:cNvPr id="0" name=""/>
        <dsp:cNvSpPr/>
      </dsp:nvSpPr>
      <dsp:spPr>
        <a:xfrm>
          <a:off x="2534105" y="912578"/>
          <a:ext cx="213119" cy="213291"/>
        </a:xfrm>
        <a:prstGeom prst="ellipse">
          <a:avLst/>
        </a:prstGeom>
        <a:gradFill rotWithShape="0">
          <a:gsLst>
            <a:gs pos="0">
              <a:schemeClr val="accent4">
                <a:hueOff val="2611498"/>
                <a:satOff val="-6607"/>
                <a:lumOff val="297"/>
                <a:alphaOff val="0"/>
                <a:tint val="15000"/>
                <a:satMod val="250000"/>
              </a:schemeClr>
            </a:gs>
            <a:gs pos="49000">
              <a:schemeClr val="accent4">
                <a:hueOff val="2611498"/>
                <a:satOff val="-6607"/>
                <a:lumOff val="297"/>
                <a:alphaOff val="0"/>
                <a:tint val="50000"/>
                <a:satMod val="200000"/>
              </a:schemeClr>
            </a:gs>
            <a:gs pos="49100">
              <a:schemeClr val="accent4">
                <a:hueOff val="2611498"/>
                <a:satOff val="-6607"/>
                <a:lumOff val="297"/>
                <a:alphaOff val="0"/>
                <a:tint val="64000"/>
                <a:satMod val="160000"/>
              </a:schemeClr>
            </a:gs>
            <a:gs pos="92000">
              <a:schemeClr val="accent4">
                <a:hueOff val="2611498"/>
                <a:satOff val="-6607"/>
                <a:lumOff val="297"/>
                <a:alphaOff val="0"/>
                <a:tint val="50000"/>
                <a:satMod val="200000"/>
              </a:schemeClr>
            </a:gs>
            <a:gs pos="100000">
              <a:schemeClr val="accent4">
                <a:hueOff val="2611498"/>
                <a:satOff val="-6607"/>
                <a:lumOff val="297"/>
                <a:alphaOff val="0"/>
                <a:tint val="43000"/>
                <a:satMod val="190000"/>
              </a:schemeClr>
            </a:gs>
          </a:gsLst>
          <a:lin ang="5400000" scaled="1"/>
        </a:gradFill>
        <a:ln w="11430" cap="flat" cmpd="sng" algn="ctr">
          <a:solidFill>
            <a:schemeClr val="accent4">
              <a:hueOff val="2611498"/>
              <a:satOff val="-6607"/>
              <a:lumOff val="297"/>
              <a:alphaOff val="0"/>
            </a:schemeClr>
          </a:solidFill>
          <a:prstDash val="solid"/>
        </a:ln>
        <a:effectLst>
          <a:outerShdw blurRad="50800" dist="25000" dir="5400000" rotWithShape="0">
            <a:schemeClr val="accent4">
              <a:hueOff val="2611498"/>
              <a:satOff val="-6607"/>
              <a:lumOff val="297"/>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5585C7FA-AE28-4571-9AED-025D770FF9FC}">
      <dsp:nvSpPr>
        <dsp:cNvPr id="0" name=""/>
        <dsp:cNvSpPr/>
      </dsp:nvSpPr>
      <dsp:spPr>
        <a:xfrm>
          <a:off x="3443018" y="745731"/>
          <a:ext cx="106559" cy="106558"/>
        </a:xfrm>
        <a:prstGeom prst="ellipse">
          <a:avLst/>
        </a:prstGeom>
        <a:gradFill rotWithShape="0">
          <a:gsLst>
            <a:gs pos="0">
              <a:schemeClr val="accent4">
                <a:hueOff val="3133797"/>
                <a:satOff val="-7928"/>
                <a:lumOff val="356"/>
                <a:alphaOff val="0"/>
                <a:tint val="15000"/>
                <a:satMod val="250000"/>
              </a:schemeClr>
            </a:gs>
            <a:gs pos="49000">
              <a:schemeClr val="accent4">
                <a:hueOff val="3133797"/>
                <a:satOff val="-7928"/>
                <a:lumOff val="356"/>
                <a:alphaOff val="0"/>
                <a:tint val="50000"/>
                <a:satMod val="200000"/>
              </a:schemeClr>
            </a:gs>
            <a:gs pos="49100">
              <a:schemeClr val="accent4">
                <a:hueOff val="3133797"/>
                <a:satOff val="-7928"/>
                <a:lumOff val="356"/>
                <a:alphaOff val="0"/>
                <a:tint val="64000"/>
                <a:satMod val="160000"/>
              </a:schemeClr>
            </a:gs>
            <a:gs pos="92000">
              <a:schemeClr val="accent4">
                <a:hueOff val="3133797"/>
                <a:satOff val="-7928"/>
                <a:lumOff val="356"/>
                <a:alphaOff val="0"/>
                <a:tint val="50000"/>
                <a:satMod val="200000"/>
              </a:schemeClr>
            </a:gs>
            <a:gs pos="100000">
              <a:schemeClr val="accent4">
                <a:hueOff val="3133797"/>
                <a:satOff val="-7928"/>
                <a:lumOff val="356"/>
                <a:alphaOff val="0"/>
                <a:tint val="43000"/>
                <a:satMod val="190000"/>
              </a:schemeClr>
            </a:gs>
          </a:gsLst>
          <a:lin ang="5400000" scaled="1"/>
        </a:gradFill>
        <a:ln w="11430" cap="flat" cmpd="sng" algn="ctr">
          <a:solidFill>
            <a:schemeClr val="accent4">
              <a:hueOff val="3133797"/>
              <a:satOff val="-7928"/>
              <a:lumOff val="356"/>
              <a:alphaOff val="0"/>
            </a:schemeClr>
          </a:solidFill>
          <a:prstDash val="solid"/>
        </a:ln>
        <a:effectLst>
          <a:outerShdw blurRad="50800" dist="25000" dir="5400000" rotWithShape="0">
            <a:schemeClr val="accent4">
              <a:hueOff val="3133797"/>
              <a:satOff val="-7928"/>
              <a:lumOff val="356"/>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1D680939-CEB5-492B-B4B4-8F25C0E0A776}">
      <dsp:nvSpPr>
        <dsp:cNvPr id="0" name=""/>
        <dsp:cNvSpPr/>
      </dsp:nvSpPr>
      <dsp:spPr>
        <a:xfrm>
          <a:off x="3443018" y="1187561"/>
          <a:ext cx="106559" cy="106558"/>
        </a:xfrm>
        <a:prstGeom prst="ellipse">
          <a:avLst/>
        </a:prstGeom>
        <a:gradFill rotWithShape="0">
          <a:gsLst>
            <a:gs pos="0">
              <a:schemeClr val="accent4">
                <a:hueOff val="3656097"/>
                <a:satOff val="-9249"/>
                <a:lumOff val="416"/>
                <a:alphaOff val="0"/>
                <a:tint val="15000"/>
                <a:satMod val="250000"/>
              </a:schemeClr>
            </a:gs>
            <a:gs pos="49000">
              <a:schemeClr val="accent4">
                <a:hueOff val="3656097"/>
                <a:satOff val="-9249"/>
                <a:lumOff val="416"/>
                <a:alphaOff val="0"/>
                <a:tint val="50000"/>
                <a:satMod val="200000"/>
              </a:schemeClr>
            </a:gs>
            <a:gs pos="49100">
              <a:schemeClr val="accent4">
                <a:hueOff val="3656097"/>
                <a:satOff val="-9249"/>
                <a:lumOff val="416"/>
                <a:alphaOff val="0"/>
                <a:tint val="64000"/>
                <a:satMod val="160000"/>
              </a:schemeClr>
            </a:gs>
            <a:gs pos="92000">
              <a:schemeClr val="accent4">
                <a:hueOff val="3656097"/>
                <a:satOff val="-9249"/>
                <a:lumOff val="416"/>
                <a:alphaOff val="0"/>
                <a:tint val="50000"/>
                <a:satMod val="200000"/>
              </a:schemeClr>
            </a:gs>
            <a:gs pos="100000">
              <a:schemeClr val="accent4">
                <a:hueOff val="3656097"/>
                <a:satOff val="-9249"/>
                <a:lumOff val="416"/>
                <a:alphaOff val="0"/>
                <a:tint val="43000"/>
                <a:satMod val="190000"/>
              </a:schemeClr>
            </a:gs>
          </a:gsLst>
          <a:lin ang="5400000" scaled="1"/>
        </a:gradFill>
        <a:ln w="11430" cap="flat" cmpd="sng" algn="ctr">
          <a:solidFill>
            <a:schemeClr val="accent4">
              <a:hueOff val="3656097"/>
              <a:satOff val="-9249"/>
              <a:lumOff val="416"/>
              <a:alphaOff val="0"/>
            </a:schemeClr>
          </a:solidFill>
          <a:prstDash val="solid"/>
        </a:ln>
        <a:effectLst>
          <a:outerShdw blurRad="50800" dist="25000" dir="5400000" rotWithShape="0">
            <a:schemeClr val="accent4">
              <a:hueOff val="3656097"/>
              <a:satOff val="-9249"/>
              <a:lumOff val="416"/>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A5D389E2-3943-417F-8A2F-DEC0FEEA6C42}">
      <dsp:nvSpPr>
        <dsp:cNvPr id="0" name=""/>
        <dsp:cNvSpPr/>
      </dsp:nvSpPr>
      <dsp:spPr>
        <a:xfrm>
          <a:off x="3538068" y="841423"/>
          <a:ext cx="106559" cy="106558"/>
        </a:xfrm>
        <a:prstGeom prst="ellipse">
          <a:avLst/>
        </a:prstGeom>
        <a:gradFill rotWithShape="0">
          <a:gsLst>
            <a:gs pos="0">
              <a:schemeClr val="accent4">
                <a:hueOff val="4178396"/>
                <a:satOff val="-10570"/>
                <a:lumOff val="475"/>
                <a:alphaOff val="0"/>
                <a:tint val="15000"/>
                <a:satMod val="250000"/>
              </a:schemeClr>
            </a:gs>
            <a:gs pos="49000">
              <a:schemeClr val="accent4">
                <a:hueOff val="4178396"/>
                <a:satOff val="-10570"/>
                <a:lumOff val="475"/>
                <a:alphaOff val="0"/>
                <a:tint val="50000"/>
                <a:satMod val="200000"/>
              </a:schemeClr>
            </a:gs>
            <a:gs pos="49100">
              <a:schemeClr val="accent4">
                <a:hueOff val="4178396"/>
                <a:satOff val="-10570"/>
                <a:lumOff val="475"/>
                <a:alphaOff val="0"/>
                <a:tint val="64000"/>
                <a:satMod val="160000"/>
              </a:schemeClr>
            </a:gs>
            <a:gs pos="92000">
              <a:schemeClr val="accent4">
                <a:hueOff val="4178396"/>
                <a:satOff val="-10570"/>
                <a:lumOff val="475"/>
                <a:alphaOff val="0"/>
                <a:tint val="50000"/>
                <a:satMod val="200000"/>
              </a:schemeClr>
            </a:gs>
            <a:gs pos="100000">
              <a:schemeClr val="accent4">
                <a:hueOff val="4178396"/>
                <a:satOff val="-10570"/>
                <a:lumOff val="475"/>
                <a:alphaOff val="0"/>
                <a:tint val="43000"/>
                <a:satMod val="190000"/>
              </a:schemeClr>
            </a:gs>
          </a:gsLst>
          <a:lin ang="5400000" scaled="1"/>
        </a:gradFill>
        <a:ln w="11430" cap="flat" cmpd="sng" algn="ctr">
          <a:solidFill>
            <a:schemeClr val="accent4">
              <a:hueOff val="4178396"/>
              <a:satOff val="-10570"/>
              <a:lumOff val="475"/>
              <a:alphaOff val="0"/>
            </a:schemeClr>
          </a:solidFill>
          <a:prstDash val="solid"/>
        </a:ln>
        <a:effectLst>
          <a:outerShdw blurRad="50800" dist="25000" dir="5400000" rotWithShape="0">
            <a:schemeClr val="accent4">
              <a:hueOff val="4178396"/>
              <a:satOff val="-10570"/>
              <a:lumOff val="475"/>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EFA09968-0D26-4924-AA57-AB431C1FC50E}">
      <dsp:nvSpPr>
        <dsp:cNvPr id="0" name=""/>
        <dsp:cNvSpPr/>
      </dsp:nvSpPr>
      <dsp:spPr>
        <a:xfrm>
          <a:off x="3544380" y="1092395"/>
          <a:ext cx="106559" cy="106558"/>
        </a:xfrm>
        <a:prstGeom prst="ellipse">
          <a:avLst/>
        </a:prstGeom>
        <a:gradFill rotWithShape="0">
          <a:gsLst>
            <a:gs pos="0">
              <a:schemeClr val="accent4">
                <a:hueOff val="4700696"/>
                <a:satOff val="-11892"/>
                <a:lumOff val="535"/>
                <a:alphaOff val="0"/>
                <a:tint val="15000"/>
                <a:satMod val="250000"/>
              </a:schemeClr>
            </a:gs>
            <a:gs pos="49000">
              <a:schemeClr val="accent4">
                <a:hueOff val="4700696"/>
                <a:satOff val="-11892"/>
                <a:lumOff val="535"/>
                <a:alphaOff val="0"/>
                <a:tint val="50000"/>
                <a:satMod val="200000"/>
              </a:schemeClr>
            </a:gs>
            <a:gs pos="49100">
              <a:schemeClr val="accent4">
                <a:hueOff val="4700696"/>
                <a:satOff val="-11892"/>
                <a:lumOff val="535"/>
                <a:alphaOff val="0"/>
                <a:tint val="64000"/>
                <a:satMod val="160000"/>
              </a:schemeClr>
            </a:gs>
            <a:gs pos="92000">
              <a:schemeClr val="accent4">
                <a:hueOff val="4700696"/>
                <a:satOff val="-11892"/>
                <a:lumOff val="535"/>
                <a:alphaOff val="0"/>
                <a:tint val="50000"/>
                <a:satMod val="200000"/>
              </a:schemeClr>
            </a:gs>
            <a:gs pos="100000">
              <a:schemeClr val="accent4">
                <a:hueOff val="4700696"/>
                <a:satOff val="-11892"/>
                <a:lumOff val="535"/>
                <a:alphaOff val="0"/>
                <a:tint val="43000"/>
                <a:satMod val="190000"/>
              </a:schemeClr>
            </a:gs>
          </a:gsLst>
          <a:lin ang="5400000" scaled="1"/>
        </a:gradFill>
        <a:ln w="11430" cap="flat" cmpd="sng" algn="ctr">
          <a:solidFill>
            <a:schemeClr val="accent4">
              <a:hueOff val="4700696"/>
              <a:satOff val="-11892"/>
              <a:lumOff val="535"/>
              <a:alphaOff val="0"/>
            </a:schemeClr>
          </a:solidFill>
          <a:prstDash val="solid"/>
        </a:ln>
        <a:effectLst>
          <a:outerShdw blurRad="50800" dist="25000" dir="5400000" rotWithShape="0">
            <a:schemeClr val="accent4">
              <a:hueOff val="4700696"/>
              <a:satOff val="-11892"/>
              <a:lumOff val="535"/>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9B31B3AE-53D1-4CFA-8792-1E347C38C59C}">
      <dsp:nvSpPr>
        <dsp:cNvPr id="0" name=""/>
        <dsp:cNvSpPr/>
      </dsp:nvSpPr>
      <dsp:spPr>
        <a:xfrm>
          <a:off x="1366774" y="479686"/>
          <a:ext cx="1078963" cy="1079075"/>
        </a:xfrm>
        <a:prstGeom prst="ellipse">
          <a:avLst/>
        </a:prstGeom>
        <a:gradFill rotWithShape="0">
          <a:gsLst>
            <a:gs pos="0">
              <a:schemeClr val="accent4">
                <a:hueOff val="5222996"/>
                <a:satOff val="-13213"/>
                <a:lumOff val="594"/>
                <a:alphaOff val="0"/>
                <a:tint val="15000"/>
                <a:satMod val="250000"/>
              </a:schemeClr>
            </a:gs>
            <a:gs pos="49000">
              <a:schemeClr val="accent4">
                <a:hueOff val="5222996"/>
                <a:satOff val="-13213"/>
                <a:lumOff val="594"/>
                <a:alphaOff val="0"/>
                <a:tint val="50000"/>
                <a:satMod val="200000"/>
              </a:schemeClr>
            </a:gs>
            <a:gs pos="49100">
              <a:schemeClr val="accent4">
                <a:hueOff val="5222996"/>
                <a:satOff val="-13213"/>
                <a:lumOff val="594"/>
                <a:alphaOff val="0"/>
                <a:tint val="64000"/>
                <a:satMod val="160000"/>
              </a:schemeClr>
            </a:gs>
            <a:gs pos="92000">
              <a:schemeClr val="accent4">
                <a:hueOff val="5222996"/>
                <a:satOff val="-13213"/>
                <a:lumOff val="594"/>
                <a:alphaOff val="0"/>
                <a:tint val="50000"/>
                <a:satMod val="200000"/>
              </a:schemeClr>
            </a:gs>
            <a:gs pos="100000">
              <a:schemeClr val="accent4">
                <a:hueOff val="5222996"/>
                <a:satOff val="-13213"/>
                <a:lumOff val="594"/>
                <a:alphaOff val="0"/>
                <a:tint val="43000"/>
                <a:satMod val="190000"/>
              </a:schemeClr>
            </a:gs>
          </a:gsLst>
          <a:lin ang="5400000" scaled="1"/>
        </a:gradFill>
        <a:ln w="11430" cap="flat" cmpd="sng" algn="ctr">
          <a:solidFill>
            <a:schemeClr val="accent4">
              <a:hueOff val="5222996"/>
              <a:satOff val="-13213"/>
              <a:lumOff val="594"/>
              <a:alphaOff val="0"/>
            </a:schemeClr>
          </a:solidFill>
          <a:prstDash val="solid"/>
        </a:ln>
        <a:effectLst>
          <a:outerShdw blurRad="50800" dist="25000" dir="5400000" rotWithShape="0">
            <a:schemeClr val="accent4">
              <a:hueOff val="5222996"/>
              <a:satOff val="-13213"/>
              <a:lumOff val="594"/>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t>client</a:t>
          </a:r>
          <a:endParaRPr lang="en-US" sz="2100" kern="1200" dirty="0"/>
        </a:p>
      </dsp:txBody>
      <dsp:txXfrm>
        <a:off x="1524784" y="637713"/>
        <a:ext cx="762943" cy="763021"/>
      </dsp:txXfrm>
    </dsp:sp>
    <dsp:sp modelId="{09A692DA-5052-4DCA-806D-6A74F8AEB5E6}">
      <dsp:nvSpPr>
        <dsp:cNvPr id="0" name=""/>
        <dsp:cNvSpPr/>
      </dsp:nvSpPr>
      <dsp:spPr>
        <a:xfrm>
          <a:off x="1286205" y="387499"/>
          <a:ext cx="213119" cy="213291"/>
        </a:xfrm>
        <a:prstGeom prst="ellipse">
          <a:avLst/>
        </a:prstGeom>
        <a:gradFill rotWithShape="0">
          <a:gsLst>
            <a:gs pos="0">
              <a:schemeClr val="accent4">
                <a:hueOff val="5745295"/>
                <a:satOff val="-14534"/>
                <a:lumOff val="653"/>
                <a:alphaOff val="0"/>
                <a:tint val="15000"/>
                <a:satMod val="250000"/>
              </a:schemeClr>
            </a:gs>
            <a:gs pos="49000">
              <a:schemeClr val="accent4">
                <a:hueOff val="5745295"/>
                <a:satOff val="-14534"/>
                <a:lumOff val="653"/>
                <a:alphaOff val="0"/>
                <a:tint val="50000"/>
                <a:satMod val="200000"/>
              </a:schemeClr>
            </a:gs>
            <a:gs pos="49100">
              <a:schemeClr val="accent4">
                <a:hueOff val="5745295"/>
                <a:satOff val="-14534"/>
                <a:lumOff val="653"/>
                <a:alphaOff val="0"/>
                <a:tint val="64000"/>
                <a:satMod val="160000"/>
              </a:schemeClr>
            </a:gs>
            <a:gs pos="92000">
              <a:schemeClr val="accent4">
                <a:hueOff val="5745295"/>
                <a:satOff val="-14534"/>
                <a:lumOff val="653"/>
                <a:alphaOff val="0"/>
                <a:tint val="50000"/>
                <a:satMod val="200000"/>
              </a:schemeClr>
            </a:gs>
            <a:gs pos="100000">
              <a:schemeClr val="accent4">
                <a:hueOff val="5745295"/>
                <a:satOff val="-14534"/>
                <a:lumOff val="653"/>
                <a:alphaOff val="0"/>
                <a:tint val="43000"/>
                <a:satMod val="190000"/>
              </a:schemeClr>
            </a:gs>
          </a:gsLst>
          <a:lin ang="5400000" scaled="1"/>
        </a:gradFill>
        <a:ln w="11430" cap="flat" cmpd="sng" algn="ctr">
          <a:solidFill>
            <a:schemeClr val="accent4">
              <a:hueOff val="5745295"/>
              <a:satOff val="-14534"/>
              <a:lumOff val="653"/>
              <a:alphaOff val="0"/>
            </a:schemeClr>
          </a:solidFill>
          <a:prstDash val="solid"/>
        </a:ln>
        <a:effectLst>
          <a:outerShdw blurRad="50800" dist="25000" dir="5400000" rotWithShape="0">
            <a:schemeClr val="accent4">
              <a:hueOff val="5745295"/>
              <a:satOff val="-14534"/>
              <a:lumOff val="653"/>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507D17FF-BF0B-4DBC-AB3E-F56E0A923C4E}">
      <dsp:nvSpPr>
        <dsp:cNvPr id="0" name=""/>
        <dsp:cNvSpPr/>
      </dsp:nvSpPr>
      <dsp:spPr>
        <a:xfrm>
          <a:off x="1149570" y="274982"/>
          <a:ext cx="106559" cy="106558"/>
        </a:xfrm>
        <a:prstGeom prst="ellipse">
          <a:avLst/>
        </a:prstGeom>
        <a:gradFill rotWithShape="0">
          <a:gsLst>
            <a:gs pos="0">
              <a:schemeClr val="accent4">
                <a:hueOff val="6267594"/>
                <a:satOff val="-15856"/>
                <a:lumOff val="713"/>
                <a:alphaOff val="0"/>
                <a:tint val="15000"/>
                <a:satMod val="250000"/>
              </a:schemeClr>
            </a:gs>
            <a:gs pos="49000">
              <a:schemeClr val="accent4">
                <a:hueOff val="6267594"/>
                <a:satOff val="-15856"/>
                <a:lumOff val="713"/>
                <a:alphaOff val="0"/>
                <a:tint val="50000"/>
                <a:satMod val="200000"/>
              </a:schemeClr>
            </a:gs>
            <a:gs pos="49100">
              <a:schemeClr val="accent4">
                <a:hueOff val="6267594"/>
                <a:satOff val="-15856"/>
                <a:lumOff val="713"/>
                <a:alphaOff val="0"/>
                <a:tint val="64000"/>
                <a:satMod val="160000"/>
              </a:schemeClr>
            </a:gs>
            <a:gs pos="92000">
              <a:schemeClr val="accent4">
                <a:hueOff val="6267594"/>
                <a:satOff val="-15856"/>
                <a:lumOff val="713"/>
                <a:alphaOff val="0"/>
                <a:tint val="50000"/>
                <a:satMod val="200000"/>
              </a:schemeClr>
            </a:gs>
            <a:gs pos="100000">
              <a:schemeClr val="accent4">
                <a:hueOff val="6267594"/>
                <a:satOff val="-15856"/>
                <a:lumOff val="713"/>
                <a:alphaOff val="0"/>
                <a:tint val="43000"/>
                <a:satMod val="190000"/>
              </a:schemeClr>
            </a:gs>
          </a:gsLst>
          <a:lin ang="5400000" scaled="1"/>
        </a:gradFill>
        <a:ln w="11430" cap="flat" cmpd="sng" algn="ctr">
          <a:solidFill>
            <a:schemeClr val="accent4">
              <a:hueOff val="6267594"/>
              <a:satOff val="-15856"/>
              <a:lumOff val="713"/>
              <a:alphaOff val="0"/>
            </a:schemeClr>
          </a:solidFill>
          <a:prstDash val="solid"/>
        </a:ln>
        <a:effectLst>
          <a:outerShdw blurRad="50800" dist="25000" dir="5400000" rotWithShape="0">
            <a:schemeClr val="accent4">
              <a:hueOff val="6267594"/>
              <a:satOff val="-15856"/>
              <a:lumOff val="713"/>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A8730BB3-E134-41AC-B7C7-909A8EA42D20}">
      <dsp:nvSpPr>
        <dsp:cNvPr id="0" name=""/>
        <dsp:cNvSpPr/>
      </dsp:nvSpPr>
      <dsp:spPr>
        <a:xfrm>
          <a:off x="921971" y="274982"/>
          <a:ext cx="106559" cy="106558"/>
        </a:xfrm>
        <a:prstGeom prst="ellipse">
          <a:avLst/>
        </a:prstGeom>
        <a:gradFill rotWithShape="0">
          <a:gsLst>
            <a:gs pos="0">
              <a:schemeClr val="accent4">
                <a:hueOff val="6789894"/>
                <a:satOff val="-17177"/>
                <a:lumOff val="772"/>
                <a:alphaOff val="0"/>
                <a:tint val="15000"/>
                <a:satMod val="250000"/>
              </a:schemeClr>
            </a:gs>
            <a:gs pos="49000">
              <a:schemeClr val="accent4">
                <a:hueOff val="6789894"/>
                <a:satOff val="-17177"/>
                <a:lumOff val="772"/>
                <a:alphaOff val="0"/>
                <a:tint val="50000"/>
                <a:satMod val="200000"/>
              </a:schemeClr>
            </a:gs>
            <a:gs pos="49100">
              <a:schemeClr val="accent4">
                <a:hueOff val="6789894"/>
                <a:satOff val="-17177"/>
                <a:lumOff val="772"/>
                <a:alphaOff val="0"/>
                <a:tint val="64000"/>
                <a:satMod val="160000"/>
              </a:schemeClr>
            </a:gs>
            <a:gs pos="92000">
              <a:schemeClr val="accent4">
                <a:hueOff val="6789894"/>
                <a:satOff val="-17177"/>
                <a:lumOff val="772"/>
                <a:alphaOff val="0"/>
                <a:tint val="50000"/>
                <a:satMod val="200000"/>
              </a:schemeClr>
            </a:gs>
            <a:gs pos="100000">
              <a:schemeClr val="accent4">
                <a:hueOff val="6789894"/>
                <a:satOff val="-17177"/>
                <a:lumOff val="772"/>
                <a:alphaOff val="0"/>
                <a:tint val="43000"/>
                <a:satMod val="190000"/>
              </a:schemeClr>
            </a:gs>
          </a:gsLst>
          <a:lin ang="5400000" scaled="1"/>
        </a:gradFill>
        <a:ln w="11430" cap="flat" cmpd="sng" algn="ctr">
          <a:solidFill>
            <a:schemeClr val="accent4">
              <a:hueOff val="6789894"/>
              <a:satOff val="-17177"/>
              <a:lumOff val="772"/>
              <a:alphaOff val="0"/>
            </a:schemeClr>
          </a:solidFill>
          <a:prstDash val="solid"/>
        </a:ln>
        <a:effectLst>
          <a:outerShdw blurRad="50800" dist="25000" dir="5400000" rotWithShape="0">
            <a:schemeClr val="accent4">
              <a:hueOff val="6789894"/>
              <a:satOff val="-17177"/>
              <a:lumOff val="772"/>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FCA9912C-839C-4FFB-90BC-C8ABE04782A4}">
      <dsp:nvSpPr>
        <dsp:cNvPr id="0" name=""/>
        <dsp:cNvSpPr/>
      </dsp:nvSpPr>
      <dsp:spPr>
        <a:xfrm>
          <a:off x="694371" y="274982"/>
          <a:ext cx="106559" cy="106558"/>
        </a:xfrm>
        <a:prstGeom prst="ellipse">
          <a:avLst/>
        </a:prstGeom>
        <a:gradFill rotWithShape="0">
          <a:gsLst>
            <a:gs pos="0">
              <a:schemeClr val="accent4">
                <a:hueOff val="7312194"/>
                <a:satOff val="-18498"/>
                <a:lumOff val="832"/>
                <a:alphaOff val="0"/>
                <a:tint val="15000"/>
                <a:satMod val="250000"/>
              </a:schemeClr>
            </a:gs>
            <a:gs pos="49000">
              <a:schemeClr val="accent4">
                <a:hueOff val="7312194"/>
                <a:satOff val="-18498"/>
                <a:lumOff val="832"/>
                <a:alphaOff val="0"/>
                <a:tint val="50000"/>
                <a:satMod val="200000"/>
              </a:schemeClr>
            </a:gs>
            <a:gs pos="49100">
              <a:schemeClr val="accent4">
                <a:hueOff val="7312194"/>
                <a:satOff val="-18498"/>
                <a:lumOff val="832"/>
                <a:alphaOff val="0"/>
                <a:tint val="64000"/>
                <a:satMod val="160000"/>
              </a:schemeClr>
            </a:gs>
            <a:gs pos="92000">
              <a:schemeClr val="accent4">
                <a:hueOff val="7312194"/>
                <a:satOff val="-18498"/>
                <a:lumOff val="832"/>
                <a:alphaOff val="0"/>
                <a:tint val="50000"/>
                <a:satMod val="200000"/>
              </a:schemeClr>
            </a:gs>
            <a:gs pos="100000">
              <a:schemeClr val="accent4">
                <a:hueOff val="7312194"/>
                <a:satOff val="-18498"/>
                <a:lumOff val="832"/>
                <a:alphaOff val="0"/>
                <a:tint val="43000"/>
                <a:satMod val="190000"/>
              </a:schemeClr>
            </a:gs>
          </a:gsLst>
          <a:lin ang="5400000" scaled="1"/>
        </a:gradFill>
        <a:ln w="11430" cap="flat" cmpd="sng" algn="ctr">
          <a:solidFill>
            <a:schemeClr val="accent4">
              <a:hueOff val="7312194"/>
              <a:satOff val="-18498"/>
              <a:lumOff val="832"/>
              <a:alphaOff val="0"/>
            </a:schemeClr>
          </a:solidFill>
          <a:prstDash val="solid"/>
        </a:ln>
        <a:effectLst>
          <a:outerShdw blurRad="50800" dist="25000" dir="5400000" rotWithShape="0">
            <a:schemeClr val="accent4">
              <a:hueOff val="7312194"/>
              <a:satOff val="-18498"/>
              <a:lumOff val="832"/>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DBB5FC19-0F32-4457-A5EA-F4281A669CFA}">
      <dsp:nvSpPr>
        <dsp:cNvPr id="0" name=""/>
        <dsp:cNvSpPr/>
      </dsp:nvSpPr>
      <dsp:spPr>
        <a:xfrm>
          <a:off x="466771" y="274982"/>
          <a:ext cx="106559" cy="106558"/>
        </a:xfrm>
        <a:prstGeom prst="ellipse">
          <a:avLst/>
        </a:prstGeom>
        <a:gradFill rotWithShape="0">
          <a:gsLst>
            <a:gs pos="0">
              <a:schemeClr val="accent4">
                <a:hueOff val="7834493"/>
                <a:satOff val="-19820"/>
                <a:lumOff val="891"/>
                <a:alphaOff val="0"/>
                <a:tint val="15000"/>
                <a:satMod val="250000"/>
              </a:schemeClr>
            </a:gs>
            <a:gs pos="49000">
              <a:schemeClr val="accent4">
                <a:hueOff val="7834493"/>
                <a:satOff val="-19820"/>
                <a:lumOff val="891"/>
                <a:alphaOff val="0"/>
                <a:tint val="50000"/>
                <a:satMod val="200000"/>
              </a:schemeClr>
            </a:gs>
            <a:gs pos="49100">
              <a:schemeClr val="accent4">
                <a:hueOff val="7834493"/>
                <a:satOff val="-19820"/>
                <a:lumOff val="891"/>
                <a:alphaOff val="0"/>
                <a:tint val="64000"/>
                <a:satMod val="160000"/>
              </a:schemeClr>
            </a:gs>
            <a:gs pos="92000">
              <a:schemeClr val="accent4">
                <a:hueOff val="7834493"/>
                <a:satOff val="-19820"/>
                <a:lumOff val="891"/>
                <a:alphaOff val="0"/>
                <a:tint val="50000"/>
                <a:satMod val="200000"/>
              </a:schemeClr>
            </a:gs>
            <a:gs pos="100000">
              <a:schemeClr val="accent4">
                <a:hueOff val="7834493"/>
                <a:satOff val="-19820"/>
                <a:lumOff val="891"/>
                <a:alphaOff val="0"/>
                <a:tint val="43000"/>
                <a:satMod val="190000"/>
              </a:schemeClr>
            </a:gs>
          </a:gsLst>
          <a:lin ang="5400000" scaled="1"/>
        </a:gradFill>
        <a:ln w="11430" cap="flat" cmpd="sng" algn="ctr">
          <a:solidFill>
            <a:schemeClr val="accent4">
              <a:hueOff val="7834493"/>
              <a:satOff val="-19820"/>
              <a:lumOff val="891"/>
              <a:alphaOff val="0"/>
            </a:schemeClr>
          </a:solidFill>
          <a:prstDash val="solid"/>
        </a:ln>
        <a:effectLst>
          <a:outerShdw blurRad="50800" dist="25000" dir="5400000" rotWithShape="0">
            <a:schemeClr val="accent4">
              <a:hueOff val="7834493"/>
              <a:satOff val="-19820"/>
              <a:lumOff val="891"/>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ADF637E7-D26D-4F00-B6B0-550156CB94AB}">
      <dsp:nvSpPr>
        <dsp:cNvPr id="0" name=""/>
        <dsp:cNvSpPr/>
      </dsp:nvSpPr>
      <dsp:spPr>
        <a:xfrm>
          <a:off x="238800" y="274982"/>
          <a:ext cx="106559" cy="106558"/>
        </a:xfrm>
        <a:prstGeom prst="ellipse">
          <a:avLst/>
        </a:prstGeom>
        <a:gradFill rotWithShape="0">
          <a:gsLst>
            <a:gs pos="0">
              <a:schemeClr val="accent4">
                <a:hueOff val="8356793"/>
                <a:satOff val="-21141"/>
                <a:lumOff val="950"/>
                <a:alphaOff val="0"/>
                <a:tint val="15000"/>
                <a:satMod val="250000"/>
              </a:schemeClr>
            </a:gs>
            <a:gs pos="49000">
              <a:schemeClr val="accent4">
                <a:hueOff val="8356793"/>
                <a:satOff val="-21141"/>
                <a:lumOff val="950"/>
                <a:alphaOff val="0"/>
                <a:tint val="50000"/>
                <a:satMod val="200000"/>
              </a:schemeClr>
            </a:gs>
            <a:gs pos="49100">
              <a:schemeClr val="accent4">
                <a:hueOff val="8356793"/>
                <a:satOff val="-21141"/>
                <a:lumOff val="950"/>
                <a:alphaOff val="0"/>
                <a:tint val="64000"/>
                <a:satMod val="160000"/>
              </a:schemeClr>
            </a:gs>
            <a:gs pos="92000">
              <a:schemeClr val="accent4">
                <a:hueOff val="8356793"/>
                <a:satOff val="-21141"/>
                <a:lumOff val="950"/>
                <a:alphaOff val="0"/>
                <a:tint val="50000"/>
                <a:satMod val="200000"/>
              </a:schemeClr>
            </a:gs>
            <a:gs pos="100000">
              <a:schemeClr val="accent4">
                <a:hueOff val="8356793"/>
                <a:satOff val="-21141"/>
                <a:lumOff val="950"/>
                <a:alphaOff val="0"/>
                <a:tint val="43000"/>
                <a:satMod val="190000"/>
              </a:schemeClr>
            </a:gs>
          </a:gsLst>
          <a:lin ang="5400000" scaled="1"/>
        </a:gradFill>
        <a:ln w="11430" cap="flat" cmpd="sng" algn="ctr">
          <a:solidFill>
            <a:schemeClr val="accent4">
              <a:hueOff val="8356793"/>
              <a:satOff val="-21141"/>
              <a:lumOff val="950"/>
              <a:alphaOff val="0"/>
            </a:schemeClr>
          </a:solidFill>
          <a:prstDash val="solid"/>
        </a:ln>
        <a:effectLst>
          <a:outerShdw blurRad="50800" dist="25000" dir="5400000" rotWithShape="0">
            <a:schemeClr val="accent4">
              <a:hueOff val="8356793"/>
              <a:satOff val="-21141"/>
              <a:lumOff val="950"/>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26A93D58-7807-448C-ABDE-2E056CDB08EC}">
      <dsp:nvSpPr>
        <dsp:cNvPr id="0" name=""/>
        <dsp:cNvSpPr/>
      </dsp:nvSpPr>
      <dsp:spPr>
        <a:xfrm>
          <a:off x="11201" y="274982"/>
          <a:ext cx="106559" cy="106558"/>
        </a:xfrm>
        <a:prstGeom prst="ellipse">
          <a:avLst/>
        </a:prstGeom>
        <a:gradFill rotWithShape="0">
          <a:gsLst>
            <a:gs pos="0">
              <a:schemeClr val="accent4">
                <a:hueOff val="8879092"/>
                <a:satOff val="-22462"/>
                <a:lumOff val="1010"/>
                <a:alphaOff val="0"/>
                <a:tint val="15000"/>
                <a:satMod val="250000"/>
              </a:schemeClr>
            </a:gs>
            <a:gs pos="49000">
              <a:schemeClr val="accent4">
                <a:hueOff val="8879092"/>
                <a:satOff val="-22462"/>
                <a:lumOff val="1010"/>
                <a:alphaOff val="0"/>
                <a:tint val="50000"/>
                <a:satMod val="200000"/>
              </a:schemeClr>
            </a:gs>
            <a:gs pos="49100">
              <a:schemeClr val="accent4">
                <a:hueOff val="8879092"/>
                <a:satOff val="-22462"/>
                <a:lumOff val="1010"/>
                <a:alphaOff val="0"/>
                <a:tint val="64000"/>
                <a:satMod val="160000"/>
              </a:schemeClr>
            </a:gs>
            <a:gs pos="92000">
              <a:schemeClr val="accent4">
                <a:hueOff val="8879092"/>
                <a:satOff val="-22462"/>
                <a:lumOff val="1010"/>
                <a:alphaOff val="0"/>
                <a:tint val="50000"/>
                <a:satMod val="200000"/>
              </a:schemeClr>
            </a:gs>
            <a:gs pos="100000">
              <a:schemeClr val="accent4">
                <a:hueOff val="8879092"/>
                <a:satOff val="-22462"/>
                <a:lumOff val="1010"/>
                <a:alphaOff val="0"/>
                <a:tint val="43000"/>
                <a:satMod val="190000"/>
              </a:schemeClr>
            </a:gs>
          </a:gsLst>
          <a:lin ang="5400000" scaled="1"/>
        </a:gradFill>
        <a:ln w="11430" cap="flat" cmpd="sng" algn="ctr">
          <a:solidFill>
            <a:schemeClr val="accent4">
              <a:hueOff val="8879092"/>
              <a:satOff val="-22462"/>
              <a:lumOff val="1010"/>
              <a:alphaOff val="0"/>
            </a:schemeClr>
          </a:solidFill>
          <a:prstDash val="solid"/>
        </a:ln>
        <a:effectLst>
          <a:outerShdw blurRad="50800" dist="25000" dir="5400000" rotWithShape="0">
            <a:schemeClr val="accent4">
              <a:hueOff val="8879092"/>
              <a:satOff val="-22462"/>
              <a:lumOff val="1010"/>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3098D6A4-0ECC-4CD1-AACD-DC05B6F70F63}">
      <dsp:nvSpPr>
        <dsp:cNvPr id="0" name=""/>
        <dsp:cNvSpPr/>
      </dsp:nvSpPr>
      <dsp:spPr>
        <a:xfrm>
          <a:off x="10458" y="0"/>
          <a:ext cx="1249013" cy="27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488950">
            <a:lnSpc>
              <a:spcPct val="90000"/>
            </a:lnSpc>
            <a:spcBef>
              <a:spcPct val="0"/>
            </a:spcBef>
            <a:spcAft>
              <a:spcPct val="35000"/>
            </a:spcAft>
          </a:pPr>
          <a:r>
            <a:rPr lang="en-US" sz="1100" kern="1200" dirty="0" smtClean="0"/>
            <a:t>Level of insight</a:t>
          </a:r>
          <a:endParaRPr lang="en-US" sz="1100" kern="1200" dirty="0"/>
        </a:p>
      </dsp:txBody>
      <dsp:txXfrm>
        <a:off x="10458" y="0"/>
        <a:ext cx="1249013" cy="274106"/>
      </dsp:txXfrm>
    </dsp:sp>
    <dsp:sp modelId="{5729072F-FBF6-4CC9-8162-A70E48428CA8}">
      <dsp:nvSpPr>
        <dsp:cNvPr id="0" name=""/>
        <dsp:cNvSpPr/>
      </dsp:nvSpPr>
      <dsp:spPr>
        <a:xfrm>
          <a:off x="1064917" y="912578"/>
          <a:ext cx="213119" cy="213291"/>
        </a:xfrm>
        <a:prstGeom prst="ellipse">
          <a:avLst/>
        </a:prstGeom>
        <a:gradFill rotWithShape="0">
          <a:gsLst>
            <a:gs pos="0">
              <a:schemeClr val="accent4">
                <a:hueOff val="10445991"/>
                <a:satOff val="-26426"/>
                <a:lumOff val="1188"/>
                <a:alphaOff val="0"/>
                <a:tint val="15000"/>
                <a:satMod val="250000"/>
              </a:schemeClr>
            </a:gs>
            <a:gs pos="49000">
              <a:schemeClr val="accent4">
                <a:hueOff val="10445991"/>
                <a:satOff val="-26426"/>
                <a:lumOff val="1188"/>
                <a:alphaOff val="0"/>
                <a:tint val="50000"/>
                <a:satMod val="200000"/>
              </a:schemeClr>
            </a:gs>
            <a:gs pos="49100">
              <a:schemeClr val="accent4">
                <a:hueOff val="10445991"/>
                <a:satOff val="-26426"/>
                <a:lumOff val="1188"/>
                <a:alphaOff val="0"/>
                <a:tint val="64000"/>
                <a:satMod val="160000"/>
              </a:schemeClr>
            </a:gs>
            <a:gs pos="92000">
              <a:schemeClr val="accent4">
                <a:hueOff val="10445991"/>
                <a:satOff val="-26426"/>
                <a:lumOff val="1188"/>
                <a:alphaOff val="0"/>
                <a:tint val="50000"/>
                <a:satMod val="200000"/>
              </a:schemeClr>
            </a:gs>
            <a:gs pos="100000">
              <a:schemeClr val="accent4">
                <a:hueOff val="10445991"/>
                <a:satOff val="-26426"/>
                <a:lumOff val="1188"/>
                <a:alphaOff val="0"/>
                <a:tint val="43000"/>
                <a:satMod val="190000"/>
              </a:schemeClr>
            </a:gs>
          </a:gsLst>
          <a:lin ang="5400000" scaled="1"/>
        </a:gradFill>
        <a:ln w="11430" cap="flat" cmpd="sng" algn="ctr">
          <a:solidFill>
            <a:schemeClr val="accent4">
              <a:hueOff val="10445991"/>
              <a:satOff val="-26426"/>
              <a:lumOff val="1188"/>
              <a:alphaOff val="0"/>
            </a:schemeClr>
          </a:solidFill>
          <a:prstDash val="solid"/>
        </a:ln>
        <a:effectLst>
          <a:outerShdw blurRad="50800" dist="25000" dir="5400000" rotWithShape="0">
            <a:schemeClr val="accent4">
              <a:hueOff val="10445991"/>
              <a:satOff val="-26426"/>
              <a:lumOff val="1188"/>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C97438CB-C406-40B4-9566-03C00426F792}">
      <dsp:nvSpPr>
        <dsp:cNvPr id="0" name=""/>
        <dsp:cNvSpPr/>
      </dsp:nvSpPr>
      <dsp:spPr>
        <a:xfrm>
          <a:off x="854025" y="965857"/>
          <a:ext cx="106559" cy="106558"/>
        </a:xfrm>
        <a:prstGeom prst="ellipse">
          <a:avLst/>
        </a:prstGeom>
        <a:gradFill rotWithShape="0">
          <a:gsLst>
            <a:gs pos="0">
              <a:schemeClr val="accent4">
                <a:hueOff val="10968289"/>
                <a:satOff val="-27747"/>
                <a:lumOff val="1247"/>
                <a:alphaOff val="0"/>
                <a:tint val="15000"/>
                <a:satMod val="250000"/>
              </a:schemeClr>
            </a:gs>
            <a:gs pos="49000">
              <a:schemeClr val="accent4">
                <a:hueOff val="10968289"/>
                <a:satOff val="-27747"/>
                <a:lumOff val="1247"/>
                <a:alphaOff val="0"/>
                <a:tint val="50000"/>
                <a:satMod val="200000"/>
              </a:schemeClr>
            </a:gs>
            <a:gs pos="49100">
              <a:schemeClr val="accent4">
                <a:hueOff val="10968289"/>
                <a:satOff val="-27747"/>
                <a:lumOff val="1247"/>
                <a:alphaOff val="0"/>
                <a:tint val="64000"/>
                <a:satMod val="160000"/>
              </a:schemeClr>
            </a:gs>
            <a:gs pos="92000">
              <a:schemeClr val="accent4">
                <a:hueOff val="10968289"/>
                <a:satOff val="-27747"/>
                <a:lumOff val="1247"/>
                <a:alphaOff val="0"/>
                <a:tint val="50000"/>
                <a:satMod val="200000"/>
              </a:schemeClr>
            </a:gs>
            <a:gs pos="100000">
              <a:schemeClr val="accent4">
                <a:hueOff val="10968289"/>
                <a:satOff val="-27747"/>
                <a:lumOff val="1247"/>
                <a:alphaOff val="0"/>
                <a:tint val="43000"/>
                <a:satMod val="190000"/>
              </a:schemeClr>
            </a:gs>
          </a:gsLst>
          <a:lin ang="5400000" scaled="1"/>
        </a:gradFill>
        <a:ln w="11430" cap="flat" cmpd="sng" algn="ctr">
          <a:solidFill>
            <a:schemeClr val="accent4">
              <a:hueOff val="10968289"/>
              <a:satOff val="-27747"/>
              <a:lumOff val="1247"/>
              <a:alphaOff val="0"/>
            </a:schemeClr>
          </a:solidFill>
          <a:prstDash val="solid"/>
        </a:ln>
        <a:effectLst>
          <a:outerShdw blurRad="50800" dist="25000" dir="5400000" rotWithShape="0">
            <a:schemeClr val="accent4">
              <a:hueOff val="10968289"/>
              <a:satOff val="-27747"/>
              <a:lumOff val="1247"/>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164F1F1E-9606-4D28-BC0E-B20AC18C008D}">
      <dsp:nvSpPr>
        <dsp:cNvPr id="0" name=""/>
        <dsp:cNvSpPr/>
      </dsp:nvSpPr>
      <dsp:spPr>
        <a:xfrm>
          <a:off x="643505" y="965857"/>
          <a:ext cx="106559" cy="106558"/>
        </a:xfrm>
        <a:prstGeom prst="ellipse">
          <a:avLst/>
        </a:prstGeom>
        <a:gradFill rotWithShape="0">
          <a:gsLst>
            <a:gs pos="0">
              <a:schemeClr val="accent4">
                <a:hueOff val="11490590"/>
                <a:satOff val="-29069"/>
                <a:lumOff val="1307"/>
                <a:alphaOff val="0"/>
                <a:tint val="15000"/>
                <a:satMod val="250000"/>
              </a:schemeClr>
            </a:gs>
            <a:gs pos="49000">
              <a:schemeClr val="accent4">
                <a:hueOff val="11490590"/>
                <a:satOff val="-29069"/>
                <a:lumOff val="1307"/>
                <a:alphaOff val="0"/>
                <a:tint val="50000"/>
                <a:satMod val="200000"/>
              </a:schemeClr>
            </a:gs>
            <a:gs pos="49100">
              <a:schemeClr val="accent4">
                <a:hueOff val="11490590"/>
                <a:satOff val="-29069"/>
                <a:lumOff val="1307"/>
                <a:alphaOff val="0"/>
                <a:tint val="64000"/>
                <a:satMod val="160000"/>
              </a:schemeClr>
            </a:gs>
            <a:gs pos="92000">
              <a:schemeClr val="accent4">
                <a:hueOff val="11490590"/>
                <a:satOff val="-29069"/>
                <a:lumOff val="1307"/>
                <a:alphaOff val="0"/>
                <a:tint val="50000"/>
                <a:satMod val="200000"/>
              </a:schemeClr>
            </a:gs>
            <a:gs pos="100000">
              <a:schemeClr val="accent4">
                <a:hueOff val="11490590"/>
                <a:satOff val="-29069"/>
                <a:lumOff val="1307"/>
                <a:alphaOff val="0"/>
                <a:tint val="43000"/>
                <a:satMod val="190000"/>
              </a:schemeClr>
            </a:gs>
          </a:gsLst>
          <a:lin ang="5400000" scaled="1"/>
        </a:gradFill>
        <a:ln w="11430" cap="flat" cmpd="sng" algn="ctr">
          <a:solidFill>
            <a:schemeClr val="accent4">
              <a:hueOff val="11490590"/>
              <a:satOff val="-29069"/>
              <a:lumOff val="1307"/>
              <a:alphaOff val="0"/>
            </a:schemeClr>
          </a:solidFill>
          <a:prstDash val="solid"/>
        </a:ln>
        <a:effectLst>
          <a:outerShdw blurRad="50800" dist="25000" dir="5400000" rotWithShape="0">
            <a:schemeClr val="accent4">
              <a:hueOff val="11490590"/>
              <a:satOff val="-29069"/>
              <a:lumOff val="1307"/>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FADF7594-84AC-418F-8FFD-9225AF0C1FB1}">
      <dsp:nvSpPr>
        <dsp:cNvPr id="0" name=""/>
        <dsp:cNvSpPr/>
      </dsp:nvSpPr>
      <dsp:spPr>
        <a:xfrm>
          <a:off x="432613" y="965857"/>
          <a:ext cx="106559" cy="106558"/>
        </a:xfrm>
        <a:prstGeom prst="ellipse">
          <a:avLst/>
        </a:prstGeom>
        <a:gradFill rotWithShape="0">
          <a:gsLst>
            <a:gs pos="0">
              <a:schemeClr val="accent4">
                <a:hueOff val="12012889"/>
                <a:satOff val="-30390"/>
                <a:lumOff val="1366"/>
                <a:alphaOff val="0"/>
                <a:tint val="15000"/>
                <a:satMod val="250000"/>
              </a:schemeClr>
            </a:gs>
            <a:gs pos="49000">
              <a:schemeClr val="accent4">
                <a:hueOff val="12012889"/>
                <a:satOff val="-30390"/>
                <a:lumOff val="1366"/>
                <a:alphaOff val="0"/>
                <a:tint val="50000"/>
                <a:satMod val="200000"/>
              </a:schemeClr>
            </a:gs>
            <a:gs pos="49100">
              <a:schemeClr val="accent4">
                <a:hueOff val="12012889"/>
                <a:satOff val="-30390"/>
                <a:lumOff val="1366"/>
                <a:alphaOff val="0"/>
                <a:tint val="64000"/>
                <a:satMod val="160000"/>
              </a:schemeClr>
            </a:gs>
            <a:gs pos="92000">
              <a:schemeClr val="accent4">
                <a:hueOff val="12012889"/>
                <a:satOff val="-30390"/>
                <a:lumOff val="1366"/>
                <a:alphaOff val="0"/>
                <a:tint val="50000"/>
                <a:satMod val="200000"/>
              </a:schemeClr>
            </a:gs>
            <a:gs pos="100000">
              <a:schemeClr val="accent4">
                <a:hueOff val="12012889"/>
                <a:satOff val="-30390"/>
                <a:lumOff val="1366"/>
                <a:alphaOff val="0"/>
                <a:tint val="43000"/>
                <a:satMod val="190000"/>
              </a:schemeClr>
            </a:gs>
          </a:gsLst>
          <a:lin ang="5400000" scaled="1"/>
        </a:gradFill>
        <a:ln w="11430" cap="flat" cmpd="sng" algn="ctr">
          <a:solidFill>
            <a:schemeClr val="accent4">
              <a:hueOff val="12012889"/>
              <a:satOff val="-30390"/>
              <a:lumOff val="1366"/>
              <a:alphaOff val="0"/>
            </a:schemeClr>
          </a:solidFill>
          <a:prstDash val="solid"/>
        </a:ln>
        <a:effectLst>
          <a:outerShdw blurRad="50800" dist="25000" dir="5400000" rotWithShape="0">
            <a:schemeClr val="accent4">
              <a:hueOff val="12012889"/>
              <a:satOff val="-30390"/>
              <a:lumOff val="1366"/>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372E9998-8E17-4221-B51A-E944C5DC00B5}">
      <dsp:nvSpPr>
        <dsp:cNvPr id="0" name=""/>
        <dsp:cNvSpPr/>
      </dsp:nvSpPr>
      <dsp:spPr>
        <a:xfrm>
          <a:off x="222092" y="965857"/>
          <a:ext cx="106559" cy="106558"/>
        </a:xfrm>
        <a:prstGeom prst="ellipse">
          <a:avLst/>
        </a:prstGeom>
        <a:gradFill rotWithShape="0">
          <a:gsLst>
            <a:gs pos="0">
              <a:schemeClr val="accent4">
                <a:hueOff val="12535189"/>
                <a:satOff val="-31711"/>
                <a:lumOff val="1425"/>
                <a:alphaOff val="0"/>
                <a:tint val="15000"/>
                <a:satMod val="250000"/>
              </a:schemeClr>
            </a:gs>
            <a:gs pos="49000">
              <a:schemeClr val="accent4">
                <a:hueOff val="12535189"/>
                <a:satOff val="-31711"/>
                <a:lumOff val="1425"/>
                <a:alphaOff val="0"/>
                <a:tint val="50000"/>
                <a:satMod val="200000"/>
              </a:schemeClr>
            </a:gs>
            <a:gs pos="49100">
              <a:schemeClr val="accent4">
                <a:hueOff val="12535189"/>
                <a:satOff val="-31711"/>
                <a:lumOff val="1425"/>
                <a:alphaOff val="0"/>
                <a:tint val="64000"/>
                <a:satMod val="160000"/>
              </a:schemeClr>
            </a:gs>
            <a:gs pos="92000">
              <a:schemeClr val="accent4">
                <a:hueOff val="12535189"/>
                <a:satOff val="-31711"/>
                <a:lumOff val="1425"/>
                <a:alphaOff val="0"/>
                <a:tint val="50000"/>
                <a:satMod val="200000"/>
              </a:schemeClr>
            </a:gs>
            <a:gs pos="100000">
              <a:schemeClr val="accent4">
                <a:hueOff val="12535189"/>
                <a:satOff val="-31711"/>
                <a:lumOff val="1425"/>
                <a:alphaOff val="0"/>
                <a:tint val="43000"/>
                <a:satMod val="190000"/>
              </a:schemeClr>
            </a:gs>
          </a:gsLst>
          <a:lin ang="5400000" scaled="1"/>
        </a:gradFill>
        <a:ln w="11430" cap="flat" cmpd="sng" algn="ctr">
          <a:solidFill>
            <a:schemeClr val="accent4">
              <a:hueOff val="12535189"/>
              <a:satOff val="-31711"/>
              <a:lumOff val="1425"/>
              <a:alphaOff val="0"/>
            </a:schemeClr>
          </a:solidFill>
          <a:prstDash val="solid"/>
        </a:ln>
        <a:effectLst>
          <a:outerShdw blurRad="50800" dist="25000" dir="5400000" rotWithShape="0">
            <a:schemeClr val="accent4">
              <a:hueOff val="12535189"/>
              <a:satOff val="-31711"/>
              <a:lumOff val="1425"/>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D5383ED6-1029-4572-9D7A-9D692AB0DC48}">
      <dsp:nvSpPr>
        <dsp:cNvPr id="0" name=""/>
        <dsp:cNvSpPr/>
      </dsp:nvSpPr>
      <dsp:spPr>
        <a:xfrm>
          <a:off x="11201" y="965857"/>
          <a:ext cx="106559" cy="106558"/>
        </a:xfrm>
        <a:prstGeom prst="ellipse">
          <a:avLst/>
        </a:prstGeom>
        <a:gradFill rotWithShape="0">
          <a:gsLst>
            <a:gs pos="0">
              <a:schemeClr val="accent4">
                <a:hueOff val="13057488"/>
                <a:satOff val="-33033"/>
                <a:lumOff val="1485"/>
                <a:alphaOff val="0"/>
                <a:tint val="15000"/>
                <a:satMod val="250000"/>
              </a:schemeClr>
            </a:gs>
            <a:gs pos="49000">
              <a:schemeClr val="accent4">
                <a:hueOff val="13057488"/>
                <a:satOff val="-33033"/>
                <a:lumOff val="1485"/>
                <a:alphaOff val="0"/>
                <a:tint val="50000"/>
                <a:satMod val="200000"/>
              </a:schemeClr>
            </a:gs>
            <a:gs pos="49100">
              <a:schemeClr val="accent4">
                <a:hueOff val="13057488"/>
                <a:satOff val="-33033"/>
                <a:lumOff val="1485"/>
                <a:alphaOff val="0"/>
                <a:tint val="64000"/>
                <a:satMod val="160000"/>
              </a:schemeClr>
            </a:gs>
            <a:gs pos="92000">
              <a:schemeClr val="accent4">
                <a:hueOff val="13057488"/>
                <a:satOff val="-33033"/>
                <a:lumOff val="1485"/>
                <a:alphaOff val="0"/>
                <a:tint val="50000"/>
                <a:satMod val="200000"/>
              </a:schemeClr>
            </a:gs>
            <a:gs pos="100000">
              <a:schemeClr val="accent4">
                <a:hueOff val="13057488"/>
                <a:satOff val="-33033"/>
                <a:lumOff val="1485"/>
                <a:alphaOff val="0"/>
                <a:tint val="43000"/>
                <a:satMod val="190000"/>
              </a:schemeClr>
            </a:gs>
          </a:gsLst>
          <a:lin ang="5400000" scaled="1"/>
        </a:gradFill>
        <a:ln w="11430" cap="flat" cmpd="sng" algn="ctr">
          <a:solidFill>
            <a:schemeClr val="accent4">
              <a:hueOff val="13057488"/>
              <a:satOff val="-33033"/>
              <a:lumOff val="1485"/>
              <a:alphaOff val="0"/>
            </a:schemeClr>
          </a:solidFill>
          <a:prstDash val="solid"/>
        </a:ln>
        <a:effectLst>
          <a:outerShdw blurRad="50800" dist="25000" dir="5400000" rotWithShape="0">
            <a:schemeClr val="accent4">
              <a:hueOff val="13057488"/>
              <a:satOff val="-33033"/>
              <a:lumOff val="1485"/>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3AC37065-8090-408E-BD3C-03443DD3C87B}">
      <dsp:nvSpPr>
        <dsp:cNvPr id="0" name=""/>
        <dsp:cNvSpPr/>
      </dsp:nvSpPr>
      <dsp:spPr>
        <a:xfrm>
          <a:off x="10458" y="693153"/>
          <a:ext cx="944557" cy="27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488950">
            <a:lnSpc>
              <a:spcPct val="90000"/>
            </a:lnSpc>
            <a:spcBef>
              <a:spcPct val="0"/>
            </a:spcBef>
            <a:spcAft>
              <a:spcPct val="35000"/>
            </a:spcAft>
          </a:pPr>
          <a:r>
            <a:rPr lang="en-US" sz="1100" kern="1200" dirty="0" smtClean="0"/>
            <a:t>history</a:t>
          </a:r>
          <a:endParaRPr lang="en-US" sz="1100" kern="1200" dirty="0"/>
        </a:p>
      </dsp:txBody>
      <dsp:txXfrm>
        <a:off x="10458" y="693153"/>
        <a:ext cx="944557" cy="274106"/>
      </dsp:txXfrm>
    </dsp:sp>
    <dsp:sp modelId="{02077A39-9EE8-45E9-A963-53500F2B9C89}">
      <dsp:nvSpPr>
        <dsp:cNvPr id="0" name=""/>
        <dsp:cNvSpPr/>
      </dsp:nvSpPr>
      <dsp:spPr>
        <a:xfrm>
          <a:off x="1286205" y="1428894"/>
          <a:ext cx="213119" cy="213291"/>
        </a:xfrm>
        <a:prstGeom prst="ellipse">
          <a:avLst/>
        </a:prstGeom>
        <a:gradFill rotWithShape="0">
          <a:gsLst>
            <a:gs pos="0">
              <a:schemeClr val="accent4">
                <a:hueOff val="14102087"/>
                <a:satOff val="-35675"/>
                <a:lumOff val="1604"/>
                <a:alphaOff val="0"/>
                <a:tint val="15000"/>
                <a:satMod val="250000"/>
              </a:schemeClr>
            </a:gs>
            <a:gs pos="49000">
              <a:schemeClr val="accent4">
                <a:hueOff val="14102087"/>
                <a:satOff val="-35675"/>
                <a:lumOff val="1604"/>
                <a:alphaOff val="0"/>
                <a:tint val="50000"/>
                <a:satMod val="200000"/>
              </a:schemeClr>
            </a:gs>
            <a:gs pos="49100">
              <a:schemeClr val="accent4">
                <a:hueOff val="14102087"/>
                <a:satOff val="-35675"/>
                <a:lumOff val="1604"/>
                <a:alphaOff val="0"/>
                <a:tint val="64000"/>
                <a:satMod val="160000"/>
              </a:schemeClr>
            </a:gs>
            <a:gs pos="92000">
              <a:schemeClr val="accent4">
                <a:hueOff val="14102087"/>
                <a:satOff val="-35675"/>
                <a:lumOff val="1604"/>
                <a:alphaOff val="0"/>
                <a:tint val="50000"/>
                <a:satMod val="200000"/>
              </a:schemeClr>
            </a:gs>
            <a:gs pos="100000">
              <a:schemeClr val="accent4">
                <a:hueOff val="14102087"/>
                <a:satOff val="-35675"/>
                <a:lumOff val="1604"/>
                <a:alphaOff val="0"/>
                <a:tint val="43000"/>
                <a:satMod val="190000"/>
              </a:schemeClr>
            </a:gs>
          </a:gsLst>
          <a:lin ang="5400000" scaled="1"/>
        </a:gradFill>
        <a:ln w="11430" cap="flat" cmpd="sng" algn="ctr">
          <a:solidFill>
            <a:schemeClr val="accent4">
              <a:hueOff val="14102087"/>
              <a:satOff val="-35675"/>
              <a:lumOff val="1604"/>
              <a:alphaOff val="0"/>
            </a:schemeClr>
          </a:solidFill>
          <a:prstDash val="solid"/>
        </a:ln>
        <a:effectLst>
          <a:outerShdw blurRad="50800" dist="25000" dir="5400000" rotWithShape="0">
            <a:schemeClr val="accent4">
              <a:hueOff val="14102087"/>
              <a:satOff val="-35675"/>
              <a:lumOff val="1604"/>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21A554D2-8EF1-4104-9F3F-ED1D187B5B69}">
      <dsp:nvSpPr>
        <dsp:cNvPr id="0" name=""/>
        <dsp:cNvSpPr/>
      </dsp:nvSpPr>
      <dsp:spPr>
        <a:xfrm>
          <a:off x="1149570" y="1646041"/>
          <a:ext cx="106559" cy="106558"/>
        </a:xfrm>
        <a:prstGeom prst="ellipse">
          <a:avLst/>
        </a:prstGeom>
        <a:gradFill rotWithShape="0">
          <a:gsLst>
            <a:gs pos="0">
              <a:schemeClr val="accent4">
                <a:hueOff val="14624388"/>
                <a:satOff val="-36996"/>
                <a:lumOff val="1663"/>
                <a:alphaOff val="0"/>
                <a:tint val="15000"/>
                <a:satMod val="250000"/>
              </a:schemeClr>
            </a:gs>
            <a:gs pos="49000">
              <a:schemeClr val="accent4">
                <a:hueOff val="14624388"/>
                <a:satOff val="-36996"/>
                <a:lumOff val="1663"/>
                <a:alphaOff val="0"/>
                <a:tint val="50000"/>
                <a:satMod val="200000"/>
              </a:schemeClr>
            </a:gs>
            <a:gs pos="49100">
              <a:schemeClr val="accent4">
                <a:hueOff val="14624388"/>
                <a:satOff val="-36996"/>
                <a:lumOff val="1663"/>
                <a:alphaOff val="0"/>
                <a:tint val="64000"/>
                <a:satMod val="160000"/>
              </a:schemeClr>
            </a:gs>
            <a:gs pos="92000">
              <a:schemeClr val="accent4">
                <a:hueOff val="14624388"/>
                <a:satOff val="-36996"/>
                <a:lumOff val="1663"/>
                <a:alphaOff val="0"/>
                <a:tint val="50000"/>
                <a:satMod val="200000"/>
              </a:schemeClr>
            </a:gs>
            <a:gs pos="100000">
              <a:schemeClr val="accent4">
                <a:hueOff val="14624388"/>
                <a:satOff val="-36996"/>
                <a:lumOff val="1663"/>
                <a:alphaOff val="0"/>
                <a:tint val="43000"/>
                <a:satMod val="190000"/>
              </a:schemeClr>
            </a:gs>
          </a:gsLst>
          <a:lin ang="5400000" scaled="1"/>
        </a:gradFill>
        <a:ln w="11430" cap="flat" cmpd="sng" algn="ctr">
          <a:solidFill>
            <a:schemeClr val="accent4">
              <a:hueOff val="14624388"/>
              <a:satOff val="-36996"/>
              <a:lumOff val="1663"/>
              <a:alphaOff val="0"/>
            </a:schemeClr>
          </a:solidFill>
          <a:prstDash val="solid"/>
        </a:ln>
        <a:effectLst>
          <a:outerShdw blurRad="50800" dist="25000" dir="5400000" rotWithShape="0">
            <a:schemeClr val="accent4">
              <a:hueOff val="14624388"/>
              <a:satOff val="-36996"/>
              <a:lumOff val="1663"/>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AF63293E-D10C-4F18-9605-7E0A40E53991}">
      <dsp:nvSpPr>
        <dsp:cNvPr id="0" name=""/>
        <dsp:cNvSpPr/>
      </dsp:nvSpPr>
      <dsp:spPr>
        <a:xfrm>
          <a:off x="921971" y="1646041"/>
          <a:ext cx="106559" cy="106558"/>
        </a:xfrm>
        <a:prstGeom prst="ellipse">
          <a:avLst/>
        </a:prstGeom>
        <a:gradFill rotWithShape="0">
          <a:gsLst>
            <a:gs pos="0">
              <a:schemeClr val="accent4">
                <a:hueOff val="15146686"/>
                <a:satOff val="-38318"/>
                <a:lumOff val="1722"/>
                <a:alphaOff val="0"/>
                <a:tint val="15000"/>
                <a:satMod val="250000"/>
              </a:schemeClr>
            </a:gs>
            <a:gs pos="49000">
              <a:schemeClr val="accent4">
                <a:hueOff val="15146686"/>
                <a:satOff val="-38318"/>
                <a:lumOff val="1722"/>
                <a:alphaOff val="0"/>
                <a:tint val="50000"/>
                <a:satMod val="200000"/>
              </a:schemeClr>
            </a:gs>
            <a:gs pos="49100">
              <a:schemeClr val="accent4">
                <a:hueOff val="15146686"/>
                <a:satOff val="-38318"/>
                <a:lumOff val="1722"/>
                <a:alphaOff val="0"/>
                <a:tint val="64000"/>
                <a:satMod val="160000"/>
              </a:schemeClr>
            </a:gs>
            <a:gs pos="92000">
              <a:schemeClr val="accent4">
                <a:hueOff val="15146686"/>
                <a:satOff val="-38318"/>
                <a:lumOff val="1722"/>
                <a:alphaOff val="0"/>
                <a:tint val="50000"/>
                <a:satMod val="200000"/>
              </a:schemeClr>
            </a:gs>
            <a:gs pos="100000">
              <a:schemeClr val="accent4">
                <a:hueOff val="15146686"/>
                <a:satOff val="-38318"/>
                <a:lumOff val="1722"/>
                <a:alphaOff val="0"/>
                <a:tint val="43000"/>
                <a:satMod val="190000"/>
              </a:schemeClr>
            </a:gs>
          </a:gsLst>
          <a:lin ang="5400000" scaled="1"/>
        </a:gradFill>
        <a:ln w="11430" cap="flat" cmpd="sng" algn="ctr">
          <a:solidFill>
            <a:schemeClr val="accent4">
              <a:hueOff val="15146686"/>
              <a:satOff val="-38318"/>
              <a:lumOff val="1722"/>
              <a:alphaOff val="0"/>
            </a:schemeClr>
          </a:solidFill>
          <a:prstDash val="solid"/>
        </a:ln>
        <a:effectLst>
          <a:outerShdw blurRad="50800" dist="25000" dir="5400000" rotWithShape="0">
            <a:schemeClr val="accent4">
              <a:hueOff val="15146686"/>
              <a:satOff val="-38318"/>
              <a:lumOff val="1722"/>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01866FEE-A2F6-48B0-B85D-2362E65A3502}">
      <dsp:nvSpPr>
        <dsp:cNvPr id="0" name=""/>
        <dsp:cNvSpPr/>
      </dsp:nvSpPr>
      <dsp:spPr>
        <a:xfrm>
          <a:off x="694371" y="1646041"/>
          <a:ext cx="106559" cy="106558"/>
        </a:xfrm>
        <a:prstGeom prst="ellipse">
          <a:avLst/>
        </a:prstGeom>
        <a:gradFill rotWithShape="0">
          <a:gsLst>
            <a:gs pos="0">
              <a:schemeClr val="accent4">
                <a:hueOff val="15668987"/>
                <a:satOff val="-39639"/>
                <a:lumOff val="1782"/>
                <a:alphaOff val="0"/>
                <a:tint val="15000"/>
                <a:satMod val="250000"/>
              </a:schemeClr>
            </a:gs>
            <a:gs pos="49000">
              <a:schemeClr val="accent4">
                <a:hueOff val="15668987"/>
                <a:satOff val="-39639"/>
                <a:lumOff val="1782"/>
                <a:alphaOff val="0"/>
                <a:tint val="50000"/>
                <a:satMod val="200000"/>
              </a:schemeClr>
            </a:gs>
            <a:gs pos="49100">
              <a:schemeClr val="accent4">
                <a:hueOff val="15668987"/>
                <a:satOff val="-39639"/>
                <a:lumOff val="1782"/>
                <a:alphaOff val="0"/>
                <a:tint val="64000"/>
                <a:satMod val="160000"/>
              </a:schemeClr>
            </a:gs>
            <a:gs pos="92000">
              <a:schemeClr val="accent4">
                <a:hueOff val="15668987"/>
                <a:satOff val="-39639"/>
                <a:lumOff val="1782"/>
                <a:alphaOff val="0"/>
                <a:tint val="50000"/>
                <a:satMod val="200000"/>
              </a:schemeClr>
            </a:gs>
            <a:gs pos="100000">
              <a:schemeClr val="accent4">
                <a:hueOff val="15668987"/>
                <a:satOff val="-39639"/>
                <a:lumOff val="1782"/>
                <a:alphaOff val="0"/>
                <a:tint val="43000"/>
                <a:satMod val="190000"/>
              </a:schemeClr>
            </a:gs>
          </a:gsLst>
          <a:lin ang="5400000" scaled="1"/>
        </a:gradFill>
        <a:ln w="11430" cap="flat" cmpd="sng" algn="ctr">
          <a:solidFill>
            <a:schemeClr val="accent4">
              <a:hueOff val="15668987"/>
              <a:satOff val="-39639"/>
              <a:lumOff val="1782"/>
              <a:alphaOff val="0"/>
            </a:schemeClr>
          </a:solidFill>
          <a:prstDash val="solid"/>
        </a:ln>
        <a:effectLst>
          <a:outerShdw blurRad="50800" dist="25000" dir="5400000" rotWithShape="0">
            <a:schemeClr val="accent4">
              <a:hueOff val="15668987"/>
              <a:satOff val="-39639"/>
              <a:lumOff val="1782"/>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E3B42C3A-E8DE-471A-A83C-9553A90C6A88}">
      <dsp:nvSpPr>
        <dsp:cNvPr id="0" name=""/>
        <dsp:cNvSpPr/>
      </dsp:nvSpPr>
      <dsp:spPr>
        <a:xfrm>
          <a:off x="466771" y="1646041"/>
          <a:ext cx="106559" cy="106558"/>
        </a:xfrm>
        <a:prstGeom prst="ellipse">
          <a:avLst/>
        </a:prstGeom>
        <a:gradFill rotWithShape="0">
          <a:gsLst>
            <a:gs pos="0">
              <a:schemeClr val="accent4">
                <a:hueOff val="16191286"/>
                <a:satOff val="-40960"/>
                <a:lumOff val="1841"/>
                <a:alphaOff val="0"/>
                <a:tint val="15000"/>
                <a:satMod val="250000"/>
              </a:schemeClr>
            </a:gs>
            <a:gs pos="49000">
              <a:schemeClr val="accent4">
                <a:hueOff val="16191286"/>
                <a:satOff val="-40960"/>
                <a:lumOff val="1841"/>
                <a:alphaOff val="0"/>
                <a:tint val="50000"/>
                <a:satMod val="200000"/>
              </a:schemeClr>
            </a:gs>
            <a:gs pos="49100">
              <a:schemeClr val="accent4">
                <a:hueOff val="16191286"/>
                <a:satOff val="-40960"/>
                <a:lumOff val="1841"/>
                <a:alphaOff val="0"/>
                <a:tint val="64000"/>
                <a:satMod val="160000"/>
              </a:schemeClr>
            </a:gs>
            <a:gs pos="92000">
              <a:schemeClr val="accent4">
                <a:hueOff val="16191286"/>
                <a:satOff val="-40960"/>
                <a:lumOff val="1841"/>
                <a:alphaOff val="0"/>
                <a:tint val="50000"/>
                <a:satMod val="200000"/>
              </a:schemeClr>
            </a:gs>
            <a:gs pos="100000">
              <a:schemeClr val="accent4">
                <a:hueOff val="16191286"/>
                <a:satOff val="-40960"/>
                <a:lumOff val="1841"/>
                <a:alphaOff val="0"/>
                <a:tint val="43000"/>
                <a:satMod val="190000"/>
              </a:schemeClr>
            </a:gs>
          </a:gsLst>
          <a:lin ang="5400000" scaled="1"/>
        </a:gradFill>
        <a:ln w="11430" cap="flat" cmpd="sng" algn="ctr">
          <a:solidFill>
            <a:schemeClr val="accent4">
              <a:hueOff val="16191286"/>
              <a:satOff val="-40960"/>
              <a:lumOff val="1841"/>
              <a:alphaOff val="0"/>
            </a:schemeClr>
          </a:solidFill>
          <a:prstDash val="solid"/>
        </a:ln>
        <a:effectLst>
          <a:outerShdw blurRad="50800" dist="25000" dir="5400000" rotWithShape="0">
            <a:schemeClr val="accent4">
              <a:hueOff val="16191286"/>
              <a:satOff val="-40960"/>
              <a:lumOff val="1841"/>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C18FD748-F5E5-46F0-A214-C68AA9E40BC1}">
      <dsp:nvSpPr>
        <dsp:cNvPr id="0" name=""/>
        <dsp:cNvSpPr/>
      </dsp:nvSpPr>
      <dsp:spPr>
        <a:xfrm>
          <a:off x="238800" y="1646041"/>
          <a:ext cx="106559" cy="106558"/>
        </a:xfrm>
        <a:prstGeom prst="ellipse">
          <a:avLst/>
        </a:prstGeom>
        <a:gradFill rotWithShape="0">
          <a:gsLst>
            <a:gs pos="0">
              <a:schemeClr val="accent4">
                <a:hueOff val="16713585"/>
                <a:satOff val="-42282"/>
                <a:lumOff val="1901"/>
                <a:alphaOff val="0"/>
                <a:tint val="15000"/>
                <a:satMod val="250000"/>
              </a:schemeClr>
            </a:gs>
            <a:gs pos="49000">
              <a:schemeClr val="accent4">
                <a:hueOff val="16713585"/>
                <a:satOff val="-42282"/>
                <a:lumOff val="1901"/>
                <a:alphaOff val="0"/>
                <a:tint val="50000"/>
                <a:satMod val="200000"/>
              </a:schemeClr>
            </a:gs>
            <a:gs pos="49100">
              <a:schemeClr val="accent4">
                <a:hueOff val="16713585"/>
                <a:satOff val="-42282"/>
                <a:lumOff val="1901"/>
                <a:alphaOff val="0"/>
                <a:tint val="64000"/>
                <a:satMod val="160000"/>
              </a:schemeClr>
            </a:gs>
            <a:gs pos="92000">
              <a:schemeClr val="accent4">
                <a:hueOff val="16713585"/>
                <a:satOff val="-42282"/>
                <a:lumOff val="1901"/>
                <a:alphaOff val="0"/>
                <a:tint val="50000"/>
                <a:satMod val="200000"/>
              </a:schemeClr>
            </a:gs>
            <a:gs pos="100000">
              <a:schemeClr val="accent4">
                <a:hueOff val="16713585"/>
                <a:satOff val="-42282"/>
                <a:lumOff val="1901"/>
                <a:alphaOff val="0"/>
                <a:tint val="43000"/>
                <a:satMod val="190000"/>
              </a:schemeClr>
            </a:gs>
          </a:gsLst>
          <a:lin ang="5400000" scaled="1"/>
        </a:gradFill>
        <a:ln w="11430" cap="flat" cmpd="sng" algn="ctr">
          <a:solidFill>
            <a:schemeClr val="accent4">
              <a:hueOff val="16713585"/>
              <a:satOff val="-42282"/>
              <a:lumOff val="1901"/>
              <a:alphaOff val="0"/>
            </a:schemeClr>
          </a:solidFill>
          <a:prstDash val="solid"/>
        </a:ln>
        <a:effectLst>
          <a:outerShdw blurRad="50800" dist="25000" dir="5400000" rotWithShape="0">
            <a:schemeClr val="accent4">
              <a:hueOff val="16713585"/>
              <a:satOff val="-42282"/>
              <a:lumOff val="1901"/>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9D91F3E0-3F27-4ED3-8384-786D0535F32E}">
      <dsp:nvSpPr>
        <dsp:cNvPr id="0" name=""/>
        <dsp:cNvSpPr/>
      </dsp:nvSpPr>
      <dsp:spPr>
        <a:xfrm>
          <a:off x="11201" y="1646041"/>
          <a:ext cx="106559" cy="106558"/>
        </a:xfrm>
        <a:prstGeom prst="ellipse">
          <a:avLst/>
        </a:prstGeom>
        <a:gradFill rotWithShape="0">
          <a:gsLst>
            <a:gs pos="0">
              <a:schemeClr val="accent4">
                <a:hueOff val="17235884"/>
                <a:satOff val="-43603"/>
                <a:lumOff val="1960"/>
                <a:alphaOff val="0"/>
                <a:tint val="15000"/>
                <a:satMod val="250000"/>
              </a:schemeClr>
            </a:gs>
            <a:gs pos="49000">
              <a:schemeClr val="accent4">
                <a:hueOff val="17235884"/>
                <a:satOff val="-43603"/>
                <a:lumOff val="1960"/>
                <a:alphaOff val="0"/>
                <a:tint val="50000"/>
                <a:satMod val="200000"/>
              </a:schemeClr>
            </a:gs>
            <a:gs pos="49100">
              <a:schemeClr val="accent4">
                <a:hueOff val="17235884"/>
                <a:satOff val="-43603"/>
                <a:lumOff val="1960"/>
                <a:alphaOff val="0"/>
                <a:tint val="64000"/>
                <a:satMod val="160000"/>
              </a:schemeClr>
            </a:gs>
            <a:gs pos="92000">
              <a:schemeClr val="accent4">
                <a:hueOff val="17235884"/>
                <a:satOff val="-43603"/>
                <a:lumOff val="1960"/>
                <a:alphaOff val="0"/>
                <a:tint val="50000"/>
                <a:satMod val="200000"/>
              </a:schemeClr>
            </a:gs>
            <a:gs pos="100000">
              <a:schemeClr val="accent4">
                <a:hueOff val="17235884"/>
                <a:satOff val="-43603"/>
                <a:lumOff val="1960"/>
                <a:alphaOff val="0"/>
                <a:tint val="43000"/>
                <a:satMod val="190000"/>
              </a:schemeClr>
            </a:gs>
          </a:gsLst>
          <a:lin ang="5400000" scaled="1"/>
        </a:gradFill>
        <a:ln w="11430" cap="flat" cmpd="sng" algn="ctr">
          <a:solidFill>
            <a:schemeClr val="accent4">
              <a:hueOff val="17235884"/>
              <a:satOff val="-43603"/>
              <a:lumOff val="1960"/>
              <a:alphaOff val="0"/>
            </a:schemeClr>
          </a:solidFill>
          <a:prstDash val="solid"/>
        </a:ln>
        <a:effectLst>
          <a:outerShdw blurRad="50800" dist="25000" dir="5400000" rotWithShape="0">
            <a:schemeClr val="accent4">
              <a:hueOff val="17235884"/>
              <a:satOff val="-43603"/>
              <a:lumOff val="1960"/>
              <a:alphaOff val="0"/>
              <a:shade val="30000"/>
              <a:satMod val="150000"/>
              <a:alpha val="38000"/>
            </a:schemeClr>
          </a:outerShdw>
        </a:effectLst>
      </dsp:spPr>
      <dsp:style>
        <a:lnRef idx="1">
          <a:scrgbClr r="0" g="0" b="0"/>
        </a:lnRef>
        <a:fillRef idx="2">
          <a:scrgbClr r="0" g="0" b="0"/>
        </a:fillRef>
        <a:effectRef idx="1">
          <a:scrgbClr r="0" g="0" b="0"/>
        </a:effectRef>
        <a:fontRef idx="minor">
          <a:schemeClr val="dk1"/>
        </a:fontRef>
      </dsp:style>
    </dsp:sp>
    <dsp:sp modelId="{588E0474-C80E-4C96-9FA5-09F1CFE8974D}">
      <dsp:nvSpPr>
        <dsp:cNvPr id="0" name=""/>
        <dsp:cNvSpPr/>
      </dsp:nvSpPr>
      <dsp:spPr>
        <a:xfrm>
          <a:off x="10458" y="1370883"/>
          <a:ext cx="1249013" cy="27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488950">
            <a:lnSpc>
              <a:spcPct val="90000"/>
            </a:lnSpc>
            <a:spcBef>
              <a:spcPct val="0"/>
            </a:spcBef>
            <a:spcAft>
              <a:spcPct val="35000"/>
            </a:spcAft>
          </a:pPr>
          <a:r>
            <a:rPr lang="en-US" sz="1100" kern="1200" dirty="0" smtClean="0"/>
            <a:t>relational contexts</a:t>
          </a:r>
          <a:endParaRPr lang="en-US" sz="1100" kern="1200" dirty="0"/>
        </a:p>
      </dsp:txBody>
      <dsp:txXfrm>
        <a:off x="10458" y="1370883"/>
        <a:ext cx="1249013" cy="2741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A6E244-65A5-447F-B578-C57C382D65F4}">
      <dsp:nvSpPr>
        <dsp:cNvPr id="0" name=""/>
        <dsp:cNvSpPr/>
      </dsp:nvSpPr>
      <dsp:spPr>
        <a:xfrm>
          <a:off x="990608" y="685803"/>
          <a:ext cx="3155775" cy="1095959"/>
        </a:xfrm>
        <a:prstGeom prst="ellipse">
          <a:avLst/>
        </a:prstGeom>
        <a:solidFill>
          <a:schemeClr val="accent1">
            <a:tint val="50000"/>
            <a:alpha val="40000"/>
            <a:hueOff val="0"/>
            <a:satOff val="0"/>
            <a:lumOff val="0"/>
            <a:alphaOff val="0"/>
          </a:schemeClr>
        </a:solidFill>
        <a:ln w="11430"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B193E5F3-42E2-4B6A-9618-C33078B92636}">
      <dsp:nvSpPr>
        <dsp:cNvPr id="0" name=""/>
        <dsp:cNvSpPr/>
      </dsp:nvSpPr>
      <dsp:spPr>
        <a:xfrm>
          <a:off x="1801807" y="3808346"/>
          <a:ext cx="1235082" cy="794946"/>
        </a:xfrm>
        <a:prstGeom prst="downArrow">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62CFE28-CDAD-4B5A-B6D2-CF22E592B6D5}">
      <dsp:nvSpPr>
        <dsp:cNvPr id="0" name=""/>
        <dsp:cNvSpPr/>
      </dsp:nvSpPr>
      <dsp:spPr>
        <a:xfrm>
          <a:off x="978534" y="4139549"/>
          <a:ext cx="2935605" cy="733901"/>
        </a:xfrm>
        <a:prstGeom prst="rect">
          <a:avLst/>
        </a:prstGeom>
        <a:noFill/>
        <a:ln w="1143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endParaRPr lang="en-US" sz="2600" kern="1200" dirty="0"/>
        </a:p>
      </dsp:txBody>
      <dsp:txXfrm>
        <a:off x="978534" y="4139549"/>
        <a:ext cx="2935605" cy="733901"/>
      </dsp:txXfrm>
    </dsp:sp>
    <dsp:sp modelId="{7192F4F8-F927-4F5B-A262-2C566BBFAA04}">
      <dsp:nvSpPr>
        <dsp:cNvPr id="0" name=""/>
        <dsp:cNvSpPr/>
      </dsp:nvSpPr>
      <dsp:spPr>
        <a:xfrm>
          <a:off x="2010889" y="2323388"/>
          <a:ext cx="1100851" cy="1100851"/>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Supervisee</a:t>
          </a:r>
          <a:endParaRPr lang="en-US" sz="1200" kern="1200" dirty="0"/>
        </a:p>
      </dsp:txBody>
      <dsp:txXfrm>
        <a:off x="2172105" y="2484604"/>
        <a:ext cx="778419" cy="778419"/>
      </dsp:txXfrm>
    </dsp:sp>
    <dsp:sp modelId="{D2625C47-600F-42B2-AFB2-827881A8D696}">
      <dsp:nvSpPr>
        <dsp:cNvPr id="0" name=""/>
        <dsp:cNvSpPr/>
      </dsp:nvSpPr>
      <dsp:spPr>
        <a:xfrm>
          <a:off x="1333738" y="1369949"/>
          <a:ext cx="1100851" cy="1100851"/>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Supervisor</a:t>
          </a:r>
          <a:endParaRPr lang="en-US" sz="1200" kern="1200" dirty="0"/>
        </a:p>
      </dsp:txBody>
      <dsp:txXfrm>
        <a:off x="1494954" y="1531165"/>
        <a:ext cx="778419" cy="778419"/>
      </dsp:txXfrm>
    </dsp:sp>
    <dsp:sp modelId="{F6EE1A29-B617-42EC-BAC1-61501FB66FBB}">
      <dsp:nvSpPr>
        <dsp:cNvPr id="0" name=""/>
        <dsp:cNvSpPr/>
      </dsp:nvSpPr>
      <dsp:spPr>
        <a:xfrm>
          <a:off x="2667004" y="988946"/>
          <a:ext cx="1100851" cy="1100851"/>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Mentor</a:t>
          </a:r>
          <a:endParaRPr lang="en-US" sz="1200" kern="1200" dirty="0"/>
        </a:p>
      </dsp:txBody>
      <dsp:txXfrm>
        <a:off x="2828220" y="1150162"/>
        <a:ext cx="778419" cy="778419"/>
      </dsp:txXfrm>
    </dsp:sp>
    <dsp:sp modelId="{14A38650-10FE-4BF5-A1B5-D3604D0882C3}">
      <dsp:nvSpPr>
        <dsp:cNvPr id="0" name=""/>
        <dsp:cNvSpPr/>
      </dsp:nvSpPr>
      <dsp:spPr>
        <a:xfrm>
          <a:off x="609612" y="306453"/>
          <a:ext cx="3890312" cy="3349497"/>
        </a:xfrm>
        <a:prstGeom prst="funnel">
          <a:avLst/>
        </a:prstGeom>
        <a:solidFill>
          <a:schemeClr val="lt1">
            <a:alpha val="40000"/>
            <a:hueOff val="0"/>
            <a:satOff val="0"/>
            <a:lumOff val="0"/>
            <a:alphaOff val="0"/>
          </a:schemeClr>
        </a:solidFill>
        <a:ln>
          <a:noFill/>
        </a:ln>
        <a:effectLst>
          <a:outerShdw blurRad="50800" dist="25000" dir="5400000" rotWithShape="0">
            <a:schemeClr val="lt1">
              <a:alpha val="40000"/>
              <a:hueOff val="0"/>
              <a:satOff val="0"/>
              <a:lumOff val="0"/>
              <a:alphaOff val="0"/>
              <a:shade val="30000"/>
              <a:satMod val="150000"/>
              <a:alpha val="3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68D563-F7DD-4270-A111-71DC20781B4F}">
      <dsp:nvSpPr>
        <dsp:cNvPr id="0" name=""/>
        <dsp:cNvSpPr/>
      </dsp:nvSpPr>
      <dsp:spPr>
        <a:xfrm>
          <a:off x="990586" y="0"/>
          <a:ext cx="4846638" cy="4846638"/>
        </a:xfrm>
        <a:prstGeom prst="triangle">
          <a:avLst/>
        </a:prstGeom>
        <a:blipFill rotWithShape="0">
          <a:blip xmlns:r="http://schemas.openxmlformats.org/officeDocument/2006/relationships" r:embed="rId1"/>
          <a:tile tx="0" ty="0" sx="100000" sy="100000" flip="none" algn="tl"/>
        </a:blipFill>
        <a:ln w="400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3FEBADD-3D62-448A-8041-C4D720917D34}">
      <dsp:nvSpPr>
        <dsp:cNvPr id="0" name=""/>
        <dsp:cNvSpPr/>
      </dsp:nvSpPr>
      <dsp:spPr>
        <a:xfrm>
          <a:off x="3256002" y="487266"/>
          <a:ext cx="3150314" cy="1147290"/>
        </a:xfrm>
        <a:prstGeom prst="roundRect">
          <a:avLst/>
        </a:prstGeom>
        <a:gradFill flip="none" rotWithShape="0">
          <a:gsLst>
            <a:gs pos="0">
              <a:schemeClr val="lt1">
                <a:hueOff val="0"/>
                <a:satOff val="0"/>
                <a:lumOff val="0"/>
                <a:shade val="30000"/>
                <a:satMod val="115000"/>
              </a:schemeClr>
            </a:gs>
            <a:gs pos="50000">
              <a:schemeClr val="lt1">
                <a:hueOff val="0"/>
                <a:satOff val="0"/>
                <a:lumOff val="0"/>
                <a:shade val="67500"/>
                <a:satMod val="115000"/>
              </a:schemeClr>
            </a:gs>
            <a:gs pos="100000">
              <a:schemeClr val="lt1">
                <a:hueOff val="0"/>
                <a:satOff val="0"/>
                <a:lumOff val="0"/>
                <a:shade val="100000"/>
                <a:satMod val="115000"/>
              </a:schemeClr>
            </a:gs>
          </a:gsLst>
          <a:path path="circle">
            <a:fillToRect l="100000" b="100000"/>
          </a:path>
          <a:tileRect t="-100000" r="-100000"/>
        </a:gra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EFT/Developmental, Attachment</a:t>
          </a:r>
          <a:endParaRPr lang="en-US" sz="2200" kern="1200" dirty="0"/>
        </a:p>
      </dsp:txBody>
      <dsp:txXfrm>
        <a:off x="3312008" y="543272"/>
        <a:ext cx="3038302" cy="1035278"/>
      </dsp:txXfrm>
    </dsp:sp>
    <dsp:sp modelId="{201B3118-11DF-419D-9BF3-33B33C4D9295}">
      <dsp:nvSpPr>
        <dsp:cNvPr id="0" name=""/>
        <dsp:cNvSpPr/>
      </dsp:nvSpPr>
      <dsp:spPr>
        <a:xfrm>
          <a:off x="3256002" y="1777968"/>
          <a:ext cx="3150314" cy="1147290"/>
        </a:xfrm>
        <a:prstGeom prst="roundRect">
          <a:avLst/>
        </a:prstGeom>
        <a:gradFill flip="none" rotWithShape="0">
          <a:gsLst>
            <a:gs pos="0">
              <a:schemeClr val="lt1">
                <a:hueOff val="0"/>
                <a:satOff val="0"/>
                <a:lumOff val="0"/>
                <a:shade val="30000"/>
                <a:satMod val="115000"/>
              </a:schemeClr>
            </a:gs>
            <a:gs pos="50000">
              <a:schemeClr val="lt1">
                <a:hueOff val="0"/>
                <a:satOff val="0"/>
                <a:lumOff val="0"/>
                <a:shade val="67500"/>
                <a:satMod val="115000"/>
              </a:schemeClr>
            </a:gs>
            <a:gs pos="100000">
              <a:schemeClr val="lt1">
                <a:hueOff val="0"/>
                <a:satOff val="0"/>
                <a:lumOff val="0"/>
                <a:shade val="100000"/>
                <a:satMod val="115000"/>
              </a:schemeClr>
            </a:gs>
          </a:gsLst>
          <a:path path="circle">
            <a:fillToRect l="100000" b="100000"/>
          </a:path>
          <a:tileRect t="-100000" r="-100000"/>
        </a:gra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Strategic/Structural</a:t>
          </a:r>
          <a:endParaRPr lang="en-US" sz="2200" kern="1200" dirty="0"/>
        </a:p>
      </dsp:txBody>
      <dsp:txXfrm>
        <a:off x="3312008" y="1833974"/>
        <a:ext cx="3038302" cy="1035278"/>
      </dsp:txXfrm>
    </dsp:sp>
    <dsp:sp modelId="{68FCE3C3-F5AA-4917-8267-F28D41801824}">
      <dsp:nvSpPr>
        <dsp:cNvPr id="0" name=""/>
        <dsp:cNvSpPr/>
      </dsp:nvSpPr>
      <dsp:spPr>
        <a:xfrm>
          <a:off x="3256002" y="3068669"/>
          <a:ext cx="3150314" cy="1147290"/>
        </a:xfrm>
        <a:prstGeom prst="roundRect">
          <a:avLst/>
        </a:prstGeom>
        <a:gradFill flip="none" rotWithShape="0">
          <a:gsLst>
            <a:gs pos="0">
              <a:schemeClr val="lt1">
                <a:hueOff val="0"/>
                <a:satOff val="0"/>
                <a:lumOff val="0"/>
                <a:shade val="30000"/>
                <a:satMod val="115000"/>
              </a:schemeClr>
            </a:gs>
            <a:gs pos="50000">
              <a:schemeClr val="lt1">
                <a:hueOff val="0"/>
                <a:satOff val="0"/>
                <a:lumOff val="0"/>
                <a:shade val="67500"/>
                <a:satMod val="115000"/>
              </a:schemeClr>
            </a:gs>
            <a:gs pos="100000">
              <a:schemeClr val="lt1">
                <a:hueOff val="0"/>
                <a:satOff val="0"/>
                <a:lumOff val="0"/>
                <a:shade val="100000"/>
                <a:satMod val="115000"/>
              </a:schemeClr>
            </a:gs>
          </a:gsLst>
          <a:path path="circle">
            <a:fillToRect l="100000" b="100000"/>
          </a:path>
          <a:tileRect t="-100000" r="-100000"/>
        </a:gra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Solution-Focused</a:t>
          </a:r>
          <a:endParaRPr lang="en-US" sz="2200" kern="1200" dirty="0"/>
        </a:p>
      </dsp:txBody>
      <dsp:txXfrm>
        <a:off x="3312008" y="3124675"/>
        <a:ext cx="3038302" cy="10352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89EA8-EE4A-42EB-A77F-719C6036CB0C}">
      <dsp:nvSpPr>
        <dsp:cNvPr id="0" name=""/>
        <dsp:cNvSpPr/>
      </dsp:nvSpPr>
      <dsp:spPr>
        <a:xfrm rot="16200000">
          <a:off x="716756" y="-716756"/>
          <a:ext cx="2185987" cy="3619500"/>
        </a:xfrm>
        <a:prstGeom prst="round1Rect">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en-US" sz="3300" kern="1200" dirty="0" smtClean="0"/>
            <a:t>Communication</a:t>
          </a:r>
        </a:p>
      </dsp:txBody>
      <dsp:txXfrm rot="5400000">
        <a:off x="-1" y="1"/>
        <a:ext cx="3619500" cy="1639490"/>
      </dsp:txXfrm>
    </dsp:sp>
    <dsp:sp modelId="{8D40B89B-5E5E-4D0E-A5AD-4F0EAA087D03}">
      <dsp:nvSpPr>
        <dsp:cNvPr id="0" name=""/>
        <dsp:cNvSpPr/>
      </dsp:nvSpPr>
      <dsp:spPr>
        <a:xfrm>
          <a:off x="3619500" y="0"/>
          <a:ext cx="3619500" cy="2185987"/>
        </a:xfrm>
        <a:prstGeom prst="round1Rect">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en-US" sz="3300" kern="1200" dirty="0" smtClean="0"/>
            <a:t>Expectations</a:t>
          </a:r>
          <a:endParaRPr lang="en-US" sz="3300" kern="1200" dirty="0"/>
        </a:p>
      </dsp:txBody>
      <dsp:txXfrm>
        <a:off x="3619500" y="0"/>
        <a:ext cx="3619500" cy="1639490"/>
      </dsp:txXfrm>
    </dsp:sp>
    <dsp:sp modelId="{7C18C69A-67A0-4955-B37A-1ADCE643DB07}">
      <dsp:nvSpPr>
        <dsp:cNvPr id="0" name=""/>
        <dsp:cNvSpPr/>
      </dsp:nvSpPr>
      <dsp:spPr>
        <a:xfrm rot="10800000">
          <a:off x="0" y="2185987"/>
          <a:ext cx="3619500" cy="2185987"/>
        </a:xfrm>
        <a:prstGeom prst="round1Rect">
          <a:avLst/>
        </a:prstGeom>
        <a:solidFill>
          <a:schemeClr val="accent4">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en-US" sz="3300" kern="1200" dirty="0" smtClean="0"/>
            <a:t>Confidentiality</a:t>
          </a:r>
          <a:endParaRPr lang="en-US" sz="3300" kern="1200" dirty="0"/>
        </a:p>
      </dsp:txBody>
      <dsp:txXfrm rot="10800000">
        <a:off x="0" y="2732484"/>
        <a:ext cx="3619500" cy="1639490"/>
      </dsp:txXfrm>
    </dsp:sp>
    <dsp:sp modelId="{746DC406-B285-4689-9B21-EA962767BC56}">
      <dsp:nvSpPr>
        <dsp:cNvPr id="0" name=""/>
        <dsp:cNvSpPr/>
      </dsp:nvSpPr>
      <dsp:spPr>
        <a:xfrm rot="5400000">
          <a:off x="4336256" y="1469231"/>
          <a:ext cx="2185987" cy="3619500"/>
        </a:xfrm>
        <a:prstGeom prst="round1Rect">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en-US" sz="3300" kern="1200" dirty="0" smtClean="0"/>
            <a:t>Risk-Assessment and Intervention</a:t>
          </a:r>
          <a:endParaRPr lang="en-US" sz="3300" kern="1200" dirty="0"/>
        </a:p>
      </dsp:txBody>
      <dsp:txXfrm rot="-5400000">
        <a:off x="3619499" y="2732484"/>
        <a:ext cx="3619500" cy="1639490"/>
      </dsp:txXfrm>
    </dsp:sp>
    <dsp:sp modelId="{262B0E45-B287-4AF6-BC11-3094ED50B7D8}">
      <dsp:nvSpPr>
        <dsp:cNvPr id="0" name=""/>
        <dsp:cNvSpPr/>
      </dsp:nvSpPr>
      <dsp:spPr>
        <a:xfrm>
          <a:off x="2533650" y="1639490"/>
          <a:ext cx="2171700" cy="1092993"/>
        </a:xfrm>
        <a:prstGeom prst="roundRect">
          <a:avLst/>
        </a:prstGeom>
        <a:solidFill>
          <a:schemeClr val="accent2">
            <a:tint val="4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Contract</a:t>
          </a:r>
          <a:endParaRPr lang="en-US" sz="3300" kern="1200" dirty="0"/>
        </a:p>
      </dsp:txBody>
      <dsp:txXfrm>
        <a:off x="2587006" y="1692846"/>
        <a:ext cx="2064988" cy="986281"/>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66D5A064-D835-4EBA-BFD0-EE87AFABBAD4}" type="datetimeFigureOut">
              <a:rPr lang="en-US" smtClean="0"/>
              <a:t>11/6/2014</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F0106793-61CC-4246-9BCA-5917AB2B0B2E}" type="slidenum">
              <a:rPr lang="en-US" smtClean="0"/>
              <a:t>‹#›</a:t>
            </a:fld>
            <a:endParaRPr lang="en-US"/>
          </a:p>
        </p:txBody>
      </p:sp>
    </p:spTree>
    <p:extLst>
      <p:ext uri="{BB962C8B-B14F-4D97-AF65-F5344CB8AC3E}">
        <p14:creationId xmlns:p14="http://schemas.microsoft.com/office/powerpoint/2010/main" val="2820419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DC97723E-6421-42B6-A18C-E0447D7BBC15}" type="datetimeFigureOut">
              <a:rPr lang="en-US" smtClean="0"/>
              <a:t>11/6/2014</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9A956766-87FA-4270-92ED-FF3AF5373C97}" type="slidenum">
              <a:rPr lang="en-US" smtClean="0"/>
              <a:t>‹#›</a:t>
            </a:fld>
            <a:endParaRPr lang="en-US" dirty="0"/>
          </a:p>
        </p:txBody>
      </p:sp>
    </p:spTree>
    <p:extLst>
      <p:ext uri="{BB962C8B-B14F-4D97-AF65-F5344CB8AC3E}">
        <p14:creationId xmlns:p14="http://schemas.microsoft.com/office/powerpoint/2010/main" val="2786548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are a few of the inter-relational considerations when performing clinical work… “Supervision is continually affected by a complex web of intersecting therapeutic, professional, and personal relationships.” (Todd &amp; Storm, 2014)</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2</a:t>
            </a:fld>
            <a:endParaRPr lang="en-US" dirty="0"/>
          </a:p>
        </p:txBody>
      </p:sp>
    </p:spTree>
    <p:extLst>
      <p:ext uri="{BB962C8B-B14F-4D97-AF65-F5344CB8AC3E}">
        <p14:creationId xmlns:p14="http://schemas.microsoft.com/office/powerpoint/2010/main" val="320055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“Therapeutic [and supervisory]</a:t>
            </a:r>
            <a:r>
              <a:rPr lang="en-US" baseline="0" dirty="0" smtClean="0"/>
              <a:t> </a:t>
            </a:r>
            <a:r>
              <a:rPr lang="en-US" dirty="0" smtClean="0"/>
              <a:t>competencies require a synthesis of many different and even contradictory abilities.”  (Colapinto, 1988)</a:t>
            </a:r>
          </a:p>
          <a:p>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11</a:t>
            </a:fld>
            <a:endParaRPr lang="en-US" dirty="0"/>
          </a:p>
        </p:txBody>
      </p:sp>
    </p:spTree>
    <p:extLst>
      <p:ext uri="{BB962C8B-B14F-4D97-AF65-F5344CB8AC3E}">
        <p14:creationId xmlns:p14="http://schemas.microsoft.com/office/powerpoint/2010/main" val="4209219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of these issues are among</a:t>
            </a:r>
            <a:r>
              <a:rPr lang="en-US" baseline="0" dirty="0" smtClean="0"/>
              <a:t> the topics that can be discussed in the formation of the relationship to determine the appropriateness of the supervisory relationship in meeting the supervisee’s needs.  A contract is developed as a means to review and create accountability to these issues, as well as fees, theories, record-keeping, and ethics.</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12</a:t>
            </a:fld>
            <a:endParaRPr lang="en-US" dirty="0"/>
          </a:p>
        </p:txBody>
      </p:sp>
    </p:spTree>
    <p:extLst>
      <p:ext uri="{BB962C8B-B14F-4D97-AF65-F5344CB8AC3E}">
        <p14:creationId xmlns:p14="http://schemas.microsoft.com/office/powerpoint/2010/main" val="3706111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Supervising others can be a challenging</a:t>
            </a:r>
            <a:r>
              <a:rPr lang="en-US" baseline="0" dirty="0" smtClean="0"/>
              <a:t> endeavor, but stimulates the supervisor to a higher level of professional development, and can maintain accountability and growth within a professional community.  Having effective mentoring is a part of that process.</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13</a:t>
            </a:fld>
            <a:endParaRPr lang="en-US" dirty="0"/>
          </a:p>
        </p:txBody>
      </p:sp>
    </p:spTree>
    <p:extLst>
      <p:ext uri="{BB962C8B-B14F-4D97-AF65-F5344CB8AC3E}">
        <p14:creationId xmlns:p14="http://schemas.microsoft.com/office/powerpoint/2010/main" val="1368603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a:t>
            </a:r>
            <a:r>
              <a:rPr lang="en-US" baseline="0" dirty="0" smtClean="0"/>
              <a:t> a clip from “Anger Management”. (I will ask that you excuse some of the language from this clip).  While it appeared to be an effective therapeutic strategy for our friend, Jack Nicholson, consideration must be paid to ethics, safety, client history and cultural/gender context, among other things!  While it is a funny parody, it is a virtual “I Spy” treasure hunt for ethical violations!</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14</a:t>
            </a:fld>
            <a:endParaRPr lang="en-US" dirty="0"/>
          </a:p>
        </p:txBody>
      </p:sp>
    </p:spTree>
    <p:extLst>
      <p:ext uri="{BB962C8B-B14F-4D97-AF65-F5344CB8AC3E}">
        <p14:creationId xmlns:p14="http://schemas.microsoft.com/office/powerpoint/2010/main" val="1283718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15</a:t>
            </a:fld>
            <a:endParaRPr lang="en-US" dirty="0"/>
          </a:p>
        </p:txBody>
      </p:sp>
    </p:spTree>
    <p:extLst>
      <p:ext uri="{BB962C8B-B14F-4D97-AF65-F5344CB8AC3E}">
        <p14:creationId xmlns:p14="http://schemas.microsoft.com/office/powerpoint/2010/main" val="1364385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Sense of professional identity and belonging</a:t>
            </a:r>
          </a:p>
          <a:p>
            <a:r>
              <a:rPr lang="en-US" baseline="0" dirty="0" smtClean="0"/>
              <a:t>Congruent with mindful awareness and a learner’s mentality</a:t>
            </a:r>
          </a:p>
          <a:p>
            <a:r>
              <a:rPr lang="en-US" baseline="0" dirty="0" smtClean="0"/>
              <a:t>Congruent with family therapy model</a:t>
            </a:r>
          </a:p>
          <a:p>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16</a:t>
            </a:fld>
            <a:endParaRPr lang="en-US" dirty="0"/>
          </a:p>
        </p:txBody>
      </p:sp>
    </p:spTree>
    <p:extLst>
      <p:ext uri="{BB962C8B-B14F-4D97-AF65-F5344CB8AC3E}">
        <p14:creationId xmlns:p14="http://schemas.microsoft.com/office/powerpoint/2010/main" val="1860057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17</a:t>
            </a:fld>
            <a:endParaRPr lang="en-US" dirty="0"/>
          </a:p>
        </p:txBody>
      </p:sp>
    </p:spTree>
    <p:extLst>
      <p:ext uri="{BB962C8B-B14F-4D97-AF65-F5344CB8AC3E}">
        <p14:creationId xmlns:p14="http://schemas.microsoft.com/office/powerpoint/2010/main" val="210121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 </a:t>
            </a:r>
          </a:p>
          <a:p>
            <a:endParaRPr lang="en-US" dirty="0" smtClean="0"/>
          </a:p>
          <a:p>
            <a:r>
              <a:rPr lang="en-US" dirty="0" smtClean="0"/>
              <a:t>Todd, T.C. &amp;</a:t>
            </a:r>
            <a:r>
              <a:rPr lang="en-US" baseline="0" dirty="0" smtClean="0"/>
              <a:t> Storm, C.L. </a:t>
            </a:r>
            <a:r>
              <a:rPr lang="en-US" i="1" baseline="0" dirty="0" smtClean="0"/>
              <a:t>The Complete Systemic Supervisor: Context, Philosophy, and Pragmatics, 2</a:t>
            </a:r>
            <a:r>
              <a:rPr lang="en-US" i="1" baseline="30000" dirty="0" smtClean="0"/>
              <a:t>nd</a:t>
            </a:r>
            <a:r>
              <a:rPr lang="en-US" i="1" baseline="0" dirty="0" smtClean="0"/>
              <a:t> Edition. 2014.</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18</a:t>
            </a:fld>
            <a:endParaRPr lang="en-US" dirty="0"/>
          </a:p>
        </p:txBody>
      </p:sp>
    </p:spTree>
    <p:extLst>
      <p:ext uri="{BB962C8B-B14F-4D97-AF65-F5344CB8AC3E}">
        <p14:creationId xmlns:p14="http://schemas.microsoft.com/office/powerpoint/2010/main" val="27054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examples</a:t>
            </a:r>
            <a:r>
              <a:rPr lang="en-US" baseline="0" dirty="0" smtClean="0"/>
              <a:t> of some of the other layers of dynamic interconnections within a client/therapist relationship.  (I didn’t have room for all of them!) </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3</a:t>
            </a:fld>
            <a:endParaRPr lang="en-US" dirty="0"/>
          </a:p>
        </p:txBody>
      </p:sp>
    </p:spTree>
    <p:extLst>
      <p:ext uri="{BB962C8B-B14F-4D97-AF65-F5344CB8AC3E}">
        <p14:creationId xmlns:p14="http://schemas.microsoft.com/office/powerpoint/2010/main" val="1210205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begin</a:t>
            </a:r>
            <a:r>
              <a:rPr lang="en-US" baseline="0" dirty="0" smtClean="0"/>
              <a:t> learning about using our theories, the supervisee’s theories and development, our mentor’s tools, the client’s issues and impasses, the clinical setting, managed care, licensing boards, diagnostic considerations, coordination of care….. It can be overwhelming!  Whew!</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4</a:t>
            </a:fld>
            <a:endParaRPr lang="en-US" dirty="0"/>
          </a:p>
        </p:txBody>
      </p:sp>
    </p:spTree>
    <p:extLst>
      <p:ext uri="{BB962C8B-B14F-4D97-AF65-F5344CB8AC3E}">
        <p14:creationId xmlns:p14="http://schemas.microsoft.com/office/powerpoint/2010/main" val="179271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whom, of these two individuals, do you most identify with regard to the clinical supervision experience?</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5</a:t>
            </a:fld>
            <a:endParaRPr lang="en-US" dirty="0"/>
          </a:p>
        </p:txBody>
      </p:sp>
    </p:spTree>
    <p:extLst>
      <p:ext uri="{BB962C8B-B14F-4D97-AF65-F5344CB8AC3E}">
        <p14:creationId xmlns:p14="http://schemas.microsoft.com/office/powerpoint/2010/main" val="884419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model and structure of supervision is essential to maintaining professional development within a therapeutic discipline.  This presentation will</a:t>
            </a:r>
            <a:r>
              <a:rPr lang="en-US" baseline="0" dirty="0" smtClean="0"/>
              <a:t> give you my philosophy of clinical supervision.</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6</a:t>
            </a:fld>
            <a:endParaRPr lang="en-US" dirty="0"/>
          </a:p>
        </p:txBody>
      </p:sp>
    </p:spTree>
    <p:extLst>
      <p:ext uri="{BB962C8B-B14F-4D97-AF65-F5344CB8AC3E}">
        <p14:creationId xmlns:p14="http://schemas.microsoft.com/office/powerpoint/2010/main" val="2019821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training in systems-oriented approaches provide a unique foundation to the supervision process, and assist those we supervise to gain their own multi-dimensional</a:t>
            </a:r>
            <a:r>
              <a:rPr lang="en-US" baseline="0" dirty="0" smtClean="0"/>
              <a:t> viewpoint in order to best help clients, and to consider context, complexity, and interconnection.</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7</a:t>
            </a:fld>
            <a:endParaRPr lang="en-US" dirty="0"/>
          </a:p>
        </p:txBody>
      </p:sp>
    </p:spTree>
    <p:extLst>
      <p:ext uri="{BB962C8B-B14F-4D97-AF65-F5344CB8AC3E}">
        <p14:creationId xmlns:p14="http://schemas.microsoft.com/office/powerpoint/2010/main" val="227937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mentoring</a:t>
            </a:r>
            <a:r>
              <a:rPr lang="en-US" baseline="0" dirty="0" smtClean="0"/>
              <a:t> process is a built in structure and safeguard to assist the supervisor to develop and attend to her own processes as supervisor, clinician, and person, and in turn, offer this awareness to her supervisees.</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8</a:t>
            </a:fld>
            <a:endParaRPr lang="en-US" dirty="0"/>
          </a:p>
        </p:txBody>
      </p:sp>
    </p:spTree>
    <p:extLst>
      <p:ext uri="{BB962C8B-B14F-4D97-AF65-F5344CB8AC3E}">
        <p14:creationId xmlns:p14="http://schemas.microsoft.com/office/powerpoint/2010/main" val="3307819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9</a:t>
            </a:fld>
            <a:endParaRPr lang="en-US" dirty="0"/>
          </a:p>
        </p:txBody>
      </p:sp>
    </p:spTree>
    <p:extLst>
      <p:ext uri="{BB962C8B-B14F-4D97-AF65-F5344CB8AC3E}">
        <p14:creationId xmlns:p14="http://schemas.microsoft.com/office/powerpoint/2010/main" val="698750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smtClean="0"/>
              <a:t>Solution Focused: Structure and language</a:t>
            </a:r>
            <a:r>
              <a:rPr lang="en-US" sz="900" baseline="0" dirty="0" smtClean="0"/>
              <a:t> that promoted tangible shared vision, positive client experiences and empowerment.  </a:t>
            </a:r>
          </a:p>
          <a:p>
            <a:r>
              <a:rPr lang="en-US" sz="900" baseline="0" dirty="0" smtClean="0"/>
              <a:t>Family Strategic/Structural: Family as change-agent, exponential benefit to larger </a:t>
            </a:r>
            <a:r>
              <a:rPr lang="en-US" baseline="0" dirty="0" smtClean="0"/>
              <a:t>systems, reaches to the heart of impasses.  </a:t>
            </a:r>
          </a:p>
          <a:p>
            <a:r>
              <a:rPr lang="en-US" baseline="0" dirty="0" smtClean="0"/>
              <a:t>EFT: Replaces reactive emotional coping with more effective responding through an emotionally-reflective process. Provides avenues for helping with trauma-affected families and is shown to provide long-term insight </a:t>
            </a:r>
            <a:r>
              <a:rPr lang="en-US" baseline="0" smtClean="0"/>
              <a:t>and result.</a:t>
            </a:r>
            <a:endParaRPr lang="en-US" dirty="0"/>
          </a:p>
        </p:txBody>
      </p:sp>
      <p:sp>
        <p:nvSpPr>
          <p:cNvPr id="4" name="Slide Number Placeholder 3"/>
          <p:cNvSpPr>
            <a:spLocks noGrp="1"/>
          </p:cNvSpPr>
          <p:nvPr>
            <p:ph type="sldNum" sz="quarter" idx="10"/>
          </p:nvPr>
        </p:nvSpPr>
        <p:spPr/>
        <p:txBody>
          <a:bodyPr/>
          <a:lstStyle/>
          <a:p>
            <a:fld id="{9A956766-87FA-4270-92ED-FF3AF5373C97}" type="slidenum">
              <a:rPr lang="en-US" smtClean="0"/>
              <a:t>10</a:t>
            </a:fld>
            <a:endParaRPr lang="en-US" dirty="0"/>
          </a:p>
        </p:txBody>
      </p:sp>
    </p:spTree>
    <p:extLst>
      <p:ext uri="{BB962C8B-B14F-4D97-AF65-F5344CB8AC3E}">
        <p14:creationId xmlns:p14="http://schemas.microsoft.com/office/powerpoint/2010/main" val="40607148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7E2C47F-E2CA-49F5-972D-B3788381F7A6}" type="datetimeFigureOut">
              <a:rPr lang="en-US" smtClean="0"/>
              <a:t>11/6/2014</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3C09BEF-CBA3-4CBC-8D31-5109EDFF3E8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7E2C47F-E2CA-49F5-972D-B3788381F7A6}" type="datetimeFigureOut">
              <a:rPr lang="en-US" smtClean="0"/>
              <a:t>11/6/2014</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7E2C47F-E2CA-49F5-972D-B3788381F7A6}" type="datetimeFigureOut">
              <a:rPr lang="en-US" smtClean="0"/>
              <a:t>11/6/2014</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3C09BEF-CBA3-4CBC-8D31-5109EDFF3E8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7E2C47F-E2CA-49F5-972D-B3788381F7A6}" type="datetimeFigureOut">
              <a:rPr lang="en-US" smtClean="0"/>
              <a:t>11/6/2014</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3C09BEF-CBA3-4CBC-8D31-5109EDFF3E8C}"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7E2C47F-E2CA-49F5-972D-B3788381F7A6}" type="datetimeFigureOut">
              <a:rPr lang="en-US" smtClean="0"/>
              <a:t>11/6/2014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3C09BEF-CBA3-4CBC-8D31-5109EDFF3E8C}" type="slidenum">
              <a:rPr lang="en-US" smtClean="0"/>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7E2C47F-E2CA-49F5-972D-B3788381F7A6}" type="datetimeFigureOut">
              <a:rPr lang="en-US" smtClean="0"/>
              <a:t>11/6/2014</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3C09BEF-CBA3-4CBC-8D31-5109EDFF3E8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9LZ35Ar3r2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8.xml"/><Relationship Id="rId5" Type="http://schemas.openxmlformats.org/officeDocument/2006/relationships/audio" Target="../media/audio1.wav"/><Relationship Id="rId4" Type="http://schemas.openxmlformats.org/officeDocument/2006/relationships/image" Target="../media/image10.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2.xml"/><Relationship Id="rId16" Type="http://schemas.openxmlformats.org/officeDocument/2006/relationships/diagramColors" Target="../diagrams/colors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2286000"/>
          </a:xfrm>
        </p:spPr>
        <p:txBody>
          <a:bodyPr>
            <a:normAutofit/>
          </a:bodyPr>
          <a:lstStyle/>
          <a:p>
            <a:r>
              <a:rPr lang="en-US" dirty="0" smtClean="0"/>
              <a:t>Philosophy of Clinical Supervision</a:t>
            </a:r>
            <a:endParaRPr lang="en-US" dirty="0"/>
          </a:p>
        </p:txBody>
      </p:sp>
      <p:sp>
        <p:nvSpPr>
          <p:cNvPr id="3" name="Subtitle 2"/>
          <p:cNvSpPr>
            <a:spLocks noGrp="1"/>
          </p:cNvSpPr>
          <p:nvPr>
            <p:ph type="subTitle" idx="1"/>
          </p:nvPr>
        </p:nvSpPr>
        <p:spPr>
          <a:xfrm>
            <a:off x="3581400" y="5562600"/>
            <a:ext cx="5114778" cy="1101248"/>
          </a:xfrm>
        </p:spPr>
        <p:txBody>
          <a:bodyPr>
            <a:normAutofit/>
          </a:bodyPr>
          <a:lstStyle/>
          <a:p>
            <a:r>
              <a:rPr lang="en-US" dirty="0" smtClean="0"/>
              <a:t>Sherry Hubbard, LIMHP, MFT, PC</a:t>
            </a:r>
          </a:p>
          <a:p>
            <a:r>
              <a:rPr lang="en-US" dirty="0" smtClean="0"/>
              <a:t>For </a:t>
            </a:r>
            <a:r>
              <a:rPr lang="en-US" dirty="0"/>
              <a:t>CYAF 895, Supervision in Medical Family </a:t>
            </a:r>
            <a:r>
              <a:rPr lang="en-US" dirty="0" smtClean="0"/>
              <a:t>Therapy, Summer 2014</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1561" y="3429000"/>
            <a:ext cx="2093778" cy="1304925"/>
          </a:xfrm>
          <a:prstGeom prst="rect">
            <a:avLst/>
          </a:prstGeom>
        </p:spPr>
      </p:pic>
    </p:spTree>
    <p:extLst>
      <p:ext uri="{BB962C8B-B14F-4D97-AF65-F5344CB8AC3E}">
        <p14:creationId xmlns:p14="http://schemas.microsoft.com/office/powerpoint/2010/main" val="2646610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My clinical Approach</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82525742"/>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Up Arrow 2"/>
          <p:cNvSpPr/>
          <p:nvPr/>
        </p:nvSpPr>
        <p:spPr>
          <a:xfrm>
            <a:off x="3137916" y="4724400"/>
            <a:ext cx="242316"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Up Arrow 3"/>
          <p:cNvSpPr/>
          <p:nvPr/>
        </p:nvSpPr>
        <p:spPr>
          <a:xfrm>
            <a:off x="3137914" y="3429000"/>
            <a:ext cx="242317"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 Arrow 4"/>
          <p:cNvSpPr/>
          <p:nvPr/>
        </p:nvSpPr>
        <p:spPr>
          <a:xfrm>
            <a:off x="3137916" y="2133600"/>
            <a:ext cx="242315"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5074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nextCondLst>
                <p:cond evt="onClick" delay="0">
                  <p:tgtEl>
                    <p:spTgt spid="2"/>
                  </p:tgtEl>
                </p:cond>
              </p:nextCondLst>
            </p:seq>
          </p:childTnLst>
        </p:cTn>
      </p:par>
    </p:tnLst>
    <p:bldLst>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My Methods </a:t>
            </a:r>
            <a:r>
              <a:rPr lang="en-US" dirty="0" smtClean="0"/>
              <a:t>of MFT Supervision</a:t>
            </a:r>
            <a:endParaRPr lang="en-US" dirty="0"/>
          </a:p>
        </p:txBody>
      </p:sp>
      <p:sp>
        <p:nvSpPr>
          <p:cNvPr id="3" name="Content Placeholder 2"/>
          <p:cNvSpPr>
            <a:spLocks noGrp="1"/>
          </p:cNvSpPr>
          <p:nvPr>
            <p:ph idx="1"/>
          </p:nvPr>
        </p:nvSpPr>
        <p:spPr>
          <a:solidFill>
            <a:schemeClr val="bg2"/>
          </a:solidFill>
        </p:spPr>
        <p:txBody>
          <a:bodyPr>
            <a:normAutofit lnSpcReduction="10000"/>
          </a:bodyPr>
          <a:lstStyle/>
          <a:p>
            <a:r>
              <a:rPr lang="en-US" dirty="0" smtClean="0">
                <a:solidFill>
                  <a:schemeClr val="accent2">
                    <a:lumMod val="50000"/>
                  </a:schemeClr>
                </a:solidFill>
              </a:rPr>
              <a:t>Solution-Focused:</a:t>
            </a:r>
          </a:p>
          <a:p>
            <a:pPr lvl="1"/>
            <a:r>
              <a:rPr lang="en-US" dirty="0" smtClean="0"/>
              <a:t>Offers structure, hopeful/manageable jumpstart to supervisory process </a:t>
            </a:r>
          </a:p>
          <a:p>
            <a:pPr lvl="1"/>
            <a:r>
              <a:rPr lang="en-US" dirty="0"/>
              <a:t>L</a:t>
            </a:r>
            <a:r>
              <a:rPr lang="en-US" dirty="0" smtClean="0"/>
              <a:t>anguage that promotes openness to new ideas and development, </a:t>
            </a:r>
          </a:p>
          <a:p>
            <a:pPr lvl="1"/>
            <a:r>
              <a:rPr lang="en-US" dirty="0" smtClean="0"/>
              <a:t>Sees supervisee as expert.</a:t>
            </a:r>
          </a:p>
          <a:p>
            <a:r>
              <a:rPr lang="en-US" dirty="0" smtClean="0">
                <a:solidFill>
                  <a:schemeClr val="accent2">
                    <a:lumMod val="50000"/>
                  </a:schemeClr>
                </a:solidFill>
              </a:rPr>
              <a:t>Structural/Strategic: </a:t>
            </a:r>
          </a:p>
          <a:p>
            <a:pPr lvl="1"/>
            <a:r>
              <a:rPr lang="en-US" dirty="0" smtClean="0"/>
              <a:t>Provides direction towards the heart of impasse and mobilizes resources towards new structures.</a:t>
            </a:r>
          </a:p>
          <a:p>
            <a:r>
              <a:rPr lang="en-US" dirty="0" smtClean="0">
                <a:solidFill>
                  <a:schemeClr val="accent2">
                    <a:lumMod val="50000"/>
                  </a:schemeClr>
                </a:solidFill>
              </a:rPr>
              <a:t>Emotionally-Focused:  </a:t>
            </a:r>
          </a:p>
          <a:p>
            <a:pPr lvl="1"/>
            <a:r>
              <a:rPr lang="en-US" dirty="0" smtClean="0"/>
              <a:t>Promotes self-reflective processes </a:t>
            </a:r>
          </a:p>
          <a:p>
            <a:pPr lvl="1"/>
            <a:r>
              <a:rPr lang="en-US" dirty="0" smtClean="0"/>
              <a:t>Facilitates relationship</a:t>
            </a:r>
          </a:p>
        </p:txBody>
      </p:sp>
    </p:spTree>
    <p:extLst>
      <p:ext uri="{BB962C8B-B14F-4D97-AF65-F5344CB8AC3E}">
        <p14:creationId xmlns:p14="http://schemas.microsoft.com/office/powerpoint/2010/main" val="2502148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1772"/>
            <a:ext cx="7848600" cy="1393371"/>
          </a:xfrm>
        </p:spPr>
        <p:txBody>
          <a:bodyPr>
            <a:normAutofit/>
          </a:bodyPr>
          <a:lstStyle/>
          <a:p>
            <a:r>
              <a:rPr lang="en-US" sz="2800" dirty="0" smtClean="0"/>
              <a:t>Establishing Goals, Roles, and Process</a:t>
            </a:r>
            <a:r>
              <a:rPr lang="en-US" dirty="0" smtClean="0"/>
              <a:t/>
            </a:r>
            <a:br>
              <a:rPr lang="en-US" dirty="0" smtClean="0"/>
            </a:br>
            <a:endParaRPr lang="en-US"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2998945223"/>
              </p:ext>
            </p:extLst>
          </p:nvPr>
        </p:nvGraphicFramePr>
        <p:xfrm>
          <a:off x="457200" y="2133600"/>
          <a:ext cx="7239000" cy="4371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8"/>
          <p:cNvSpPr>
            <a:spLocks noGrp="1"/>
          </p:cNvSpPr>
          <p:nvPr>
            <p:ph type="body" idx="2"/>
          </p:nvPr>
        </p:nvSpPr>
        <p:spPr>
          <a:xfrm>
            <a:off x="457200" y="1219200"/>
            <a:ext cx="7620000" cy="838200"/>
          </a:xfrm>
        </p:spPr>
        <p:txBody>
          <a:bodyPr>
            <a:noAutofit/>
          </a:bodyPr>
          <a:lstStyle/>
          <a:p>
            <a:r>
              <a:rPr lang="en-US" sz="2800" dirty="0" smtClean="0"/>
              <a:t>How do </a:t>
            </a:r>
            <a:r>
              <a:rPr lang="en-US" sz="2800" dirty="0" smtClean="0"/>
              <a:t>I </a:t>
            </a:r>
            <a:r>
              <a:rPr lang="en-US" sz="2800" dirty="0" smtClean="0"/>
              <a:t>develop a structure </a:t>
            </a:r>
          </a:p>
          <a:p>
            <a:r>
              <a:rPr lang="en-US" sz="2800" dirty="0" smtClean="0"/>
              <a:t>For a new supervisory relationship? </a:t>
            </a:r>
            <a:endParaRPr lang="en-US" sz="2800" dirty="0"/>
          </a:p>
        </p:txBody>
      </p:sp>
    </p:spTree>
    <p:extLst>
      <p:ext uri="{BB962C8B-B14F-4D97-AF65-F5344CB8AC3E}">
        <p14:creationId xmlns:p14="http://schemas.microsoft.com/office/powerpoint/2010/main" val="261859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3">
            <a:extLst>
              <a:ext uri="{28A0092B-C50C-407E-A947-70E740481C1C}">
                <a14:useLocalDpi xmlns:a14="http://schemas.microsoft.com/office/drawing/2010/main" val="0"/>
              </a:ext>
            </a:extLst>
          </a:blip>
          <a:srcRect t="143" b="143"/>
          <a:stretch>
            <a:fillRect/>
          </a:stretch>
        </p:blipFill>
        <p:spPr>
          <a:xfrm>
            <a:off x="228600" y="403118"/>
            <a:ext cx="5486400" cy="5486400"/>
          </a:xfrm>
        </p:spPr>
      </p:pic>
      <p:sp>
        <p:nvSpPr>
          <p:cNvPr id="4" name="Text Placeholder 3"/>
          <p:cNvSpPr>
            <a:spLocks noGrp="1"/>
          </p:cNvSpPr>
          <p:nvPr>
            <p:ph type="body" sz="half" idx="2"/>
          </p:nvPr>
        </p:nvSpPr>
        <p:spPr>
          <a:xfrm>
            <a:off x="5943600" y="914400"/>
            <a:ext cx="2874498" cy="4648200"/>
          </a:xfrm>
        </p:spPr>
        <p:txBody>
          <a:bodyPr>
            <a:normAutofit/>
          </a:bodyPr>
          <a:lstStyle/>
          <a:p>
            <a:r>
              <a:rPr lang="en-US" sz="3200" dirty="0" smtClean="0"/>
              <a:t>Commitment to supervising others is a commitment to maintaining </a:t>
            </a:r>
            <a:r>
              <a:rPr lang="en-US" sz="3200" dirty="0" smtClean="0"/>
              <a:t>my</a:t>
            </a:r>
            <a:r>
              <a:rPr lang="en-US" sz="3200" dirty="0" smtClean="0"/>
              <a:t> </a:t>
            </a:r>
            <a:r>
              <a:rPr lang="en-US" sz="3200" dirty="0" smtClean="0"/>
              <a:t>own professional development.</a:t>
            </a:r>
            <a:endParaRPr lang="en-US" sz="3200" dirty="0"/>
          </a:p>
        </p:txBody>
      </p:sp>
    </p:spTree>
    <p:extLst>
      <p:ext uri="{BB962C8B-B14F-4D97-AF65-F5344CB8AC3E}">
        <p14:creationId xmlns:p14="http://schemas.microsoft.com/office/powerpoint/2010/main" val="1634100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Consider the possibilities that the lack of these structures may develop…</a:t>
            </a:r>
            <a:endParaRPr lang="en-US" sz="2800" dirty="0"/>
          </a:p>
        </p:txBody>
      </p:sp>
      <p:sp>
        <p:nvSpPr>
          <p:cNvPr id="3" name="Content Placeholder 2"/>
          <p:cNvSpPr>
            <a:spLocks noGrp="1"/>
          </p:cNvSpPr>
          <p:nvPr>
            <p:ph idx="1"/>
          </p:nvPr>
        </p:nvSpPr>
        <p:spPr>
          <a:xfrm>
            <a:off x="457200" y="1609416"/>
            <a:ext cx="7239000" cy="1362384"/>
          </a:xfrm>
        </p:spPr>
        <p:txBody>
          <a:bodyPr/>
          <a:lstStyle/>
          <a:p>
            <a:r>
              <a:rPr lang="en-US" dirty="0" smtClean="0">
                <a:solidFill>
                  <a:schemeClr val="tx1">
                    <a:lumMod val="65000"/>
                    <a:lumOff val="35000"/>
                  </a:schemeClr>
                </a:solidFill>
                <a:hlinkClick r:id="rId3"/>
              </a:rPr>
              <a:t>http://www.youtube.com/watch?v=9LZ35Ar3r2k</a:t>
            </a:r>
            <a:endParaRPr lang="en-US" dirty="0">
              <a:solidFill>
                <a:schemeClr val="tx1">
                  <a:lumMod val="65000"/>
                  <a:lumOff val="35000"/>
                </a:schemeClr>
              </a:solidFill>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5600" y="2269621"/>
            <a:ext cx="4216527" cy="3940679"/>
          </a:xfrm>
          <a:prstGeom prst="rect">
            <a:avLst/>
          </a:prstGeom>
        </p:spPr>
      </p:pic>
    </p:spTree>
    <p:extLst>
      <p:ext uri="{BB962C8B-B14F-4D97-AF65-F5344CB8AC3E}">
        <p14:creationId xmlns:p14="http://schemas.microsoft.com/office/powerpoint/2010/main" val="2968085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899160"/>
          </a:xfrm>
        </p:spPr>
        <p:txBody>
          <a:bodyPr/>
          <a:lstStyle/>
          <a:p>
            <a:r>
              <a:rPr lang="en-US" dirty="0" smtClean="0"/>
              <a:t>Checklist for supervision</a:t>
            </a:r>
            <a:endParaRPr lang="en-US" dirty="0"/>
          </a:p>
        </p:txBody>
      </p:sp>
      <p:sp>
        <p:nvSpPr>
          <p:cNvPr id="3" name="Content Placeholder 2"/>
          <p:cNvSpPr>
            <a:spLocks noGrp="1"/>
          </p:cNvSpPr>
          <p:nvPr>
            <p:ph idx="1"/>
          </p:nvPr>
        </p:nvSpPr>
        <p:spPr>
          <a:xfrm>
            <a:off x="457200" y="990600"/>
            <a:ext cx="7239000" cy="5867400"/>
          </a:xfrm>
        </p:spPr>
        <p:txBody>
          <a:bodyPr>
            <a:normAutofit/>
          </a:bodyPr>
          <a:lstStyle/>
          <a:p>
            <a:r>
              <a:rPr lang="en-US" dirty="0" smtClean="0"/>
              <a:t>Professional/Personal Developmental Awareness of one’s own psycho/social/spiritual process, including family of origin</a:t>
            </a:r>
          </a:p>
          <a:p>
            <a:r>
              <a:rPr lang="en-US" dirty="0" smtClean="0"/>
              <a:t>Offering strong theoretical foundations for both therapy and supervision processes.</a:t>
            </a:r>
          </a:p>
          <a:p>
            <a:r>
              <a:rPr lang="en-US" dirty="0" smtClean="0"/>
              <a:t>Maintaining sensitivity to cultural and gender-related factors in client’s and supervisee’s world view</a:t>
            </a:r>
          </a:p>
          <a:p>
            <a:r>
              <a:rPr lang="en-US" dirty="0" smtClean="0"/>
              <a:t>Understanding and mobilizing the power of interconnected relationships</a:t>
            </a:r>
          </a:p>
          <a:p>
            <a:r>
              <a:rPr lang="en-US" dirty="0" smtClean="0"/>
              <a:t>Committing rigorous attention to evolving clinical research and professional standards</a:t>
            </a:r>
          </a:p>
          <a:p>
            <a:endParaRPr lang="en-US" dirty="0" smtClean="0"/>
          </a:p>
        </p:txBody>
      </p:sp>
    </p:spTree>
    <p:extLst>
      <p:ext uri="{BB962C8B-B14F-4D97-AF65-F5344CB8AC3E}">
        <p14:creationId xmlns:p14="http://schemas.microsoft.com/office/powerpoint/2010/main" val="2112286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81600"/>
            <a:ext cx="5897880" cy="1173480"/>
          </a:xfrm>
        </p:spPr>
        <p:txBody>
          <a:bodyPr>
            <a:normAutofit/>
          </a:bodyPr>
          <a:lstStyle/>
          <a:p>
            <a:r>
              <a:rPr lang="en-US" sz="6000" dirty="0" smtClean="0"/>
              <a:t>The result…</a:t>
            </a:r>
            <a:endParaRPr lang="en-US" sz="6000" dirty="0"/>
          </a:p>
        </p:txBody>
      </p:sp>
      <p:sp>
        <p:nvSpPr>
          <p:cNvPr id="7" name="Content Placeholder 6"/>
          <p:cNvSpPr>
            <a:spLocks noGrp="1"/>
          </p:cNvSpPr>
          <p:nvPr>
            <p:ph sz="half" idx="1"/>
          </p:nvPr>
        </p:nvSpPr>
        <p:spPr>
          <a:xfrm>
            <a:off x="457200" y="533400"/>
            <a:ext cx="7239000" cy="4724400"/>
          </a:xfrm>
        </p:spPr>
        <p:txBody>
          <a:bodyPr>
            <a:normAutofit fontScale="92500" lnSpcReduction="20000"/>
          </a:bodyPr>
          <a:lstStyle/>
          <a:p>
            <a:r>
              <a:rPr lang="en-US" dirty="0" smtClean="0"/>
              <a:t>Providing collegial support and accountability</a:t>
            </a:r>
          </a:p>
          <a:p>
            <a:r>
              <a:rPr lang="en-US" dirty="0" smtClean="0"/>
              <a:t>Engendering curiosity toward the client’s dilemma’s, world view, hidden resources, and emotional experiences.</a:t>
            </a:r>
          </a:p>
          <a:p>
            <a:r>
              <a:rPr lang="en-US" dirty="0" smtClean="0"/>
              <a:t>Incorporating ethical considerations, agency culture and policy, client population, and managed care oversight of day-to-day practice.</a:t>
            </a:r>
          </a:p>
          <a:p>
            <a:endParaRPr lang="en-US" dirty="0" smtClean="0"/>
          </a:p>
          <a:p>
            <a:pPr marL="0" indent="0">
              <a:buNone/>
            </a:pPr>
            <a:r>
              <a:rPr lang="en-US" dirty="0" smtClean="0"/>
              <a:t> </a:t>
            </a:r>
          </a:p>
          <a:p>
            <a:endParaRPr lang="en-US" sz="4800" dirty="0"/>
          </a:p>
        </p:txBody>
      </p:sp>
    </p:spTree>
    <p:extLst>
      <p:ext uri="{BB962C8B-B14F-4D97-AF65-F5344CB8AC3E}">
        <p14:creationId xmlns:p14="http://schemas.microsoft.com/office/powerpoint/2010/main" val="3398784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0" y="0"/>
            <a:ext cx="8153400" cy="6858000"/>
          </a:xfrm>
        </p:spPr>
      </p:pic>
      <p:sp>
        <p:nvSpPr>
          <p:cNvPr id="2" name="Title 1"/>
          <p:cNvSpPr>
            <a:spLocks noGrp="1"/>
          </p:cNvSpPr>
          <p:nvPr>
            <p:ph type="title"/>
          </p:nvPr>
        </p:nvSpPr>
        <p:spPr>
          <a:xfrm>
            <a:off x="457200" y="457200"/>
            <a:ext cx="5897880" cy="1752600"/>
          </a:xfrm>
        </p:spPr>
        <p:txBody>
          <a:bodyPr>
            <a:normAutofit/>
          </a:bodyPr>
          <a:lstStyle/>
          <a:p>
            <a:r>
              <a:rPr lang="en-US" sz="8000" dirty="0" smtClean="0"/>
              <a:t>viola!</a:t>
            </a:r>
            <a:endParaRPr lang="en-US" sz="8000" dirty="0"/>
          </a:p>
        </p:txBody>
      </p:sp>
      <p:sp>
        <p:nvSpPr>
          <p:cNvPr id="8" name="Text Placeholder 7"/>
          <p:cNvSpPr>
            <a:spLocks noGrp="1"/>
          </p:cNvSpPr>
          <p:nvPr>
            <p:ph type="body" idx="2"/>
          </p:nvPr>
        </p:nvSpPr>
        <p:spPr>
          <a:xfrm>
            <a:off x="0" y="5410200"/>
            <a:ext cx="8077200" cy="1981200"/>
          </a:xfrm>
        </p:spPr>
        <p:txBody>
          <a:bodyPr>
            <a:noAutofit/>
          </a:bodyPr>
          <a:lstStyle/>
          <a:p>
            <a:r>
              <a:rPr lang="en-US" sz="2800" dirty="0" smtClean="0">
                <a:solidFill>
                  <a:schemeClr val="bg1"/>
                </a:solidFill>
              </a:rPr>
              <a:t>We have helped develop a competent clinician, who is able to assist other developing therapists in their professional process!</a:t>
            </a:r>
            <a:endParaRPr lang="en-US" sz="2800" dirty="0">
              <a:solidFill>
                <a:schemeClr val="bg1"/>
              </a:solidFill>
            </a:endParaRPr>
          </a:p>
        </p:txBody>
      </p:sp>
    </p:spTree>
    <p:extLst>
      <p:ext uri="{BB962C8B-B14F-4D97-AF65-F5344CB8AC3E}">
        <p14:creationId xmlns:p14="http://schemas.microsoft.com/office/powerpoint/2010/main" val="2713969439"/>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chimes.wav"/>
          </p:stSnd>
        </p:sndAc>
      </p:transition>
    </mc:Choice>
    <mc:Fallback xmlns="">
      <p:transition spd="slow">
        <p:sndAc>
          <p:stSnd>
            <p:snd r:embed="rId5"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dirty="0" smtClean="0"/>
              <a:t>Questions??????</a:t>
            </a:r>
            <a:endParaRPr lang="en-US" sz="3600" dirty="0"/>
          </a:p>
        </p:txBody>
      </p:sp>
      <p:pic>
        <p:nvPicPr>
          <p:cNvPr id="10" name="Content Placeholder 9"/>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447800" y="1828800"/>
            <a:ext cx="4646048" cy="2895600"/>
          </a:xfrm>
        </p:spPr>
      </p:pic>
      <p:sp>
        <p:nvSpPr>
          <p:cNvPr id="11" name="TextBox 10"/>
          <p:cNvSpPr txBox="1"/>
          <p:nvPr/>
        </p:nvSpPr>
        <p:spPr>
          <a:xfrm>
            <a:off x="1295400" y="5334000"/>
            <a:ext cx="5715000" cy="95410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400" dirty="0" smtClean="0">
                <a:ln>
                  <a:solidFill>
                    <a:schemeClr val="tx1"/>
                  </a:solidFill>
                </a:ln>
                <a:solidFill>
                  <a:schemeClr val="tx1"/>
                </a:solidFill>
                <a:latin typeface="+mj-lt"/>
              </a:rPr>
              <a:t>Sherry Hubbard, LIMHP, MFT, PC</a:t>
            </a:r>
          </a:p>
          <a:p>
            <a:r>
              <a:rPr lang="en-US" sz="1400" dirty="0" smtClean="0">
                <a:ln>
                  <a:solidFill>
                    <a:schemeClr val="tx1"/>
                  </a:solidFill>
                </a:ln>
                <a:solidFill>
                  <a:schemeClr val="tx1"/>
                </a:solidFill>
                <a:latin typeface="+mj-lt"/>
              </a:rPr>
              <a:t>Great Plains Counseling, LLC</a:t>
            </a:r>
          </a:p>
          <a:p>
            <a:r>
              <a:rPr lang="en-US" sz="1400" dirty="0" smtClean="0">
                <a:ln>
                  <a:solidFill>
                    <a:schemeClr val="tx1"/>
                  </a:solidFill>
                </a:ln>
                <a:solidFill>
                  <a:schemeClr val="tx1"/>
                </a:solidFill>
                <a:latin typeface="+mj-lt"/>
              </a:rPr>
              <a:t>205 Galvin Rd, N, Bellevue, NE  68005</a:t>
            </a:r>
          </a:p>
          <a:p>
            <a:r>
              <a:rPr lang="en-US" sz="1400" dirty="0" smtClean="0">
                <a:ln>
                  <a:solidFill>
                    <a:schemeClr val="tx1"/>
                  </a:solidFill>
                </a:ln>
                <a:solidFill>
                  <a:schemeClr val="tx1"/>
                </a:solidFill>
                <a:latin typeface="+mj-lt"/>
              </a:rPr>
              <a:t>(402) 292-7712 ext. 10</a:t>
            </a:r>
            <a:endParaRPr lang="en-US" sz="1400" dirty="0">
              <a:ln>
                <a:solidFill>
                  <a:schemeClr val="tx1"/>
                </a:solidFill>
              </a:ln>
              <a:solidFill>
                <a:schemeClr val="tx1"/>
              </a:solidFill>
              <a:latin typeface="+mj-lt"/>
            </a:endParaRPr>
          </a:p>
        </p:txBody>
      </p:sp>
    </p:spTree>
    <p:extLst>
      <p:ext uri="{BB962C8B-B14F-4D97-AF65-F5344CB8AC3E}">
        <p14:creationId xmlns:p14="http://schemas.microsoft.com/office/powerpoint/2010/main" val="968029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00400" y="228601"/>
            <a:ext cx="4648200" cy="6096000"/>
          </a:xfrm>
        </p:spPr>
        <p:txBody>
          <a:bodyPr>
            <a:normAutofit/>
          </a:bodyPr>
          <a:lstStyle/>
          <a:p>
            <a:r>
              <a:rPr lang="en-US" sz="3600" dirty="0" smtClean="0"/>
              <a:t>There are multiple layers of interconnected relationships to consider in clinical Practice.</a:t>
            </a:r>
            <a:endParaRPr lang="en-US" sz="3600" dirty="0"/>
          </a:p>
        </p:txBody>
      </p:sp>
      <p:graphicFrame>
        <p:nvGraphicFramePr>
          <p:cNvPr id="6" name="Diagram 5"/>
          <p:cNvGraphicFramePr/>
          <p:nvPr>
            <p:extLst>
              <p:ext uri="{D42A27DB-BD31-4B8C-83A1-F6EECF244321}">
                <p14:modId xmlns:p14="http://schemas.microsoft.com/office/powerpoint/2010/main" val="3992056242"/>
              </p:ext>
            </p:extLst>
          </p:nvPr>
        </p:nvGraphicFramePr>
        <p:xfrm>
          <a:off x="-304800" y="-152400"/>
          <a:ext cx="5105400" cy="701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388881582"/>
              </p:ext>
            </p:extLst>
          </p:nvPr>
        </p:nvGraphicFramePr>
        <p:xfrm>
          <a:off x="2514600" y="3124200"/>
          <a:ext cx="5486400" cy="3505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414954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1813560"/>
          </a:xfrm>
        </p:spPr>
        <p:txBody>
          <a:bodyPr>
            <a:normAutofit/>
          </a:bodyPr>
          <a:lstStyle/>
          <a:p>
            <a:r>
              <a:rPr lang="en-US" dirty="0" smtClean="0"/>
              <a:t>…as well as  layers within each person within the clinical context…</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45789294"/>
              </p:ext>
            </p:extLst>
          </p:nvPr>
        </p:nvGraphicFramePr>
        <p:xfrm>
          <a:off x="3657600" y="609600"/>
          <a:ext cx="44958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extLst>
              <p:ext uri="{D42A27DB-BD31-4B8C-83A1-F6EECF244321}">
                <p14:modId xmlns:p14="http://schemas.microsoft.com/office/powerpoint/2010/main" val="1018219772"/>
              </p:ext>
            </p:extLst>
          </p:nvPr>
        </p:nvGraphicFramePr>
        <p:xfrm>
          <a:off x="609600" y="1905000"/>
          <a:ext cx="3657600" cy="3657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Diagram 9"/>
          <p:cNvGraphicFramePr/>
          <p:nvPr>
            <p:extLst>
              <p:ext uri="{D42A27DB-BD31-4B8C-83A1-F6EECF244321}">
                <p14:modId xmlns:p14="http://schemas.microsoft.com/office/powerpoint/2010/main" val="1672358488"/>
              </p:ext>
            </p:extLst>
          </p:nvPr>
        </p:nvGraphicFramePr>
        <p:xfrm>
          <a:off x="2133600" y="4343400"/>
          <a:ext cx="3733800" cy="17526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595849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33400"/>
            <a:ext cx="7543800" cy="609600"/>
          </a:xfrm>
        </p:spPr>
        <p:txBody>
          <a:bodyPr>
            <a:normAutofit fontScale="90000"/>
          </a:bodyPr>
          <a:lstStyle/>
          <a:p>
            <a:r>
              <a:rPr lang="en-US" dirty="0" smtClean="0"/>
              <a:t>The process can look very much like this, at first…</a:t>
            </a:r>
            <a:endParaRPr lang="en-US" dirty="0"/>
          </a:p>
        </p:txBody>
      </p:sp>
      <p:sp>
        <p:nvSpPr>
          <p:cNvPr id="7" name="Text Placeholder 6"/>
          <p:cNvSpPr>
            <a:spLocks noGrp="1"/>
          </p:cNvSpPr>
          <p:nvPr>
            <p:ph type="body" idx="2"/>
          </p:nvPr>
        </p:nvSpPr>
        <p:spPr>
          <a:xfrm>
            <a:off x="457200" y="1295400"/>
            <a:ext cx="7315200" cy="804528"/>
          </a:xfrm>
        </p:spPr>
        <p:txBody>
          <a:bodyPr>
            <a:normAutofit/>
          </a:bodyPr>
          <a:lstStyle/>
          <a:p>
            <a:r>
              <a:rPr lang="en-US" sz="2000" i="1" dirty="0" smtClean="0">
                <a:solidFill>
                  <a:schemeClr val="bg1">
                    <a:lumMod val="65000"/>
                  </a:schemeClr>
                </a:solidFill>
              </a:rPr>
              <a:t>(for those interested, this is a binary formula for triadic relationships…)</a:t>
            </a:r>
            <a:endParaRPr lang="en-US" sz="2000" i="1" dirty="0">
              <a:solidFill>
                <a:schemeClr val="bg1">
                  <a:lumMod val="65000"/>
                </a:schemeClr>
              </a:solidFill>
            </a:endParaRPr>
          </a:p>
        </p:txBody>
      </p:sp>
      <p:pic>
        <p:nvPicPr>
          <p:cNvPr id="2" name="Content Placeholder 1"/>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04800" y="1981200"/>
            <a:ext cx="7848600" cy="4267200"/>
          </a:xfrm>
        </p:spPr>
      </p:pic>
    </p:spTree>
    <p:extLst>
      <p:ext uri="{BB962C8B-B14F-4D97-AF65-F5344CB8AC3E}">
        <p14:creationId xmlns:p14="http://schemas.microsoft.com/office/powerpoint/2010/main" val="3352209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can easily feel like this…</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4466" y="1752600"/>
            <a:ext cx="4186237" cy="3961305"/>
          </a:xfrm>
          <a:prstGeom prst="rect">
            <a:avLst/>
          </a:prstGeom>
        </p:spPr>
      </p:pic>
    </p:spTree>
    <p:extLst>
      <p:ext uri="{BB962C8B-B14F-4D97-AF65-F5344CB8AC3E}">
        <p14:creationId xmlns:p14="http://schemas.microsoft.com/office/powerpoint/2010/main" val="3089807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810000" cy="2971800"/>
          </a:xfrm>
        </p:spPr>
        <p:txBody>
          <a:bodyPr>
            <a:normAutofit/>
          </a:bodyPr>
          <a:lstStyle/>
          <a:p>
            <a:r>
              <a:rPr lang="en-US" dirty="0" smtClean="0"/>
              <a:t>How Can we Organize</a:t>
            </a:r>
            <a:br>
              <a:rPr lang="en-US" dirty="0" smtClean="0"/>
            </a:br>
            <a:r>
              <a:rPr lang="en-US" dirty="0" smtClean="0"/>
              <a:t> clinical supervision</a:t>
            </a:r>
            <a:br>
              <a:rPr lang="en-US" dirty="0" smtClean="0"/>
            </a:br>
            <a:r>
              <a:rPr lang="en-US" dirty="0" smtClean="0"/>
              <a:t> successfully with </a:t>
            </a:r>
            <a:br>
              <a:rPr lang="en-US" dirty="0" smtClean="0"/>
            </a:br>
            <a:r>
              <a:rPr lang="en-US" dirty="0" smtClean="0"/>
              <a:t>all of these things</a:t>
            </a:r>
            <a:br>
              <a:rPr lang="en-US" dirty="0" smtClean="0"/>
            </a:br>
            <a:r>
              <a:rPr lang="en-US" dirty="0" smtClean="0"/>
              <a:t> in mind ?!?!?!?!</a:t>
            </a:r>
            <a:endParaRPr lang="en-US" dirty="0"/>
          </a:p>
        </p:txBody>
      </p:sp>
      <p:pic>
        <p:nvPicPr>
          <p:cNvPr id="6" name="Content Placeholder 5"/>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114800" y="3124200"/>
            <a:ext cx="2666999" cy="2666999"/>
          </a:xfrm>
        </p:spPr>
      </p:pic>
    </p:spTree>
    <p:extLst>
      <p:ext uri="{BB962C8B-B14F-4D97-AF65-F5344CB8AC3E}">
        <p14:creationId xmlns:p14="http://schemas.microsoft.com/office/powerpoint/2010/main" val="2182761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858000" cy="1447800"/>
          </a:xfrm>
        </p:spPr>
        <p:txBody>
          <a:bodyPr>
            <a:noAutofit/>
          </a:bodyPr>
          <a:lstStyle/>
          <a:p>
            <a:r>
              <a:rPr lang="en-US" sz="2400" dirty="0" smtClean="0"/>
              <a:t>Family Therapists are </a:t>
            </a:r>
            <a:r>
              <a:rPr lang="en-US" dirty="0" smtClean="0"/>
              <a:t>systemically</a:t>
            </a:r>
            <a:r>
              <a:rPr lang="en-US" sz="2400" dirty="0" smtClean="0"/>
              <a:t> trained, to provide the highest quality of effective clinical supervision</a:t>
            </a:r>
            <a:endParaRPr lang="en-US" sz="2400" dirty="0"/>
          </a:p>
        </p:txBody>
      </p:sp>
      <p:sp>
        <p:nvSpPr>
          <p:cNvPr id="3" name="Text Placeholder 2"/>
          <p:cNvSpPr>
            <a:spLocks noGrp="1"/>
          </p:cNvSpPr>
          <p:nvPr>
            <p:ph type="body" idx="2"/>
          </p:nvPr>
        </p:nvSpPr>
        <p:spPr>
          <a:xfrm>
            <a:off x="457200" y="1981200"/>
            <a:ext cx="5897880" cy="685800"/>
          </a:xfrm>
        </p:spPr>
        <p:txBody>
          <a:bodyPr/>
          <a:lstStyle/>
          <a:p>
            <a:endParaRPr lang="en-US" dirty="0"/>
          </a:p>
        </p:txBody>
      </p:sp>
      <p:sp>
        <p:nvSpPr>
          <p:cNvPr id="4" name="Content Placeholder 3"/>
          <p:cNvSpPr>
            <a:spLocks noGrp="1"/>
          </p:cNvSpPr>
          <p:nvPr>
            <p:ph sz="half" idx="1"/>
          </p:nvPr>
        </p:nvSpPr>
        <p:spPr>
          <a:xfrm>
            <a:off x="431628" y="1981199"/>
            <a:ext cx="7264572" cy="4524153"/>
          </a:xfrm>
        </p:spPr>
        <p:txBody>
          <a:bodyPr/>
          <a:lstStyle/>
          <a:p>
            <a:r>
              <a:rPr lang="en-US" dirty="0" smtClean="0">
                <a:solidFill>
                  <a:schemeClr val="bg1"/>
                </a:solidFill>
              </a:rPr>
              <a:t>Let’s take a look at why…</a:t>
            </a:r>
            <a:endParaRPr lang="en-US" dirty="0">
              <a:solidFill>
                <a:schemeClr val="bg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628" y="1981199"/>
            <a:ext cx="6883572" cy="4584459"/>
          </a:xfrm>
          <a:prstGeom prst="rect">
            <a:avLst/>
          </a:prstGeom>
        </p:spPr>
      </p:pic>
    </p:spTree>
    <p:extLst>
      <p:ext uri="{BB962C8B-B14F-4D97-AF65-F5344CB8AC3E}">
        <p14:creationId xmlns:p14="http://schemas.microsoft.com/office/powerpoint/2010/main" val="2110893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Magnetic Disk 2"/>
          <p:cNvSpPr/>
          <p:nvPr/>
        </p:nvSpPr>
        <p:spPr>
          <a:xfrm>
            <a:off x="1676400" y="4267200"/>
            <a:ext cx="2247900" cy="1345168"/>
          </a:xfrm>
          <a:prstGeom prst="flowChartMagneticDisk">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Great Client </a:t>
            </a:r>
          </a:p>
          <a:p>
            <a:pPr algn="ctr"/>
            <a:r>
              <a:rPr lang="en-US" dirty="0" smtClean="0"/>
              <a:t>Results!!!</a:t>
            </a:r>
            <a:endParaRPr lang="en-US" dirty="0"/>
          </a:p>
        </p:txBody>
      </p:sp>
      <p:sp>
        <p:nvSpPr>
          <p:cNvPr id="6" name="Title 5"/>
          <p:cNvSpPr>
            <a:spLocks noGrp="1"/>
          </p:cNvSpPr>
          <p:nvPr>
            <p:ph type="title"/>
          </p:nvPr>
        </p:nvSpPr>
        <p:spPr>
          <a:xfrm>
            <a:off x="4953000" y="914400"/>
            <a:ext cx="3982088" cy="2057400"/>
          </a:xfrm>
        </p:spPr>
        <p:txBody>
          <a:bodyPr>
            <a:normAutofit/>
          </a:bodyPr>
          <a:lstStyle/>
          <a:p>
            <a:r>
              <a:rPr lang="en-US" dirty="0" smtClean="0"/>
              <a:t>Our  structure of supervision is to…</a:t>
            </a:r>
            <a:endParaRPr lang="en-US" dirty="0"/>
          </a:p>
        </p:txBody>
      </p:sp>
      <p:sp>
        <p:nvSpPr>
          <p:cNvPr id="16" name="Text Placeholder 15"/>
          <p:cNvSpPr>
            <a:spLocks noGrp="1"/>
          </p:cNvSpPr>
          <p:nvPr>
            <p:ph type="body" sz="half" idx="2"/>
          </p:nvPr>
        </p:nvSpPr>
        <p:spPr>
          <a:xfrm>
            <a:off x="5181600" y="3048000"/>
            <a:ext cx="3276600" cy="2715050"/>
          </a:xfrm>
        </p:spPr>
        <p:txBody>
          <a:bodyPr>
            <a:noAutofit/>
          </a:bodyPr>
          <a:lstStyle/>
          <a:p>
            <a:r>
              <a:rPr lang="en-US" sz="2800" dirty="0" smtClean="0"/>
              <a:t>Develop a competently and thoroughly trained team behind each developing clinician…</a:t>
            </a:r>
            <a:endParaRPr lang="en-US" sz="2800" dirty="0"/>
          </a:p>
        </p:txBody>
      </p:sp>
      <p:graphicFrame>
        <p:nvGraphicFramePr>
          <p:cNvPr id="14" name="Content Placeholder 13"/>
          <p:cNvGraphicFramePr>
            <a:graphicFrameLocks noGrp="1"/>
          </p:cNvGraphicFramePr>
          <p:nvPr>
            <p:ph type="pic" idx="1"/>
            <p:extLst>
              <p:ext uri="{D42A27DB-BD31-4B8C-83A1-F6EECF244321}">
                <p14:modId xmlns:p14="http://schemas.microsoft.com/office/powerpoint/2010/main" val="2230939416"/>
              </p:ext>
            </p:extLst>
          </p:nvPr>
        </p:nvGraphicFramePr>
        <p:xfrm>
          <a:off x="381000" y="0"/>
          <a:ext cx="4892675" cy="5576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7954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 to Provide the Best supervision Possible, Through:</a:t>
            </a:r>
            <a:endParaRPr lang="en-US" dirty="0"/>
          </a:p>
        </p:txBody>
      </p:sp>
      <p:sp>
        <p:nvSpPr>
          <p:cNvPr id="3" name="Content Placeholder 2"/>
          <p:cNvSpPr>
            <a:spLocks noGrp="1"/>
          </p:cNvSpPr>
          <p:nvPr>
            <p:ph idx="1"/>
          </p:nvPr>
        </p:nvSpPr>
        <p:spPr>
          <a:xfrm>
            <a:off x="228600" y="1524000"/>
            <a:ext cx="7924800" cy="5334000"/>
          </a:xfrm>
        </p:spPr>
        <p:txBody>
          <a:bodyPr>
            <a:normAutofit/>
          </a:bodyPr>
          <a:lstStyle/>
          <a:p>
            <a:r>
              <a:rPr lang="en-US" sz="2400" dirty="0" smtClean="0"/>
              <a:t>Having a Strong Clinical Approach to Therapy</a:t>
            </a:r>
          </a:p>
          <a:p>
            <a:r>
              <a:rPr lang="en-US" sz="2400" dirty="0" smtClean="0"/>
              <a:t>Maintaining and Utilizing Effective Methods/Models 	of MFT Supervision</a:t>
            </a:r>
          </a:p>
          <a:p>
            <a:r>
              <a:rPr lang="en-US" sz="2400" dirty="0" smtClean="0"/>
              <a:t>Establishing Structures for Goals, Roles, and 	Process of Supervision</a:t>
            </a:r>
          </a:p>
          <a:p>
            <a:r>
              <a:rPr lang="en-US" sz="2400" dirty="0" smtClean="0"/>
              <a:t>Consideration of Contexts of Therapeutic Setting, 	Culture, and Client Population</a:t>
            </a:r>
          </a:p>
          <a:p>
            <a:r>
              <a:rPr lang="en-US" sz="2400" dirty="0" smtClean="0"/>
              <a:t>Awareness of Clinical, Professional, and Personal 	Development, as well a  Attention to “Self As 	Therapist”</a:t>
            </a:r>
            <a:r>
              <a:rPr lang="en-US" sz="2400" dirty="0"/>
              <a:t> </a:t>
            </a:r>
            <a:r>
              <a:rPr lang="en-US" sz="2400" dirty="0" smtClean="0"/>
              <a:t>for </a:t>
            </a:r>
            <a:r>
              <a:rPr lang="en-US" sz="2400" dirty="0"/>
              <a:t>B</a:t>
            </a:r>
            <a:r>
              <a:rPr lang="en-US" sz="2400" dirty="0" smtClean="0"/>
              <a:t>oth Supervisor and Supervisee</a:t>
            </a:r>
          </a:p>
        </p:txBody>
      </p:sp>
    </p:spTree>
    <p:extLst>
      <p:ext uri="{BB962C8B-B14F-4D97-AF65-F5344CB8AC3E}">
        <p14:creationId xmlns:p14="http://schemas.microsoft.com/office/powerpoint/2010/main" val="546025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674</TotalTime>
  <Words>1047</Words>
  <Application>Microsoft Office PowerPoint</Application>
  <PresentationFormat>On-screen Show (4:3)</PresentationFormat>
  <Paragraphs>124</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Philosophy of Clinical Supervision</vt:lpstr>
      <vt:lpstr>There are multiple layers of interconnected relationships to consider in clinical Practice.</vt:lpstr>
      <vt:lpstr>…as well as  layers within each person within the clinical context…</vt:lpstr>
      <vt:lpstr>The process can look very much like this, at first…</vt:lpstr>
      <vt:lpstr>…It can easily feel like this…</vt:lpstr>
      <vt:lpstr>How Can we Organize  clinical supervision  successfully with  all of these things  in mind ?!?!?!?!</vt:lpstr>
      <vt:lpstr>Family Therapists are systemically trained, to provide the highest quality of effective clinical supervision</vt:lpstr>
      <vt:lpstr>Our  structure of supervision is to…</vt:lpstr>
      <vt:lpstr>…and to Provide the Best supervision Possible, Through:</vt:lpstr>
      <vt:lpstr>My clinical Approach</vt:lpstr>
      <vt:lpstr>My Methods of MFT Supervision</vt:lpstr>
      <vt:lpstr>Establishing Goals, Roles, and Process </vt:lpstr>
      <vt:lpstr>PowerPoint Presentation</vt:lpstr>
      <vt:lpstr>Consider the possibilities that the lack of these structures may develop…</vt:lpstr>
      <vt:lpstr>Checklist for supervision</vt:lpstr>
      <vt:lpstr>The result…</vt:lpstr>
      <vt:lpstr>viola!</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Clinical Supervision</dc:title>
  <dc:creator>Sherry</dc:creator>
  <cp:lastModifiedBy>Sherry</cp:lastModifiedBy>
  <cp:revision>60</cp:revision>
  <dcterms:created xsi:type="dcterms:W3CDTF">2014-07-18T21:06:40Z</dcterms:created>
  <dcterms:modified xsi:type="dcterms:W3CDTF">2014-11-06T16:58:19Z</dcterms:modified>
</cp:coreProperties>
</file>