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0" r:id="rId3"/>
    <p:sldId id="258" r:id="rId4"/>
    <p:sldId id="264" r:id="rId5"/>
    <p:sldId id="265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3" r:id="rId14"/>
    <p:sldId id="270" r:id="rId15"/>
    <p:sldId id="271" r:id="rId16"/>
    <p:sldId id="272" r:id="rId17"/>
    <p:sldId id="275" r:id="rId18"/>
    <p:sldId id="274" r:id="rId19"/>
    <p:sldId id="280" r:id="rId20"/>
    <p:sldId id="277" r:id="rId21"/>
    <p:sldId id="278" r:id="rId22"/>
    <p:sldId id="279" r:id="rId23"/>
    <p:sldId id="276" r:id="rId24"/>
    <p:sldId id="281" r:id="rId25"/>
    <p:sldId id="282" r:id="rId26"/>
    <p:sldId id="283" r:id="rId27"/>
    <p:sldId id="287" r:id="rId28"/>
    <p:sldId id="289" r:id="rId29"/>
    <p:sldId id="290" r:id="rId30"/>
    <p:sldId id="291" r:id="rId31"/>
    <p:sldId id="292" r:id="rId32"/>
    <p:sldId id="293" r:id="rId33"/>
    <p:sldId id="288" r:id="rId34"/>
    <p:sldId id="294" r:id="rId35"/>
    <p:sldId id="29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gital Marketing Presentation" id="{6F2B147D-EA12-48C6-AE2B-A995B7758516}">
          <p14:sldIdLst>
            <p14:sldId id="256"/>
            <p14:sldId id="260"/>
          </p14:sldIdLst>
        </p14:section>
        <p14:section name="About PLJ Marketing" id="{C23FC679-2CC0-4A5E-B4E8-0CFB165BA0FF}">
          <p14:sldIdLst>
            <p14:sldId id="258"/>
          </p14:sldIdLst>
        </p14:section>
        <p14:section name="About Constant Contact" id="{F89B2656-F2E2-47FC-8363-084FB794C803}">
          <p14:sldIdLst>
            <p14:sldId id="264"/>
            <p14:sldId id="265"/>
          </p14:sldIdLst>
        </p14:section>
        <p14:section name="Email Marketing" id="{8C9C2678-FCBB-4D81-95E3-22B50A7106D9}">
          <p14:sldIdLst>
            <p14:sldId id="261"/>
            <p14:sldId id="262"/>
            <p14:sldId id="263"/>
          </p14:sldIdLst>
        </p14:section>
        <p14:section name="Contact Management" id="{B439588E-FEB2-4797-84C6-A46447464C3F}">
          <p14:sldIdLst>
            <p14:sldId id="266"/>
            <p14:sldId id="267"/>
            <p14:sldId id="268"/>
          </p14:sldIdLst>
        </p14:section>
        <p14:section name="Content Planning" id="{A60506E4-BAFB-4728-906F-DB64D8339F82}">
          <p14:sldIdLst>
            <p14:sldId id="269"/>
            <p14:sldId id="273"/>
            <p14:sldId id="270"/>
            <p14:sldId id="271"/>
          </p14:sldIdLst>
        </p14:section>
        <p14:section name="Designing Your Email" id="{411D822C-A871-4E48-A9A7-CDFCEFAF9F45}">
          <p14:sldIdLst>
            <p14:sldId id="272"/>
            <p14:sldId id="275"/>
            <p14:sldId id="274"/>
          </p14:sldIdLst>
        </p14:section>
        <p14:section name="Review &amp; Strategize" id="{0F92B38B-7A69-4EED-B35A-B89D88389237}">
          <p14:sldIdLst>
            <p14:sldId id="280"/>
            <p14:sldId id="277"/>
            <p14:sldId id="278"/>
            <p14:sldId id="279"/>
          </p14:sldIdLst>
        </p14:section>
        <p14:section name="Social Media" id="{AE0CF97E-22AB-4591-A8E7-94AB63604A50}">
          <p14:sldIdLst>
            <p14:sldId id="276"/>
            <p14:sldId id="281"/>
            <p14:sldId id="282"/>
          </p14:sldIdLst>
        </p14:section>
        <p14:section name="Events" id="{914C7EBB-A000-4D56-861C-38DF676917FC}">
          <p14:sldIdLst>
            <p14:sldId id="283"/>
            <p14:sldId id="287"/>
            <p14:sldId id="289"/>
            <p14:sldId id="290"/>
            <p14:sldId id="291"/>
            <p14:sldId id="292"/>
            <p14:sldId id="293"/>
            <p14:sldId id="288"/>
            <p14:sldId id="294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8B947-020A-47B3-AB81-6CE0682E41AD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PLJ Marketing ©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1D65F-CE92-493E-B4CA-C1E5BDB1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940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7DE5C-4EA6-485D-83FA-08415359D45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PLJ Marketing ©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34AE9-64C0-49B0-A331-596426855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455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34AE9-64C0-49B0-A331-596426855962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PLJ Marketing ©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72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34AE9-64C0-49B0-A331-596426855962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PLJ Marketing ©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E64-DED2-4E62-8A2C-973B5F9EAFC7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99BC-423C-4EDF-842B-E4635039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4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5763-9D24-4B5F-BE69-3B2728E600D9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99BC-423C-4EDF-842B-E4635039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2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0B5F-857B-45C9-B49F-9A4F8509C535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99BC-423C-4EDF-842B-E4635039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8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B33B-3043-44A2-9964-DF7DD70FFB51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99BC-423C-4EDF-842B-E4635039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3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E7E-62D7-4520-B05B-D2EF86E3FEDC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99BC-423C-4EDF-842B-E4635039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5728-C865-4A32-8DFC-8E09D96998BE}" type="datetime1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99BC-423C-4EDF-842B-E4635039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9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02B0-8A7F-4682-83C7-5DAFF219BBEF}" type="datetime1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99BC-423C-4EDF-842B-E4635039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597B-FC1B-4D4F-B75F-23ED710EB4B0}" type="datetime1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99BC-423C-4EDF-842B-E4635039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5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73F8-1134-4B7A-B050-0347E29CF2CC}" type="datetime1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99BC-423C-4EDF-842B-E4635039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5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0A79-5DB4-4EA9-B1F0-4C8502EF62C8}" type="datetime1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99BC-423C-4EDF-842B-E4635039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2AC3-B9E2-4F76-A6F5-9C2E4123AD5F}" type="datetime1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99BC-423C-4EDF-842B-E4635039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4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F9890-095E-4F35-A09A-548E0240179A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C99BC-423C-4EDF-842B-E4635039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9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4191000"/>
            <a:ext cx="7239000" cy="1752600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Marketing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and affordable ways to connect with your audience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Paula Hook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7200"/>
            <a:ext cx="3962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0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Management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Target your audience by using segmentation and tags to manage and grow your lists.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Tip #2 Grow your list and ask permission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1" y="2495897"/>
            <a:ext cx="8337839" cy="2533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369" y="5410200"/>
            <a:ext cx="765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You can also create a WordPress Sign-up Form or utilize the Text to Sign-up tool.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5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Management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Target your audience by using segmentation and tags to manage and grow your lists.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Tip #3 </a:t>
            </a:r>
            <a:r>
              <a:rPr lang="en-US" dirty="0" smtClean="0"/>
              <a:t>Create A Welcome Series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82" y="2188378"/>
            <a:ext cx="6556036" cy="3690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742" y="5879068"/>
            <a:ext cx="791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Ask us for best practices to craft </a:t>
            </a:r>
            <a:r>
              <a:rPr lang="en-US" dirty="0" smtClean="0"/>
              <a:t>questions </a:t>
            </a:r>
            <a:r>
              <a:rPr lang="en-US" dirty="0" smtClean="0"/>
              <a:t>- Email Marketing List Growth Checklist.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9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Planning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Base your content on what differentiates you and what do you do best.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Tip #1 Gather Content You Already Have &amp; Plan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91" y="2275633"/>
            <a:ext cx="8485610" cy="397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3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52"/>
          <a:stretch/>
        </p:blipFill>
        <p:spPr>
          <a:xfrm>
            <a:off x="743058" y="-1"/>
            <a:ext cx="7638942" cy="684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5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Planning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Base your content on what differentiates you and what do you do best.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Tip #2 Build a Content Pipeline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02057"/>
            <a:ext cx="3577132" cy="2770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798"/>
            <a:ext cx="2922674" cy="430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1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Planning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Base your content on what differentiates you and what do you do best.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Tip #3 Images Are Content Too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21330"/>
            <a:ext cx="5356381" cy="2079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9694" y="5181600"/>
            <a:ext cx="653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Remember that 90% of information processed by the brain is visual.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Designing Your Email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Grabbing your contact’s attention and making them want to take action.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Tip #1 Create a Master Template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302159"/>
            <a:ext cx="8519592" cy="387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3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Designing Your Email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Grabbing your contact’s attention and making them want to take action.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Tip #2 Make it Mobile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275359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3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Designing Your Email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Grabbing your contact’s attention and making them want to take action.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Tip #3 Compelling Subject 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6875" y="4880893"/>
            <a:ext cx="8170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prime real estate should be dedicated to your primary message and call to action</a:t>
            </a:r>
          </a:p>
          <a:p>
            <a:pPr algn="ctr"/>
            <a:r>
              <a:rPr lang="en-US" dirty="0" smtClean="0"/>
              <a:t>…and </a:t>
            </a:r>
            <a:r>
              <a:rPr lang="en-US" dirty="0" smtClean="0"/>
              <a:t>remember – less is more.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89269" y="2590800"/>
            <a:ext cx="4965462" cy="1785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1000" dirty="0" smtClean="0">
              <a:solidFill>
                <a:srgbClr val="7030A0"/>
              </a:solidFill>
            </a:endParaRPr>
          </a:p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5-8 words</a:t>
            </a:r>
            <a:endParaRPr lang="en-US" sz="1000" dirty="0" smtClean="0">
              <a:solidFill>
                <a:srgbClr val="7030A0"/>
              </a:solidFill>
            </a:endParaRPr>
          </a:p>
          <a:p>
            <a:pPr algn="ctr"/>
            <a:endParaRPr lang="en-US" sz="1000" dirty="0" smtClean="0">
              <a:solidFill>
                <a:srgbClr val="7030A0"/>
              </a:solidFill>
            </a:endParaRPr>
          </a:p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NOT all caps or excessive punctuation</a:t>
            </a:r>
            <a:endParaRPr lang="en-US" sz="1000" dirty="0" smtClean="0">
              <a:solidFill>
                <a:srgbClr val="7030A0"/>
              </a:solidFill>
            </a:endParaRPr>
          </a:p>
          <a:p>
            <a:pPr algn="ctr"/>
            <a:endParaRPr lang="en-US" sz="1000" dirty="0" smtClean="0">
              <a:solidFill>
                <a:srgbClr val="7030A0"/>
              </a:solidFill>
            </a:endParaRPr>
          </a:p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47% recipients open based on the subject line</a:t>
            </a:r>
            <a:endParaRPr lang="en-US" sz="1000" dirty="0" smtClean="0">
              <a:solidFill>
                <a:srgbClr val="7030A0"/>
              </a:solidFill>
            </a:endParaRPr>
          </a:p>
          <a:p>
            <a:pPr algn="ctr"/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&amp; Strategize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Is your strategy effective or do changes need to be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Tip #1 Determine Contacts Interest and Where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61" y="2161248"/>
            <a:ext cx="6432478" cy="3705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7753" y="5867400"/>
            <a:ext cx="6542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Reports will also show what percentage used mobile over computer.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4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4572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About PLJ Marketing</a:t>
            </a:r>
          </a:p>
          <a:p>
            <a:r>
              <a:rPr lang="en-US" dirty="0" smtClean="0"/>
              <a:t>About Constant Contact</a:t>
            </a:r>
          </a:p>
          <a:p>
            <a:r>
              <a:rPr lang="en-US" dirty="0" smtClean="0"/>
              <a:t>Email Marketing</a:t>
            </a:r>
          </a:p>
          <a:p>
            <a:r>
              <a:rPr lang="en-US" dirty="0" smtClean="0"/>
              <a:t>Contact Management</a:t>
            </a:r>
          </a:p>
          <a:p>
            <a:r>
              <a:rPr lang="en-US" dirty="0" smtClean="0"/>
              <a:t>Content Planning</a:t>
            </a:r>
          </a:p>
          <a:p>
            <a:r>
              <a:rPr lang="en-US" dirty="0" smtClean="0"/>
              <a:t>Designing Your Email</a:t>
            </a:r>
          </a:p>
          <a:p>
            <a:r>
              <a:rPr lang="en-US" dirty="0" smtClean="0"/>
              <a:t>Review &amp; Strategize</a:t>
            </a:r>
          </a:p>
          <a:p>
            <a:r>
              <a:rPr lang="en-US" dirty="0" smtClean="0"/>
              <a:t>Social Media</a:t>
            </a:r>
          </a:p>
          <a:p>
            <a:r>
              <a:rPr lang="en-US" dirty="0" smtClean="0"/>
              <a:t>Event Planning </a:t>
            </a:r>
          </a:p>
          <a:p>
            <a:r>
              <a:rPr lang="en-US" dirty="0" smtClean="0"/>
              <a:t>Event Marketing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&amp; Strategize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Is your strategy effective or do changes need to be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Tip #2 Measure Whether Goals Were Accomplished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62200"/>
            <a:ext cx="3442166" cy="358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19058"/>
            <a:ext cx="3010195" cy="435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5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0"/>
            <a:ext cx="6921862" cy="67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&amp; Strategize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Is your strategy effective or do changes need to be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Tip #3 Don’t Stop – </a:t>
            </a:r>
            <a:r>
              <a:rPr lang="en-US" dirty="0" smtClean="0"/>
              <a:t>Improve &amp; Follow </a:t>
            </a:r>
            <a:r>
              <a:rPr lang="en-US" dirty="0" smtClean="0"/>
              <a:t>Your </a:t>
            </a:r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6314"/>
            <a:ext cx="6827789" cy="388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2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Media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A solid social media strategy will help you navigate towards business goals.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Tip #1 Clearly Define Your End Goals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70" y="5181600"/>
            <a:ext cx="9053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With definitive goals in mind, you can then align everything you do to towards achieving them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Use Social Share on Constant Contact.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47052" y="2599623"/>
            <a:ext cx="6870727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Goals you might want to consider for your social media strategy:</a:t>
            </a:r>
          </a:p>
          <a:p>
            <a:endParaRPr lang="en-US" sz="800" dirty="0" smtClean="0"/>
          </a:p>
          <a:p>
            <a:r>
              <a:rPr lang="en-US" sz="2000" dirty="0" smtClean="0"/>
              <a:t>•Increase </a:t>
            </a:r>
            <a:r>
              <a:rPr lang="en-US" sz="2000" dirty="0"/>
              <a:t>overall traffic to your website by 50% year over year</a:t>
            </a:r>
          </a:p>
          <a:p>
            <a:r>
              <a:rPr lang="en-US" sz="2000" dirty="0"/>
              <a:t>•Drive 60% more engagement year over year</a:t>
            </a:r>
          </a:p>
          <a:p>
            <a:r>
              <a:rPr lang="en-US" sz="2000" dirty="0"/>
              <a:t>•Influence 30% more conversions year over year</a:t>
            </a:r>
          </a:p>
          <a:p>
            <a:r>
              <a:rPr lang="en-US" sz="2000" dirty="0"/>
              <a:t>•Increase revenue from social media by 20% year over year.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Media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A solid social media strategy will help you navigate towards business goals.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Tip #2 Identify Your Target Audience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92" y="5181600"/>
            <a:ext cx="912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Leveraging data to identify your target audience for a successful social media strategy is a must.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1067" y="2741474"/>
            <a:ext cx="7454733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Look at your current customer base + there are tools you can use:</a:t>
            </a:r>
          </a:p>
          <a:p>
            <a:endParaRPr lang="en-US" sz="800" dirty="0" smtClean="0"/>
          </a:p>
          <a:p>
            <a:r>
              <a:rPr lang="en-US" sz="2000" dirty="0" smtClean="0"/>
              <a:t>•Google Analytics can help identify demographics, interests and more</a:t>
            </a:r>
          </a:p>
          <a:p>
            <a:r>
              <a:rPr lang="en-US" sz="2000" dirty="0" smtClean="0"/>
              <a:t>•Facebook Insights / Audience Insights - install a Facebook pixel  </a:t>
            </a:r>
            <a:endParaRPr lang="en-US" sz="2000" dirty="0"/>
          </a:p>
          <a:p>
            <a:r>
              <a:rPr lang="en-US" sz="2000" dirty="0" smtClean="0"/>
              <a:t>•Twitter Analytics - demographic and lifestyle data on your followers</a:t>
            </a:r>
          </a:p>
          <a:p>
            <a:r>
              <a:rPr lang="en-US" sz="2000" dirty="0" smtClean="0"/>
              <a:t>•LinkedIn Analytics - if you're in the B2B space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Media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A solid social media strategy will help you navigate towards business goals.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Tip #3 Build a Diverse Content Strategy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4467" y="5181600"/>
            <a:ext cx="87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gap between content created and actually consumed on social sites is rapidly widening</a:t>
            </a:r>
            <a:r>
              <a:rPr lang="en-US" dirty="0" smtClean="0"/>
              <a:t>.</a:t>
            </a:r>
          </a:p>
          <a:p>
            <a:pPr algn="ctr"/>
            <a:r>
              <a:rPr lang="en-US" dirty="0"/>
              <a:t>Use Social Share on Constant Contact. 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1474"/>
            <a:ext cx="8179868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There are only so many possible ways to read, listen, and watch:</a:t>
            </a:r>
          </a:p>
          <a:p>
            <a:endParaRPr lang="en-US" sz="800" dirty="0" smtClean="0"/>
          </a:p>
          <a:p>
            <a:r>
              <a:rPr lang="en-US" sz="2000" dirty="0" smtClean="0"/>
              <a:t>•Read - people want to find information </a:t>
            </a:r>
            <a:r>
              <a:rPr lang="en-US" sz="2000" dirty="0" smtClean="0"/>
              <a:t>quick</a:t>
            </a:r>
            <a:r>
              <a:rPr lang="en-US" sz="2000" dirty="0" smtClean="0"/>
              <a:t>, like a blog on your website.</a:t>
            </a:r>
          </a:p>
          <a:p>
            <a:r>
              <a:rPr lang="en-US" sz="2000" dirty="0" smtClean="0"/>
              <a:t>•Look - create compelling visuals to tell your story.  </a:t>
            </a:r>
            <a:endParaRPr lang="en-US" sz="2000" dirty="0"/>
          </a:p>
          <a:p>
            <a:r>
              <a:rPr lang="en-US" sz="2000" dirty="0" smtClean="0"/>
              <a:t>•Watch - Video is critical to social media success.</a:t>
            </a:r>
          </a:p>
          <a:p>
            <a:r>
              <a:rPr lang="en-US" sz="2000" dirty="0" smtClean="0"/>
              <a:t>•Listen - Podcasts increased in popularity in 2016 and continue to grow.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Planning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With 25 </a:t>
            </a:r>
            <a:r>
              <a:rPr lang="en-US" sz="2000" dirty="0"/>
              <a:t>years of experience in planning </a:t>
            </a:r>
            <a:r>
              <a:rPr lang="en-US" sz="2000" dirty="0" smtClean="0"/>
              <a:t>events, it's </a:t>
            </a:r>
            <a:r>
              <a:rPr lang="en-US" sz="2000" dirty="0"/>
              <a:t>is all about the "Attention to Detail".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Follow these 5 Steps to Successful Events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2313719"/>
            <a:ext cx="5334000" cy="402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0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75" y="19251"/>
            <a:ext cx="7024849" cy="68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7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08" y="19251"/>
            <a:ext cx="5898825" cy="683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55" y="19251"/>
            <a:ext cx="5887130" cy="683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7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Virtual Marketing Assistant...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Whether you just need marketing assistance or an entire program </a:t>
            </a:r>
            <a:r>
              <a:rPr lang="en-US" sz="2400" b="1" dirty="0" smtClean="0"/>
              <a:t>Planned, Managed &amp; Delivered</a:t>
            </a:r>
            <a:r>
              <a:rPr lang="en-US" sz="2400" dirty="0" smtClean="0"/>
              <a:t>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PLJ Marketing offers high level VIRTUAL Marketing Solutions.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Digital Marketing</a:t>
            </a:r>
          </a:p>
          <a:p>
            <a:pPr marL="0" indent="0">
              <a:buNone/>
            </a:pPr>
            <a:r>
              <a:rPr lang="en-US" sz="1600" dirty="0" smtClean="0"/>
              <a:t>Email marketing, social media, online event marketing and website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dirty="0" smtClean="0"/>
              <a:t>Event Marketing &amp; Planning</a:t>
            </a:r>
          </a:p>
          <a:p>
            <a:pPr marL="0" indent="0">
              <a:buNone/>
            </a:pPr>
            <a:r>
              <a:rPr lang="en-US" sz="1600" dirty="0" smtClean="0"/>
              <a:t>Roadshows, workshops, tradeshows, social events w/landing page and online registration</a:t>
            </a:r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dirty="0" smtClean="0"/>
              <a:t>Traditional Marketing</a:t>
            </a:r>
          </a:p>
          <a:p>
            <a:pPr marL="0" indent="0">
              <a:buNone/>
            </a:pPr>
            <a:r>
              <a:rPr lang="en-US" sz="1500" dirty="0" smtClean="0"/>
              <a:t>Branding, advertising, brochures, public relations, promotions</a:t>
            </a:r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dirty="0" smtClean="0"/>
              <a:t>Strategic Programs</a:t>
            </a:r>
          </a:p>
          <a:p>
            <a:pPr marL="0" indent="0">
              <a:buNone/>
            </a:pPr>
            <a:r>
              <a:rPr lang="en-US" sz="1500" dirty="0" smtClean="0"/>
              <a:t>Co-op marketing, customer loyalty, sales incentive programs, budget &amp; business plans</a:t>
            </a:r>
            <a:endParaRPr lang="en-US" sz="15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2938278" cy="73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05400"/>
            <a:ext cx="3124200" cy="78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-27707"/>
            <a:ext cx="6172199" cy="688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5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64" y="0"/>
            <a:ext cx="6398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Marketing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With 25 </a:t>
            </a:r>
            <a:r>
              <a:rPr lang="en-US" sz="2000" dirty="0"/>
              <a:t>years of experience in planning </a:t>
            </a:r>
            <a:r>
              <a:rPr lang="en-US" sz="2000" dirty="0" smtClean="0"/>
              <a:t>events, it's </a:t>
            </a:r>
            <a:r>
              <a:rPr lang="en-US" sz="2000" dirty="0"/>
              <a:t>is all about the "Attention to Detail".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Tip #1 Customize your Registration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10" y="2318084"/>
            <a:ext cx="6618180" cy="3127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139" y="5791200"/>
            <a:ext cx="853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Keep </a:t>
            </a:r>
            <a:r>
              <a:rPr lang="en-US" dirty="0"/>
              <a:t>it Short &amp; </a:t>
            </a:r>
            <a:r>
              <a:rPr lang="en-US" dirty="0" smtClean="0"/>
              <a:t>Simple,  Choose </a:t>
            </a:r>
            <a:r>
              <a:rPr lang="en-US" dirty="0"/>
              <a:t>a </a:t>
            </a:r>
            <a:r>
              <a:rPr lang="en-US" dirty="0" smtClean="0"/>
              <a:t>Theme, Add </a:t>
            </a:r>
            <a:r>
              <a:rPr lang="en-US" dirty="0"/>
              <a:t>Your </a:t>
            </a:r>
            <a:r>
              <a:rPr lang="en-US" dirty="0" smtClean="0"/>
              <a:t>Logo, Include Agenda and Biographies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8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Marketing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With 25 </a:t>
            </a:r>
            <a:r>
              <a:rPr lang="en-US" sz="2000" dirty="0"/>
              <a:t>years of experience in planning </a:t>
            </a:r>
            <a:r>
              <a:rPr lang="en-US" sz="2000" dirty="0" smtClean="0"/>
              <a:t>events, it's </a:t>
            </a:r>
            <a:r>
              <a:rPr lang="en-US" sz="2000" dirty="0"/>
              <a:t>is all about the "Attention to Detail".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Tip #2 Get the Word 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10063"/>
            <a:ext cx="7010400" cy="3290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7601" y="5848770"/>
            <a:ext cx="6608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Include </a:t>
            </a:r>
            <a:r>
              <a:rPr lang="en-US" dirty="0"/>
              <a:t>URL on </a:t>
            </a:r>
            <a:r>
              <a:rPr lang="en-US" dirty="0" smtClean="0"/>
              <a:t>Website, Send </a:t>
            </a:r>
            <a:r>
              <a:rPr lang="en-US" dirty="0"/>
              <a:t>Series of 3 </a:t>
            </a:r>
            <a:r>
              <a:rPr lang="en-US" dirty="0" smtClean="0"/>
              <a:t>Emails and Use </a:t>
            </a:r>
            <a:r>
              <a:rPr lang="en-US" dirty="0"/>
              <a:t>Social Share</a:t>
            </a:r>
          </a:p>
        </p:txBody>
      </p:sp>
    </p:spTree>
    <p:extLst>
      <p:ext uri="{BB962C8B-B14F-4D97-AF65-F5344CB8AC3E}">
        <p14:creationId xmlns:p14="http://schemas.microsoft.com/office/powerpoint/2010/main" val="179742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Marketing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With 25 </a:t>
            </a:r>
            <a:r>
              <a:rPr lang="en-US" sz="2000" dirty="0"/>
              <a:t>years of experience in planning </a:t>
            </a:r>
            <a:r>
              <a:rPr lang="en-US" sz="2000" dirty="0" smtClean="0"/>
              <a:t>events, it's </a:t>
            </a:r>
            <a:r>
              <a:rPr lang="en-US" sz="2000" dirty="0"/>
              <a:t>is all about the "Attention to Detail".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Tip #3 Manage Your Registrations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2" y="2667000"/>
            <a:ext cx="7902356" cy="2514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956" y="5562600"/>
            <a:ext cx="869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Send messages to those who registered, declined </a:t>
            </a:r>
            <a:r>
              <a:rPr lang="en-US" dirty="0" smtClean="0"/>
              <a:t>or </a:t>
            </a:r>
            <a:r>
              <a:rPr lang="en-US" dirty="0"/>
              <a:t>remind those who haven’t responded.</a:t>
            </a:r>
          </a:p>
        </p:txBody>
      </p:sp>
    </p:spTree>
    <p:extLst>
      <p:ext uri="{BB962C8B-B14F-4D97-AF65-F5344CB8AC3E}">
        <p14:creationId xmlns:p14="http://schemas.microsoft.com/office/powerpoint/2010/main" val="384165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819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All the Tools You Need to Succeed for Marketing Your Small </a:t>
            </a:r>
            <a:r>
              <a:rPr lang="en-US" dirty="0" smtClean="0"/>
              <a:t>Business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Thank you for being here today!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7200"/>
            <a:ext cx="39624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778" y="4575206"/>
            <a:ext cx="3644444" cy="5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3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Use Constant Contact?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8"/>
          <a:stretch/>
        </p:blipFill>
        <p:spPr>
          <a:xfrm>
            <a:off x="0" y="1563098"/>
            <a:ext cx="9144000" cy="456306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5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en-US" sz="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</a:t>
            </a:r>
            <a:r>
              <a:rPr lang="en-US" sz="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Media</a:t>
            </a:r>
            <a:r>
              <a:rPr lang="en-US" sz="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</a:t>
            </a:r>
            <a:r>
              <a:rPr lang="en-US" sz="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Device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538"/>
            <a:ext cx="9144282" cy="466358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1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Marketing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Planning your campaign in advance is key to a successful marketing plan.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Tip #1 What do you want to accomplish?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8" y="2438400"/>
            <a:ext cx="7722004" cy="332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Marketing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Planning your campaign in advance is key to a successful marketing plan.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Tip #2 Determine Your Metrics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8" y="2438400"/>
            <a:ext cx="7722004" cy="332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7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Marketing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Planning your campaign in advance is key to a successful marketing plan.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Tip #3 Create a Communications Calendar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8" y="2483442"/>
            <a:ext cx="7722004" cy="3234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4957" y="5897654"/>
            <a:ext cx="649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Add your own spin and be sure to give credit to any original source.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1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Management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Target your audience by using segmentation and tags to manage and grow your lists.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Tip #1 Segment your contacts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www.pljmarketing.com paula@pljmarketing.com | 972.517.1784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4" y="2590800"/>
            <a:ext cx="7722004" cy="26266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4503" y="5562600"/>
            <a:ext cx="5834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Use click segmentation with links and apply tags to contacts.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5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932</Words>
  <Application>Microsoft Office PowerPoint</Application>
  <PresentationFormat>On-screen Show (4:3)</PresentationFormat>
  <Paragraphs>161</Paragraphs>
  <Slides>35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AGENDA</vt:lpstr>
      <vt:lpstr>Your Virtual Marketing Assistant...</vt:lpstr>
      <vt:lpstr>Why Use Constant Contact?</vt:lpstr>
      <vt:lpstr>Website  Social Media  Mobile Device</vt:lpstr>
      <vt:lpstr>Email Marketing Planning your campaign in advance is key to a successful marketing plan.</vt:lpstr>
      <vt:lpstr>Email Marketing Planning your campaign in advance is key to a successful marketing plan.</vt:lpstr>
      <vt:lpstr>Email Marketing Planning your campaign in advance is key to a successful marketing plan.</vt:lpstr>
      <vt:lpstr>Contact Management Target your audience by using segmentation and tags to manage and grow your lists.</vt:lpstr>
      <vt:lpstr>Contact Management Target your audience by using segmentation and tags to manage and grow your lists.</vt:lpstr>
      <vt:lpstr>Contact Management Target your audience by using segmentation and tags to manage and grow your lists.</vt:lpstr>
      <vt:lpstr>Content Planning Base your content on what differentiates you and what do you do best.</vt:lpstr>
      <vt:lpstr>PowerPoint Presentation</vt:lpstr>
      <vt:lpstr>Content Planning Base your content on what differentiates you and what do you do best.</vt:lpstr>
      <vt:lpstr>Content Planning Base your content on what differentiates you and what do you do best.</vt:lpstr>
      <vt:lpstr>Designing Your Email Grabbing your contact’s attention and making them want to take action.</vt:lpstr>
      <vt:lpstr>Designing Your Email Grabbing your contact’s attention and making them want to take action.</vt:lpstr>
      <vt:lpstr>Designing Your Email Grabbing your contact’s attention and making them want to take action.</vt:lpstr>
      <vt:lpstr>Review &amp; Strategize Is your strategy effective or do changes need to be made?</vt:lpstr>
      <vt:lpstr>Review &amp; Strategize Is your strategy effective or do changes need to be made?</vt:lpstr>
      <vt:lpstr>PowerPoint Presentation</vt:lpstr>
      <vt:lpstr>Review &amp; Strategize Is your strategy effective or do changes need to be made?</vt:lpstr>
      <vt:lpstr>Social Media A solid social media strategy will help you navigate towards business goals. </vt:lpstr>
      <vt:lpstr>Social Media A solid social media strategy will help you navigate towards business goals. </vt:lpstr>
      <vt:lpstr>Social Media A solid social media strategy will help you navigate towards business goals. </vt:lpstr>
      <vt:lpstr>Event Planning With 25 years of experience in planning events, it's is all about the "Attention to Detail".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Event Marketing With 25 years of experience in planning events, it's is all about the "Attention to Detail". </vt:lpstr>
      <vt:lpstr>Event Marketing With 25 years of experience in planning events, it's is all about the "Attention to Detail". </vt:lpstr>
      <vt:lpstr>Event Marketing With 25 years of experience in planning events, it's is all about the "Attention to Detail".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L. Hook</dc:creator>
  <cp:lastModifiedBy>Paula L. Hook</cp:lastModifiedBy>
  <cp:revision>40</cp:revision>
  <dcterms:created xsi:type="dcterms:W3CDTF">2018-04-02T18:30:19Z</dcterms:created>
  <dcterms:modified xsi:type="dcterms:W3CDTF">2018-04-06T19:51:22Z</dcterms:modified>
</cp:coreProperties>
</file>