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6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5" r:id="rId9"/>
    <p:sldId id="266" r:id="rId10"/>
    <p:sldId id="267" r:id="rId11"/>
    <p:sldId id="268" r:id="rId12"/>
    <p:sldId id="269" r:id="rId13"/>
    <p:sldId id="270" r:id="rId14"/>
    <p:sldId id="271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106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 dirty="0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9E58FDC-FA14-4F81-B74F-2813C1E79FCF}" type="datetimeFigureOut">
              <a:rPr lang="es-ES" smtClean="0"/>
              <a:pPr/>
              <a:t>05/04/2012</a:t>
            </a:fld>
            <a:endParaRPr lang="es-ES" dirty="0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 dirty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285C095-537C-486A-A049-96797C85C681}" type="slidenum">
              <a:rPr lang="es-ES" smtClean="0"/>
              <a:pPr/>
              <a:t>‹#›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xmlns="" val="3877421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85C095-537C-486A-A049-96797C85C681}" type="slidenum">
              <a:rPr lang="es-ES" smtClean="0"/>
              <a:pPr/>
              <a:t>1</a:t>
            </a:fld>
            <a:endParaRPr lang="es-ES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85C095-537C-486A-A049-96797C85C681}" type="slidenum">
              <a:rPr lang="es-ES" smtClean="0"/>
              <a:pPr/>
              <a:t>10</a:t>
            </a:fld>
            <a:endParaRPr lang="es-E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85C095-537C-486A-A049-96797C85C681}" type="slidenum">
              <a:rPr lang="es-ES" smtClean="0"/>
              <a:pPr/>
              <a:t>11</a:t>
            </a:fld>
            <a:endParaRPr lang="es-E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85C095-537C-486A-A049-96797C85C681}" type="slidenum">
              <a:rPr lang="es-ES" smtClean="0"/>
              <a:pPr/>
              <a:t>12</a:t>
            </a:fld>
            <a:endParaRPr lang="es-E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85C095-537C-486A-A049-96797C85C681}" type="slidenum">
              <a:rPr lang="es-ES" smtClean="0"/>
              <a:pPr/>
              <a:t>13</a:t>
            </a:fld>
            <a:endParaRPr lang="es-E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85C095-537C-486A-A049-96797C85C681}" type="slidenum">
              <a:rPr lang="es-ES" smtClean="0"/>
              <a:pPr/>
              <a:t>2</a:t>
            </a:fld>
            <a:endParaRPr lang="es-E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85C095-537C-486A-A049-96797C85C681}" type="slidenum">
              <a:rPr lang="es-ES" smtClean="0"/>
              <a:pPr/>
              <a:t>3</a:t>
            </a:fld>
            <a:endParaRPr lang="es-E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85C095-537C-486A-A049-96797C85C681}" type="slidenum">
              <a:rPr lang="es-ES" smtClean="0"/>
              <a:pPr/>
              <a:t>4</a:t>
            </a:fld>
            <a:endParaRPr lang="es-ES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85C095-537C-486A-A049-96797C85C681}" type="slidenum">
              <a:rPr lang="es-ES" smtClean="0"/>
              <a:pPr/>
              <a:t>5</a:t>
            </a:fld>
            <a:endParaRPr lang="es-ES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85C095-537C-486A-A049-96797C85C681}" type="slidenum">
              <a:rPr lang="es-ES" smtClean="0"/>
              <a:pPr/>
              <a:t>6</a:t>
            </a:fld>
            <a:endParaRPr lang="es-E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85C095-537C-486A-A049-96797C85C681}" type="slidenum">
              <a:rPr lang="es-ES" smtClean="0"/>
              <a:pPr/>
              <a:t>7</a:t>
            </a:fld>
            <a:endParaRPr lang="es-E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85C095-537C-486A-A049-96797C85C681}" type="slidenum">
              <a:rPr lang="es-ES" smtClean="0"/>
              <a:pPr/>
              <a:t>8</a:t>
            </a:fld>
            <a:endParaRPr lang="es-E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85C095-537C-486A-A049-96797C85C681}" type="slidenum">
              <a:rPr lang="es-ES" smtClean="0"/>
              <a:pPr/>
              <a:t>9</a:t>
            </a:fld>
            <a:endParaRPr lang="es-E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E91D40-C4F2-4CE1-9584-0CBCC349CA61}" type="datetimeFigureOut">
              <a:rPr lang="en-US" smtClean="0"/>
              <a:pPr/>
              <a:t>4/5/2012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10EBB-BDCF-45E9-AC55-AB214B09A54B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E91D40-C4F2-4CE1-9584-0CBCC349CA61}" type="datetimeFigureOut">
              <a:rPr lang="en-US" smtClean="0"/>
              <a:pPr/>
              <a:t>4/5/2012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10EBB-BDCF-45E9-AC55-AB214B09A54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E91D40-C4F2-4CE1-9584-0CBCC349CA61}" type="datetimeFigureOut">
              <a:rPr lang="en-US" smtClean="0"/>
              <a:pPr/>
              <a:t>4/5/2012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10EBB-BDCF-45E9-AC55-AB214B09A54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E91D40-C4F2-4CE1-9584-0CBCC349CA61}" type="datetimeFigureOut">
              <a:rPr lang="en-US" smtClean="0"/>
              <a:pPr/>
              <a:t>4/5/2012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10EBB-BDCF-45E9-AC55-AB214B09A54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E91D40-C4F2-4CE1-9584-0CBCC349CA61}" type="datetimeFigureOut">
              <a:rPr lang="en-US" smtClean="0"/>
              <a:pPr/>
              <a:t>4/5/2012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10EBB-BDCF-45E9-AC55-AB214B09A54B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E91D40-C4F2-4CE1-9584-0CBCC349CA61}" type="datetimeFigureOut">
              <a:rPr lang="en-US" smtClean="0"/>
              <a:pPr/>
              <a:t>4/5/2012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10EBB-BDCF-45E9-AC55-AB214B09A54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E91D40-C4F2-4CE1-9584-0CBCC349CA61}" type="datetimeFigureOut">
              <a:rPr lang="en-US" smtClean="0"/>
              <a:pPr/>
              <a:t>4/5/2012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10EBB-BDCF-45E9-AC55-AB214B09A54B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E91D40-C4F2-4CE1-9584-0CBCC349CA61}" type="datetimeFigureOut">
              <a:rPr lang="en-US" smtClean="0"/>
              <a:pPr/>
              <a:t>4/5/2012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10EBB-BDCF-45E9-AC55-AB214B09A54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E91D40-C4F2-4CE1-9584-0CBCC349CA61}" type="datetimeFigureOut">
              <a:rPr lang="en-US" smtClean="0"/>
              <a:pPr/>
              <a:t>4/5/2012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10EBB-BDCF-45E9-AC55-AB214B09A54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E91D40-C4F2-4CE1-9584-0CBCC349CA61}" type="datetimeFigureOut">
              <a:rPr lang="en-US" smtClean="0"/>
              <a:pPr/>
              <a:t>4/5/2012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10EBB-BDCF-45E9-AC55-AB214B09A54B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E91D40-C4F2-4CE1-9584-0CBCC349CA61}" type="datetimeFigureOut">
              <a:rPr lang="en-US" smtClean="0"/>
              <a:pPr/>
              <a:t>4/5/2012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10EBB-BDCF-45E9-AC55-AB214B09A54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02E91D40-C4F2-4CE1-9584-0CBCC349CA61}" type="datetimeFigureOut">
              <a:rPr lang="en-US" smtClean="0"/>
              <a:pPr/>
              <a:t>4/5/2012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FD010EBB-BDCF-45E9-AC55-AB214B09A54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1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4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17.jpeg"/><Relationship Id="rId4" Type="http://schemas.openxmlformats.org/officeDocument/2006/relationships/image" Target="../media/image16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Top 10 Differences in Spanish Culture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Created by Eva Manzano and Silvia Manent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9634548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9. People exercise WAY more in America</a:t>
            </a:r>
            <a:endParaRPr lang="en-US" dirty="0"/>
          </a:p>
        </p:txBody>
      </p:sp>
      <p:pic>
        <p:nvPicPr>
          <p:cNvPr id="37892" name="Picture 4" descr="https://encrypted-tbn3.google.com/images?q=tbn:ANd9GcQeqoqJjOhMZNq6QFZrEMEviAf7dYoSMhnrfSnjHMqkKeJeEhWMpA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562600" y="3048000"/>
            <a:ext cx="2971800" cy="3471863"/>
          </a:xfrm>
          <a:prstGeom prst="rect">
            <a:avLst/>
          </a:prstGeom>
          <a:noFill/>
        </p:spPr>
      </p:pic>
      <p:pic>
        <p:nvPicPr>
          <p:cNvPr id="37894" name="Picture 6" descr="https://encrypted-tbn0.google.com/images?q=tbn:ANd9GcQISbYLeFJ35K8A6BVlRR0qb95GMCbBoXNYRg1W-oQrDS_pIMec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33400" y="1905000"/>
            <a:ext cx="4343400" cy="294333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10. EVERYTHING is CLOSED on Sundays in Spain!</a:t>
            </a:r>
            <a:endParaRPr lang="en-US" dirty="0"/>
          </a:p>
        </p:txBody>
      </p:sp>
      <p:pic>
        <p:nvPicPr>
          <p:cNvPr id="39938" name="Picture 2" descr="https://encrypted-tbn2.google.com/images?q=tbn:ANd9GcSQ2jPbha2LR03oUA6t9eTtxHdm0r4f8Gidy_yJy_gG3AEEdXmB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09800" y="2057400"/>
            <a:ext cx="4800600" cy="48006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11. Frozen yogurt is not as popular as here.</a:t>
            </a:r>
            <a:endParaRPr lang="en-US" dirty="0"/>
          </a:p>
        </p:txBody>
      </p:sp>
      <p:pic>
        <p:nvPicPr>
          <p:cNvPr id="41986" name="Picture 2" descr="https://encrypted-tbn3.google.com/images?q=tbn:ANd9GcRJ9jcpYGiLZDeSKXNCKcds5XcWTgh6vef89APX8lxQKim-q_bs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76400" y="1371600"/>
            <a:ext cx="3352800" cy="3489962"/>
          </a:xfrm>
          <a:prstGeom prst="rect">
            <a:avLst/>
          </a:prstGeom>
          <a:noFill/>
        </p:spPr>
      </p:pic>
      <p:pic>
        <p:nvPicPr>
          <p:cNvPr id="41988" name="Picture 4" descr="https://encrypted-tbn2.google.com/images?q=tbn:ANd9GcSj4L1QLY0EcAU7zwS3U-biEr7-_ndf_Yi-d7FPWNoY6wvYcZit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886200" y="5105400"/>
            <a:ext cx="4978883" cy="149542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040" name="Picture 8" descr="https://encrypted-tbn2.google.com/images?q=tbn:ANd9GcRgZa7qZoDdhxRkY0yvajSN7Kx2-_EDfcaDxrJC_crnnKP_2M-a"/>
          <p:cNvPicPr>
            <a:picLocks noChangeAspect="1" noChangeArrowheads="1"/>
          </p:cNvPicPr>
          <p:nvPr/>
        </p:nvPicPr>
        <p:blipFill>
          <a:blip r:embed="rId3" cstate="print"/>
          <a:srcRect l="14286" r="14286" b="9174"/>
          <a:stretch>
            <a:fillRect/>
          </a:stretch>
        </p:blipFill>
        <p:spPr bwMode="auto">
          <a:xfrm>
            <a:off x="6858000" y="457200"/>
            <a:ext cx="2286000" cy="2743200"/>
          </a:xfrm>
          <a:prstGeom prst="rect">
            <a:avLst/>
          </a:prstGeom>
          <a:noFill/>
        </p:spPr>
      </p:pic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12. We don’t have Frats nor </a:t>
            </a:r>
            <a:br>
              <a:rPr lang="en-US" dirty="0" smtClean="0"/>
            </a:br>
            <a:r>
              <a:rPr lang="en-US" dirty="0" smtClean="0"/>
              <a:t> house parties</a:t>
            </a:r>
            <a:r>
              <a:rPr lang="es-ES" dirty="0" smtClean="0"/>
              <a:t>.</a:t>
            </a:r>
            <a:endParaRPr lang="es-ES" dirty="0"/>
          </a:p>
        </p:txBody>
      </p:sp>
      <p:pic>
        <p:nvPicPr>
          <p:cNvPr id="44036" name="Picture 4" descr="https://encrypted-tbn3.google.com/images?q=tbn:ANd9GcTP4iiUkq6YcD4b0NO96fx8gJLArSrj0SFWbPMHgn2XI-vPPXKPyw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33400" y="2209800"/>
            <a:ext cx="5105400" cy="3660477"/>
          </a:xfrm>
          <a:prstGeom prst="rect">
            <a:avLst/>
          </a:prstGeom>
          <a:noFill/>
        </p:spPr>
      </p:pic>
      <p:pic>
        <p:nvPicPr>
          <p:cNvPr id="44038" name="Picture 6" descr="https://encrypted-tbn0.google.com/images?q=tbn:ANd9GcS4fn4mJOGI7J3LaRUj9li3Z4KC-fsYmKgwJRzBjDnBnRCdEknl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400800" y="4191000"/>
            <a:ext cx="2066925" cy="220980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13. Doggy Bags!</a:t>
            </a:r>
            <a:endParaRPr lang="en-US" dirty="0"/>
          </a:p>
        </p:txBody>
      </p:sp>
      <p:pic>
        <p:nvPicPr>
          <p:cNvPr id="1026" name="Picture 2" descr="http://www.bridesmaidsandweddings.com/wp-content/uploads/2011/08/doggy-bag1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38200" y="1905000"/>
            <a:ext cx="3739443" cy="4038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ttp://victualling.files.wordpress.com/2010/06/takeoutbox1.jpg?w=500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562600" y="1905000"/>
            <a:ext cx="2813757" cy="32240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9617828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1. Reusable Water Bottles in Class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5122" name="Picture 2" descr="http://playgreen.typepad.com/blog/images/2008/01/25/water_bottles_2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895600" y="1981200"/>
            <a:ext cx="3733800" cy="3733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22693570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2. Night Clubs Close at 2 AM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3074" name="Picture 2" descr="http://www.e-architect.co.uk/images/jpgs/scotland/msl_fusion_nightclub_kirkwall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600200" y="1676400"/>
            <a:ext cx="6159500" cy="4619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41623551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3. The Supermarket Bread Aisle is HUGE in America!!!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2050" name="Picture 2" descr="http://anutritionisteats.files.wordpress.com/2010/06/bread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600200" y="1752600"/>
            <a:ext cx="6047377" cy="45355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32414140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4. Everyone arrives early to class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1026" name="Picture 2" descr="http://www.chinatraderonline.com/Files/Gifts-and-Crafts/Clock/Wall-Clock/36-inch-Metal-wall-clock-19174479818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905000" y="1568087"/>
            <a:ext cx="5334000" cy="53073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1032003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5. Drive </a:t>
            </a:r>
            <a:r>
              <a:rPr lang="en-US" dirty="0" err="1" smtClean="0"/>
              <a:t>Thru’s</a:t>
            </a:r>
            <a:r>
              <a:rPr lang="en-US" dirty="0" smtClean="0"/>
              <a:t> &amp; Eating in The Car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098" name="Picture 2" descr="http://blog.syracuse.com/storefront/2008/10/1drivethru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676400" y="1676400"/>
            <a:ext cx="6407055" cy="4267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37605977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6. Class Participation</a:t>
            </a:r>
            <a:endParaRPr lang="en-US" dirty="0"/>
          </a:p>
        </p:txBody>
      </p:sp>
      <p:pic>
        <p:nvPicPr>
          <p:cNvPr id="8194" name="Picture 2" descr="https://encrypted-tbn1.google.com/images?q=tbn:ANd9GcR2SuueleuTUTzmzGZwxQIZ7RTrVD2zCYu05cMDFfijcX4tmDss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295400" y="1981200"/>
            <a:ext cx="6199533" cy="416319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34117974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 smtClean="0"/>
              <a:t>7. </a:t>
            </a:r>
            <a:r>
              <a:rPr lang="en-US" dirty="0" smtClean="0"/>
              <a:t>After lunch/dinner conversation and late meals</a:t>
            </a:r>
            <a:endParaRPr lang="en-US" dirty="0"/>
          </a:p>
        </p:txBody>
      </p:sp>
      <p:pic>
        <p:nvPicPr>
          <p:cNvPr id="2050" name="Picture 2" descr="http://mx.selecciones.com/upload/contents/secondaryImage_988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52600" y="1905000"/>
            <a:ext cx="5867400" cy="440055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9155157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8. “SIESTA” after lunch (that’s why we’re still in a financial crisis)  </a:t>
            </a:r>
            <a:endParaRPr lang="en-US" dirty="0"/>
          </a:p>
        </p:txBody>
      </p:sp>
      <p:pic>
        <p:nvPicPr>
          <p:cNvPr id="35842" name="Picture 2" descr="https://encrypted-tbn3.google.com/images?q=tbn:ANd9GcSS4vDA6HznSRZ-kznaOmw5_y9YpHQdAQD8VDp2bMoueFk3MdIfD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47800" y="1600200"/>
            <a:ext cx="6096000" cy="409366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ty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49</TotalTime>
  <Words>138</Words>
  <Application>Microsoft Office PowerPoint</Application>
  <PresentationFormat>On-screen Show (4:3)</PresentationFormat>
  <Paragraphs>28</Paragraphs>
  <Slides>14</Slides>
  <Notes>13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Clarity</vt:lpstr>
      <vt:lpstr>Top 10 Differences in Spanish Culture</vt:lpstr>
      <vt:lpstr>1. Reusable Water Bottles in Class</vt:lpstr>
      <vt:lpstr>2. Night Clubs Close at 2 AM</vt:lpstr>
      <vt:lpstr>3. The Supermarket Bread Aisle is HUGE in America!!!</vt:lpstr>
      <vt:lpstr>4. Everyone arrives early to class</vt:lpstr>
      <vt:lpstr>5. Drive Thru’s &amp; Eating in The Car</vt:lpstr>
      <vt:lpstr>6. Class Participation</vt:lpstr>
      <vt:lpstr>7. After lunch/dinner conversation and late meals</vt:lpstr>
      <vt:lpstr>8. “SIESTA” after lunch (that’s why we’re still in a financial crisis)  </vt:lpstr>
      <vt:lpstr>9. People exercise WAY more in America</vt:lpstr>
      <vt:lpstr>10. EVERYTHING is CLOSED on Sundays in Spain!</vt:lpstr>
      <vt:lpstr>11. Frozen yogurt is not as popular as here.</vt:lpstr>
      <vt:lpstr>12. We don’t have Frats nor   house parties.</vt:lpstr>
      <vt:lpstr>13. Doggy Bags!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Top 10 Differences in Spanish Culture</dc:title>
  <dc:creator>Silvia Manent</dc:creator>
  <cp:lastModifiedBy>Nick Didow</cp:lastModifiedBy>
  <cp:revision>7</cp:revision>
  <dcterms:created xsi:type="dcterms:W3CDTF">2012-04-03T21:51:16Z</dcterms:created>
  <dcterms:modified xsi:type="dcterms:W3CDTF">2012-04-05T11:50:41Z</dcterms:modified>
</cp:coreProperties>
</file>