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58FDC-FA14-4F81-B74F-2813C1E79FCF}" type="datetimeFigureOut">
              <a:rPr lang="es-ES" smtClean="0"/>
              <a:pPr/>
              <a:t>05/04/2012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5C095-537C-486A-A049-96797C85C681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774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C095-537C-486A-A049-96797C85C68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E91D40-C4F2-4CE1-9584-0CBCC349CA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D010EBB-BDCF-45E9-AC55-AB214B09A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10 Differences in Spanish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 Eva Manzano and Silvia Manent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4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People exercise WAY more in America</a:t>
            </a:r>
            <a:endParaRPr lang="en-US" dirty="0"/>
          </a:p>
        </p:txBody>
      </p:sp>
      <p:pic>
        <p:nvPicPr>
          <p:cNvPr id="37892" name="Picture 4" descr="https://encrypted-tbn3.google.com/images?q=tbn:ANd9GcQeqoqJjOhMZNq6QFZrEMEviAf7dYoSMhnrfSnjHMqkKeJeEhWM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048000"/>
            <a:ext cx="2971800" cy="3471863"/>
          </a:xfrm>
          <a:prstGeom prst="rect">
            <a:avLst/>
          </a:prstGeom>
          <a:noFill/>
        </p:spPr>
      </p:pic>
      <p:pic>
        <p:nvPicPr>
          <p:cNvPr id="37894" name="Picture 6" descr="https://encrypted-tbn0.google.com/images?q=tbn:ANd9GcQISbYLeFJ35K8A6BVlRR0qb95GMCbBoXNYRg1W-oQrDS_pIM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4343400" cy="2943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EVERYTHING is CLOSED on Sundays in Spain!</a:t>
            </a:r>
            <a:endParaRPr lang="en-US" dirty="0"/>
          </a:p>
        </p:txBody>
      </p:sp>
      <p:pic>
        <p:nvPicPr>
          <p:cNvPr id="39938" name="Picture 2" descr="https://encrypted-tbn2.google.com/images?q=tbn:ANd9GcSQ2jPbha2LR03oUA6t9eTtxHdm0r4f8Gidy_yJy_gG3AEEdX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0574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Frozen yogurt is not as popular as here.</a:t>
            </a:r>
            <a:endParaRPr lang="en-US" dirty="0"/>
          </a:p>
        </p:txBody>
      </p:sp>
      <p:pic>
        <p:nvPicPr>
          <p:cNvPr id="41986" name="Picture 2" descr="https://encrypted-tbn3.google.com/images?q=tbn:ANd9GcRJ9jcpYGiLZDeSKXNCKcds5XcWTgh6vef89APX8lxQKim-q_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3352800" cy="3489962"/>
          </a:xfrm>
          <a:prstGeom prst="rect">
            <a:avLst/>
          </a:prstGeom>
          <a:noFill/>
        </p:spPr>
      </p:pic>
      <p:pic>
        <p:nvPicPr>
          <p:cNvPr id="41988" name="Picture 4" descr="https://encrypted-tbn2.google.com/images?q=tbn:ANd9GcSj4L1QLY0EcAU7zwS3U-biEr7-_ndf_Yi-d7FPWNoY6wvYcZ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105400"/>
            <a:ext cx="4978883" cy="1495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0" name="Picture 8" descr="https://encrypted-tbn2.google.com/images?q=tbn:ANd9GcRgZa7qZoDdhxRkY0yvajSN7Kx2-_EDfcaDxrJC_crnnKP_2M-a"/>
          <p:cNvPicPr>
            <a:picLocks noChangeAspect="1" noChangeArrowheads="1"/>
          </p:cNvPicPr>
          <p:nvPr/>
        </p:nvPicPr>
        <p:blipFill>
          <a:blip r:embed="rId3" cstate="print"/>
          <a:srcRect l="14286" r="14286" b="9174"/>
          <a:stretch>
            <a:fillRect/>
          </a:stretch>
        </p:blipFill>
        <p:spPr bwMode="auto">
          <a:xfrm>
            <a:off x="6858000" y="457200"/>
            <a:ext cx="2286000" cy="2743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We don’t have Frats nor </a:t>
            </a:r>
            <a:br>
              <a:rPr lang="en-US" dirty="0" smtClean="0"/>
            </a:br>
            <a:r>
              <a:rPr lang="en-US" dirty="0" smtClean="0"/>
              <a:t> house parties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4036" name="Picture 4" descr="https://encrypted-tbn3.google.com/images?q=tbn:ANd9GcTP4iiUkq6YcD4b0NO96fx8gJLArSrj0SFWbPMHgn2XI-vPPXKPy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09800"/>
            <a:ext cx="5105400" cy="3660477"/>
          </a:xfrm>
          <a:prstGeom prst="rect">
            <a:avLst/>
          </a:prstGeom>
          <a:noFill/>
        </p:spPr>
      </p:pic>
      <p:pic>
        <p:nvPicPr>
          <p:cNvPr id="44038" name="Picture 6" descr="https://encrypted-tbn0.google.com/images?q=tbn:ANd9GcS4fn4mJOGI7J3LaRUj9li3Z4KC-fsYmKgwJRzBjDnBnRCdEkn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191000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Doggy Bags!</a:t>
            </a:r>
            <a:endParaRPr lang="en-US" dirty="0"/>
          </a:p>
        </p:txBody>
      </p:sp>
      <p:pic>
        <p:nvPicPr>
          <p:cNvPr id="1026" name="Picture 2" descr="http://www.bridesmaidsandweddings.com/wp-content/uploads/2011/08/doggy-ba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73944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ctualling.files.wordpress.com/2010/06/takeoutbox1.jpg?w=5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813757" cy="322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178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Reusable Water Bottles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playgreen.typepad.com/blog/images/2008/01/25/water_bottles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93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Night Clubs Close at 2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e-architect.co.uk/images/jpgs/scotland/msl_fusion_nightclub_kirkw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159500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23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The Supermarket Bread Aisle is HUGE in America!!!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anutritionisteats.files.wordpress.com/2010/06/bre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047377" cy="45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14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Everyone arrives early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hinatraderonline.com/Files/Gifts-and-Crafts/Clock/Wall-Clock/36-inch-Metal-wall-clock-191744798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68087"/>
            <a:ext cx="5334000" cy="530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2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Drive </a:t>
            </a:r>
            <a:r>
              <a:rPr lang="en-US" dirty="0" err="1" smtClean="0"/>
              <a:t>Thru’s</a:t>
            </a:r>
            <a:r>
              <a:rPr lang="en-US" dirty="0" smtClean="0"/>
              <a:t> &amp; Eating in The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blog.syracuse.com/storefront/2008/10/1driveth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640705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05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Class Participation</a:t>
            </a:r>
            <a:endParaRPr lang="en-US" dirty="0"/>
          </a:p>
        </p:txBody>
      </p:sp>
      <p:pic>
        <p:nvPicPr>
          <p:cNvPr id="8194" name="Picture 2" descr="https://encrypted-tbn1.google.com/images?q=tbn:ANd9GcR2SuueleuTUTzmzGZwxQIZ7RTrVD2zCYu05cMDFfijcX4tmD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81200"/>
            <a:ext cx="6199533" cy="4163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117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7. </a:t>
            </a:r>
            <a:r>
              <a:rPr lang="en-US" dirty="0" smtClean="0"/>
              <a:t>After lunch/dinner conversation and late meals</a:t>
            </a:r>
            <a:endParaRPr lang="en-US" dirty="0"/>
          </a:p>
        </p:txBody>
      </p:sp>
      <p:pic>
        <p:nvPicPr>
          <p:cNvPr id="2050" name="Picture 2" descr="http://mx.selecciones.com/upload/contents/secondaryImage_9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905000"/>
            <a:ext cx="5867400" cy="4400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55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“SIESTA” after lunch (that’s why we’re still in a financial crisis)  </a:t>
            </a:r>
            <a:endParaRPr lang="en-US" dirty="0"/>
          </a:p>
        </p:txBody>
      </p:sp>
      <p:pic>
        <p:nvPicPr>
          <p:cNvPr id="35842" name="Picture 2" descr="https://encrypted-tbn3.google.com/images?q=tbn:ANd9GcSS4vDA6HznSRZ-kznaOmw5_y9YpHQdAQD8VDp2bMoueFk3MdIfD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096000" cy="409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</TotalTime>
  <Words>138</Words>
  <Application>Microsoft Office PowerPoint</Application>
  <PresentationFormat>On-screen Show (4:3)</PresentationFormat>
  <Paragraphs>28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Top 10 Differences in Spanish Culture</vt:lpstr>
      <vt:lpstr>1. Reusable Water Bottles in Class</vt:lpstr>
      <vt:lpstr>2. Night Clubs Close at 2 AM</vt:lpstr>
      <vt:lpstr>3. The Supermarket Bread Aisle is HUGE in America!!!</vt:lpstr>
      <vt:lpstr>4. Everyone arrives early to class</vt:lpstr>
      <vt:lpstr>5. Drive Thru’s &amp; Eating in The Car</vt:lpstr>
      <vt:lpstr>6. Class Participation</vt:lpstr>
      <vt:lpstr>7. After lunch/dinner conversation and late meals</vt:lpstr>
      <vt:lpstr>8. “SIESTA” after lunch (that’s why we’re still in a financial crisis)  </vt:lpstr>
      <vt:lpstr>9. People exercise WAY more in America</vt:lpstr>
      <vt:lpstr>10. EVERYTHING is CLOSED on Sundays in Spain!</vt:lpstr>
      <vt:lpstr>11. Frozen yogurt is not as popular as here.</vt:lpstr>
      <vt:lpstr>12. We don’t have Frats nor   house parties.</vt:lpstr>
      <vt:lpstr>13. Doggy Bags!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Differences in Spanish Culture</dc:title>
  <dc:creator>Silvia Manent</dc:creator>
  <cp:lastModifiedBy>Nick Didow</cp:lastModifiedBy>
  <cp:revision>7</cp:revision>
  <dcterms:created xsi:type="dcterms:W3CDTF">2012-04-03T21:51:16Z</dcterms:created>
  <dcterms:modified xsi:type="dcterms:W3CDTF">2012-04-05T11:50:41Z</dcterms:modified>
</cp:coreProperties>
</file>