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78D82-9D21-4200-8E4D-4C5E278F58D2}" type="datetimeFigureOut">
              <a:rPr lang="en-US" smtClean="0"/>
              <a:t>7/15/2012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5E5F-ECF4-4933-AE9D-9820E6A314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6324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pc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Hope    Opportunity</a:t>
            </a:r>
            <a:r>
              <a:rPr lang="en-US" b="1" spc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spc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>   Jobs</a:t>
            </a:r>
            <a:endParaRPr lang="en-US" b="1" spc="0" dirty="0">
              <a:ln>
                <a:noFill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flipV="1">
            <a:off x="3886200" y="6477000"/>
            <a:ext cx="76200" cy="76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57800" y="6477000"/>
            <a:ext cx="76200" cy="76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CS NCCC No Background 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-1" y="0"/>
            <a:ext cx="3048001" cy="660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communitycolleges.edu/CIS_Docs/index.html" TargetMode="External"/><Relationship Id="rId2" Type="http://schemas.openxmlformats.org/officeDocument/2006/relationships/hyperlink" Target="http://www.nccommunitycolleges.edu/Training/CIS_Training/CISTrainingHomePag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 SME UPDATES</a:t>
            </a:r>
            <a:br>
              <a:rPr lang="en-US" dirty="0" smtClean="0"/>
            </a:br>
            <a:r>
              <a:rPr lang="en-US" dirty="0" smtClean="0"/>
              <a:t>IIPS Conference</a:t>
            </a:r>
            <a:br>
              <a:rPr lang="en-US" dirty="0" smtClean="0"/>
            </a:br>
            <a:r>
              <a:rPr lang="en-US" dirty="0" smtClean="0"/>
              <a:t>July 16-18, 2012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Wayne Madry</a:t>
            </a:r>
          </a:p>
          <a:p>
            <a:r>
              <a:rPr lang="en-US" dirty="0" smtClean="0"/>
              <a:t>Business </a:t>
            </a:r>
            <a:r>
              <a:rPr lang="en-US" smtClean="0"/>
              <a:t>Systems Analyst – CE/BSP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0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Troubleshoot and develop possible generic technical solutions to workflows and processes topics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Identify Student Applications (modules) with impact to CE workflows, which are not being utilized fully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Develop strategies and support to present solutions for evaluation, implementation,  and/or software adjustments/changes for CIS applications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Assess time management for topics within CIS.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1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Workflow</a:t>
            </a:r>
          </a:p>
          <a:p>
            <a:r>
              <a:rPr lang="en-US" dirty="0" smtClean="0"/>
              <a:t>Portal</a:t>
            </a:r>
          </a:p>
          <a:p>
            <a:pPr lvl="1"/>
            <a:r>
              <a:rPr lang="en-US" dirty="0" smtClean="0"/>
              <a:t>Taxonomy</a:t>
            </a:r>
          </a:p>
          <a:p>
            <a:pPr lvl="1"/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Content Contributor</a:t>
            </a:r>
          </a:p>
          <a:p>
            <a:pPr lvl="1"/>
            <a:r>
              <a:rPr lang="en-US" dirty="0" smtClean="0"/>
              <a:t>Branding</a:t>
            </a:r>
          </a:p>
          <a:p>
            <a:r>
              <a:rPr lang="en-US" dirty="0" smtClean="0"/>
              <a:t>Web Attendance</a:t>
            </a:r>
          </a:p>
          <a:p>
            <a:r>
              <a:rPr lang="en-US" dirty="0" smtClean="0"/>
              <a:t>HDT Process</a:t>
            </a:r>
          </a:p>
          <a:p>
            <a:r>
              <a:rPr lang="en-US" dirty="0" smtClean="0"/>
              <a:t>Communication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Initiative</a:t>
            </a:r>
          </a:p>
          <a:p>
            <a:r>
              <a:rPr lang="en-US" smtClean="0"/>
              <a:t>Informer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3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152400"/>
            <a:ext cx="6096000" cy="944562"/>
          </a:xfrm>
        </p:spPr>
        <p:txBody>
          <a:bodyPr/>
          <a:lstStyle/>
          <a:p>
            <a:r>
              <a:rPr lang="en-US" dirty="0" smtClean="0"/>
              <a:t>Customer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Training Needs</a:t>
            </a:r>
            <a:endParaRPr lang="en-US" sz="3600" dirty="0" smtClean="0">
              <a:hlinkClick r:id="rId2"/>
            </a:endParaRPr>
          </a:p>
          <a:p>
            <a:pPr marL="0" indent="0">
              <a:buNone/>
            </a:pPr>
            <a:r>
              <a:rPr lang="en-US" sz="3600" dirty="0" smtClean="0">
                <a:hlinkClick r:id="rId2"/>
              </a:rPr>
              <a:t>http://www.nccommunitycolleges.edu/Training/CIS_Training/CISTrainingHomePage.html</a:t>
            </a:r>
            <a:endParaRPr lang="en-US" sz="3600" dirty="0" smtClean="0"/>
          </a:p>
          <a:p>
            <a:r>
              <a:rPr lang="en-US" sz="3600" dirty="0"/>
              <a:t>CIS </a:t>
            </a:r>
            <a:r>
              <a:rPr lang="en-US" sz="3600" dirty="0" smtClean="0"/>
              <a:t>Documentation</a:t>
            </a:r>
            <a:endParaRPr lang="en-US" sz="3600" dirty="0"/>
          </a:p>
          <a:p>
            <a:pPr>
              <a:buNone/>
            </a:pPr>
            <a:r>
              <a:rPr lang="en-US" sz="3600" dirty="0">
                <a:hlinkClick r:id="rId3"/>
              </a:rPr>
              <a:t>http://</a:t>
            </a:r>
            <a:r>
              <a:rPr lang="en-US" sz="3600" dirty="0" smtClean="0">
                <a:hlinkClick r:id="rId3"/>
              </a:rPr>
              <a:t>www.nccommunitycolleges.edu/CIS_Dos/index.html</a:t>
            </a:r>
            <a:endParaRPr lang="en-US" sz="3600" dirty="0"/>
          </a:p>
          <a:p>
            <a:r>
              <a:rPr lang="en-US" sz="3600" dirty="0" smtClean="0"/>
              <a:t>Training Needs </a:t>
            </a:r>
            <a:r>
              <a:rPr lang="en-US" sz="3600" dirty="0" smtClean="0"/>
              <a:t>web link accesses 90-Day Training Calendar  </a:t>
            </a:r>
          </a:p>
          <a:p>
            <a:r>
              <a:rPr lang="en-US" sz="3600" dirty="0" smtClean="0"/>
              <a:t>If you have a specific training need, contact System Office at (919) 807-7178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2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Wayne Madry 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0" y="304800"/>
            <a:ext cx="3596640" cy="4495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8600" y="1600200"/>
            <a:ext cx="4724400" cy="2438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Any Questions?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49530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 System Analyst, CE/BSP</a:t>
            </a:r>
          </a:p>
          <a:p>
            <a:r>
              <a:rPr lang="en-US" dirty="0" smtClean="0"/>
              <a:t>Mitchell Community College</a:t>
            </a:r>
          </a:p>
          <a:p>
            <a:r>
              <a:rPr lang="en-US" dirty="0" smtClean="0"/>
              <a:t>(704) 978-5433</a:t>
            </a:r>
          </a:p>
          <a:p>
            <a:r>
              <a:rPr lang="en-US" dirty="0" smtClean="0"/>
              <a:t>(919) 807-7178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3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eating Success Presentation - Creating Succe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Creating Success Presentation - Creating Success</Template>
  <TotalTime>83</TotalTime>
  <Words>97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Creating Success Presentation - Creating Success</vt:lpstr>
      <vt:lpstr>CE SME UPDATES IIPS Conference July 16-18, 2012 </vt:lpstr>
      <vt:lpstr>Objective</vt:lpstr>
      <vt:lpstr>Topics</vt:lpstr>
      <vt:lpstr>Customer Support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SME Updates</dc:title>
  <dc:creator>Wayne</dc:creator>
  <cp:lastModifiedBy>Wayne</cp:lastModifiedBy>
  <cp:revision>10</cp:revision>
  <dcterms:created xsi:type="dcterms:W3CDTF">2012-07-13T18:43:50Z</dcterms:created>
  <dcterms:modified xsi:type="dcterms:W3CDTF">2012-07-15T18:49:15Z</dcterms:modified>
</cp:coreProperties>
</file>