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5" r:id="rId38"/>
    <p:sldId id="296" r:id="rId39"/>
    <p:sldId id="297" r:id="rId40"/>
    <p:sldId id="298" r:id="rId41"/>
    <p:sldId id="299" r:id="rId42"/>
    <p:sldId id="301" r:id="rId43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72A5C6-E5EB-42F9-86D1-8413A37B645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B26A1E-ED19-4F2A-BDC6-6417E9E2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25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56487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df84f7533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52" name="Google Shape;52;g7df84f753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145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d526efd8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d526efd87_0_5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609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d8922799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d8922799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1982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d8922799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d89227999_0_5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8537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dab15f08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dab15f088_0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2229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d526efd8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d526efd87_0_6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8819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dab15f08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dab15f088_0_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7918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dab15f0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dab15f088_0_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520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dab15f08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dab15f088_0_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577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dab15f08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dab15f088_0_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887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dab15f08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dab15f088_0_4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734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dab15f08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dab15f088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331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dab15f08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dab15f088_0_4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0814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d526efd8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d526efd87_0_6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8328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d526efd8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d526efd87_0_7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4918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67864818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67864818c_0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876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d526efd8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d526efd87_0_7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4003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67864818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67864818c_0_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505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dd416bf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dd416bf28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54422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d526efd8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6d526efd87_0_8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089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d526efd87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6d526efd87_0_8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7116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67864818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67864818c_0_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99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d526efd8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d526efd87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37050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d526efd8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6d526efd87_0_9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5114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7e1a5eaf3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7e1a5eaf36_0_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06942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e1a5eaf3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7e1a5eaf36_0_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2793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7de362570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7de3625707_0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83216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e1a5eaf3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7e1a5eaf36_0_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39727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de362570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de3625707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5775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7de362570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7de3625707_0_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0238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7de362570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7de3625707_0_3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988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d8922799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6d89227999_0_3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7544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7de362570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7de3625707_0_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264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d8922799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d89227999_0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6666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7de362570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7de3625707_0_3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85376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7de362570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7de3625707_0_4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41679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dd416bf2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6dd416bf28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305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d8922799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d89227999_0_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510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d8922799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d89227999_0_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041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d8922799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d89227999_0_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348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d8922799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d89227999_0_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1848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d526efd8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d526efd87_0_5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9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orms.gle/ucZXfJ2adCdTu22B9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s://forms.gle/ucZXfJ2adCdTu22B9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jgordon0508@yahoo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Jerry Gordon-Clinic Slides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88" y="0"/>
            <a:ext cx="906342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283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Positional Basic Drills DLine</a:t>
            </a:r>
            <a:endParaRPr sz="3600"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Stance and first step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Tag steps/Long Stick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Basic Blocks (Drive/Down/Reach)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Extension and Shed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Doubles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Spills and Heel Line Trail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Speed Rush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Bull and Pull 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Draw/Screen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25" name="Google Shape;12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283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Positional Basic Drills ILB’s</a:t>
            </a:r>
            <a:endParaRPr sz="3600"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Stance and first steps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Sheds and extension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OL Reads/Open vs Closed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Pulls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Blitz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Pass Drops and Breaks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Relating 3 -&gt; 2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33" name="Google Shape;13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311700" y="283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Positional Basic Drills OLB’s</a:t>
            </a:r>
            <a:endParaRPr sz="3600"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Stance and first steps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Sheds and extension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9 Tech  Box and Spill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Pass Drops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Relate to #2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Curl to swing of 3 (Read)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Seam Curl Flat (Zone Blitz)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Read vs Robber vs Trap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Special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41" name="Google Shape;14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311700" y="283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Positional Basic Drills DB’s</a:t>
            </a:r>
            <a:endParaRPr sz="3600"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Stance and first steps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Sheds and extension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Fill Drills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Read Drills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Squat (Press) Drills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Phase Drills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Man and Zone turns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1v1 Technique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Long Arm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149" name="Google Shape;1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311700" y="202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Rotating 4 Day Install Plan</a:t>
            </a:r>
            <a:endParaRPr sz="3600"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311700" y="1004350"/>
            <a:ext cx="8520600" cy="3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Day 1 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Front: Field   (Ears and Eyes)      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Stunt: Clap Pinch (inside)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Coverage: Read Choice Solo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Formations during team:  2x2, 2x1, 3x1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6409200" y="1475200"/>
            <a:ext cx="2585100" cy="8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Emphasis:    </a:t>
            </a:r>
            <a:endParaRPr sz="2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2 back Run Fits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57" name="Google Shape;15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11700" y="202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Rotating 4 Day Install Plan</a:t>
            </a:r>
            <a:endParaRPr sz="3600"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311700" y="1004350"/>
            <a:ext cx="8520600" cy="3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Day 2 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Front: Split (Sara/Sally)                 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Stunt: Taxi (Outside)  LB Plugs  $Go’s 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Coverage: Read Choice Special Sky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Formations during team:  Pro Doubles/Tite Trips Trade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64" name="Google Shape;164;p27"/>
          <p:cNvSpPr txBox="1"/>
          <p:nvPr/>
        </p:nvSpPr>
        <p:spPr>
          <a:xfrm>
            <a:off x="5453175" y="1273250"/>
            <a:ext cx="35682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Emphasis:    </a:t>
            </a:r>
            <a:endParaRPr sz="2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1 back run fits (Option)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65" name="Google Shape;16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311700" y="202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Rotating 4 Day Install Plan</a:t>
            </a:r>
            <a:endParaRPr sz="3600"/>
          </a:p>
        </p:txBody>
      </p:sp>
      <p:sp>
        <p:nvSpPr>
          <p:cNvPr id="171" name="Google Shape;171;p28"/>
          <p:cNvSpPr txBox="1">
            <a:spLocks noGrp="1"/>
          </p:cNvSpPr>
          <p:nvPr>
            <p:ph type="body" idx="1"/>
          </p:nvPr>
        </p:nvSpPr>
        <p:spPr>
          <a:xfrm>
            <a:off x="311700" y="1004350"/>
            <a:ext cx="8520600" cy="3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Day 3      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Front: 30/50/70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Stunt: Slants and Angles        NCAA Blitz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Coverage: Fog/Rat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Formations during team:  2x2, 2x1, 3x1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72" name="Google Shape;172;p28"/>
          <p:cNvSpPr txBox="1"/>
          <p:nvPr/>
        </p:nvSpPr>
        <p:spPr>
          <a:xfrm>
            <a:off x="6059100" y="1286725"/>
            <a:ext cx="25986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Emphasis:    </a:t>
            </a:r>
            <a:endParaRPr sz="2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2 back Run Fits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73" name="Google Shape;17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311700" y="202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Rotating 4 Day Install Plan</a:t>
            </a:r>
            <a:endParaRPr sz="3600"/>
          </a:p>
        </p:txBody>
      </p:sp>
      <p:sp>
        <p:nvSpPr>
          <p:cNvPr id="179" name="Google Shape;179;p29"/>
          <p:cNvSpPr txBox="1">
            <a:spLocks noGrp="1"/>
          </p:cNvSpPr>
          <p:nvPr>
            <p:ph type="body" idx="1"/>
          </p:nvPr>
        </p:nvSpPr>
        <p:spPr>
          <a:xfrm>
            <a:off x="311700" y="1004350"/>
            <a:ext cx="8520600" cy="3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Day 4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Front: 90  (Raider, Heavy)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Stunt: Inside LB Blitzes   OLB Crash   Rat/Rush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Coverage: Trap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Formations during team:  2x2, 2x1, 3x1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80" name="Google Shape;180;p29"/>
          <p:cNvSpPr txBox="1"/>
          <p:nvPr/>
        </p:nvSpPr>
        <p:spPr>
          <a:xfrm>
            <a:off x="6180275" y="1340575"/>
            <a:ext cx="26520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Emphasis:    </a:t>
            </a:r>
            <a:endParaRPr sz="2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1 back Run Fits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81" name="Google Shape;18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311700" y="202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Rotating 4 Day Install Plan</a:t>
            </a:r>
            <a:endParaRPr sz="3600"/>
          </a:p>
        </p:txBody>
      </p:sp>
      <p:sp>
        <p:nvSpPr>
          <p:cNvPr id="187" name="Google Shape;187;p30"/>
          <p:cNvSpPr txBox="1">
            <a:spLocks noGrp="1"/>
          </p:cNvSpPr>
          <p:nvPr>
            <p:ph type="body" idx="1"/>
          </p:nvPr>
        </p:nvSpPr>
        <p:spPr>
          <a:xfrm>
            <a:off x="311700" y="1004350"/>
            <a:ext cx="8520600" cy="3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Day 5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Review and mix in fronts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We are ready to play/scrimmage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Situations  Red Zone..  3rd and 2 +40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4th down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88" name="Google Shape;188;p30"/>
          <p:cNvSpPr txBox="1"/>
          <p:nvPr/>
        </p:nvSpPr>
        <p:spPr>
          <a:xfrm>
            <a:off x="6180275" y="1340575"/>
            <a:ext cx="24102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311700" y="202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Rotating 4 Day Install Plan</a:t>
            </a:r>
            <a:endParaRPr sz="3600"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1"/>
          </p:nvPr>
        </p:nvSpPr>
        <p:spPr>
          <a:xfrm>
            <a:off x="311700" y="1004350"/>
            <a:ext cx="8520600" cy="3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Day 6/7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Over/Under Install Dogs, Special Cloud, Robber</a:t>
            </a:r>
            <a:endParaRPr sz="9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Motions and Trades  More Option and Zone Read fits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Bunches and Stacks    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solidFill>
                <a:srgbClr val="FFFFFF"/>
              </a:solidFill>
            </a:endParaRPr>
          </a:p>
        </p:txBody>
      </p:sp>
      <p:sp>
        <p:nvSpPr>
          <p:cNvPr id="196" name="Google Shape;19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198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Installing Split Field Defense Agenda</a:t>
            </a:r>
            <a:endParaRPr sz="3600"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Menu’s, Position Techniques, EDD’s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Install Plan and Basic Practice Shell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Pursuit Drill, Tackle Circuit , Strip Circuit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Force Drills, </a:t>
            </a:r>
            <a:r>
              <a:rPr lang="en" sz="3000">
                <a:solidFill>
                  <a:schemeClr val="dk1"/>
                </a:solidFill>
              </a:rPr>
              <a:t>Game Week Prep 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Video Scout Report, </a:t>
            </a:r>
            <a:r>
              <a:rPr lang="en" sz="3000">
                <a:solidFill>
                  <a:schemeClr val="dk1"/>
                </a:solidFill>
              </a:rPr>
              <a:t>Google Forms, 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311700" y="202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Rotating 4 Day Install Plan</a:t>
            </a:r>
            <a:endParaRPr sz="3600"/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1"/>
          </p:nvPr>
        </p:nvSpPr>
        <p:spPr>
          <a:xfrm>
            <a:off x="311700" y="1004350"/>
            <a:ext cx="8520600" cy="3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Day 8/9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3-4 Emphasis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NCAA Variations  Corner Blitz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Unbalanced Lines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Review Situations..     </a:t>
            </a:r>
            <a:r>
              <a:rPr lang="en" sz="3000" b="1">
                <a:solidFill>
                  <a:srgbClr val="FF0000"/>
                </a:solidFill>
              </a:rPr>
              <a:t>That special team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solidFill>
                <a:srgbClr val="FFFFFF"/>
              </a:solidFill>
            </a:endParaRPr>
          </a:p>
        </p:txBody>
      </p:sp>
      <p:sp>
        <p:nvSpPr>
          <p:cNvPr id="203" name="Google Shape;20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311700" y="256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Basic Practice Shell (100 minutes)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(Doubles)</a:t>
            </a:r>
            <a:endParaRPr sz="2400"/>
          </a:p>
        </p:txBody>
      </p:sp>
      <p:sp>
        <p:nvSpPr>
          <p:cNvPr id="209" name="Google Shape;209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15 Minutes Circuit/Pursuit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25 Indy   Teach and drills specific to install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15 Assign and Align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30 Group  (15 min group run  15 min group pass)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15 Team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210" name="Google Shape;21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title"/>
          </p:nvPr>
        </p:nvSpPr>
        <p:spPr>
          <a:xfrm>
            <a:off x="311700" y="230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Pursuit Drills</a:t>
            </a:r>
            <a:endParaRPr sz="3600"/>
          </a:p>
        </p:txBody>
      </p:sp>
      <p:sp>
        <p:nvSpPr>
          <p:cNvPr id="216" name="Google Shape;21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w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17" name="Google Shape;21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325" y="230150"/>
            <a:ext cx="8232275" cy="482314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4"/>
          <p:cNvSpPr txBox="1"/>
          <p:nvPr/>
        </p:nvSpPr>
        <p:spPr>
          <a:xfrm>
            <a:off x="1517525" y="3118475"/>
            <a:ext cx="1839900" cy="12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Align</a:t>
            </a:r>
            <a:endParaRPr sz="2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Stances</a:t>
            </a:r>
            <a:endParaRPr sz="2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Hit it</a:t>
            </a:r>
            <a:endParaRPr sz="2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Run</a:t>
            </a:r>
            <a:endParaRPr sz="2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Demeanor!</a:t>
            </a:r>
            <a:endParaRPr sz="2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>
            <a:spLocks noGrp="1"/>
          </p:cNvSpPr>
          <p:nvPr>
            <p:ph type="title"/>
          </p:nvPr>
        </p:nvSpPr>
        <p:spPr>
          <a:xfrm>
            <a:off x="311700" y="230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Pursuit Drills</a:t>
            </a:r>
            <a:endParaRPr sz="3600"/>
          </a:p>
        </p:txBody>
      </p:sp>
      <p:sp>
        <p:nvSpPr>
          <p:cNvPr id="225" name="Google Shape;225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w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26" name="Google Shape;22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049" y="39087"/>
            <a:ext cx="8008250" cy="50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311700" y="216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Tackle Circuit</a:t>
            </a:r>
            <a:endParaRPr sz="3600"/>
          </a:p>
        </p:txBody>
      </p:sp>
      <p:sp>
        <p:nvSpPr>
          <p:cNvPr id="233" name="Google Shape;233;p36"/>
          <p:cNvSpPr txBox="1">
            <a:spLocks noGrp="1"/>
          </p:cNvSpPr>
          <p:nvPr>
            <p:ph type="body" idx="1"/>
          </p:nvPr>
        </p:nvSpPr>
        <p:spPr>
          <a:xfrm>
            <a:off x="311700" y="9510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5 Stations.  2:30 per station 30 sec change.  TEACH 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6 point ext.  6 point tackle..6 point shed   </a:t>
            </a:r>
            <a:r>
              <a:rPr lang="en" sz="2400">
                <a:solidFill>
                  <a:schemeClr val="dk1"/>
                </a:solidFill>
              </a:rPr>
              <a:t>Angle Tackle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Pec to Pec...Start from a knee...We use a pad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Hawk Tackle ...Bags and wheel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Tracking  We use a wheel here too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Compression and also strip later in the year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34" name="Google Shape;23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>
            <a:spLocks noGrp="1"/>
          </p:cNvSpPr>
          <p:nvPr>
            <p:ph type="title"/>
          </p:nvPr>
        </p:nvSpPr>
        <p:spPr>
          <a:xfrm>
            <a:off x="311700" y="216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Strip Circuit  </a:t>
            </a:r>
            <a:r>
              <a:rPr lang="en" sz="1800"/>
              <a:t>(only during camp)</a:t>
            </a:r>
            <a:endParaRPr sz="1800"/>
          </a:p>
        </p:txBody>
      </p:sp>
      <p:sp>
        <p:nvSpPr>
          <p:cNvPr id="240" name="Google Shape;240;p37"/>
          <p:cNvSpPr txBox="1">
            <a:spLocks noGrp="1"/>
          </p:cNvSpPr>
          <p:nvPr>
            <p:ph type="body" idx="1"/>
          </p:nvPr>
        </p:nvSpPr>
        <p:spPr>
          <a:xfrm>
            <a:off x="311700" y="9510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Tomahawk Rip/Rake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Punch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Second Man in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Scoop and Score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Cradle  Knees to chest, Chin tucked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DL Block Pass with inside arm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41" name="Google Shape;24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311700" y="152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Force Drills 425 (High/Low Player)</a:t>
            </a:r>
            <a:endParaRPr sz="3600"/>
          </a:p>
        </p:txBody>
      </p:sp>
      <p:sp>
        <p:nvSpPr>
          <p:cNvPr id="254" name="Google Shape;254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255" name="Google Shape;25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375" y="807525"/>
            <a:ext cx="7468875" cy="445336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Force Drills 3-4 (High/Low Player)</a:t>
            </a:r>
            <a:endParaRPr sz="3600"/>
          </a:p>
        </p:txBody>
      </p:sp>
      <p:sp>
        <p:nvSpPr>
          <p:cNvPr id="262" name="Google Shape;262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263" name="Google Shape;26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825" y="659675"/>
            <a:ext cx="7839800" cy="46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>
            <a:spLocks noGrp="1"/>
          </p:cNvSpPr>
          <p:nvPr>
            <p:ph type="title"/>
          </p:nvPr>
        </p:nvSpPr>
        <p:spPr>
          <a:xfrm>
            <a:off x="311700" y="216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 / 2  Line Pass</a:t>
            </a:r>
            <a:endParaRPr sz="3600"/>
          </a:p>
        </p:txBody>
      </p:sp>
      <p:sp>
        <p:nvSpPr>
          <p:cNvPr id="270" name="Google Shape;270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271" name="Google Shape;27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425" y="0"/>
            <a:ext cx="78016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>
            <a:spLocks noGrp="1"/>
          </p:cNvSpPr>
          <p:nvPr>
            <p:ph type="title"/>
          </p:nvPr>
        </p:nvSpPr>
        <p:spPr>
          <a:xfrm>
            <a:off x="311700" y="216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 / 2  Line Pass</a:t>
            </a:r>
            <a:endParaRPr sz="3600"/>
          </a:p>
        </p:txBody>
      </p:sp>
      <p:sp>
        <p:nvSpPr>
          <p:cNvPr id="278" name="Google Shape;278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279" name="Google Shape;27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900" y="0"/>
            <a:ext cx="8274224" cy="530138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Installing Split Field Defense </a:t>
            </a:r>
            <a:endParaRPr sz="360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</a:rPr>
              <a:t>Structure is Crucial </a:t>
            </a:r>
            <a:endParaRPr sz="32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Assign and Align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	Shed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			Pursue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					Tackle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Google Forms </a:t>
            </a:r>
            <a:endParaRPr sz="3600"/>
          </a:p>
        </p:txBody>
      </p:sp>
      <p:sp>
        <p:nvSpPr>
          <p:cNvPr id="286" name="Google Shape;286;p43"/>
          <p:cNvSpPr txBox="1">
            <a:spLocks noGrp="1"/>
          </p:cNvSpPr>
          <p:nvPr>
            <p:ph type="body" idx="1"/>
          </p:nvPr>
        </p:nvSpPr>
        <p:spPr>
          <a:xfrm>
            <a:off x="618600" y="1390275"/>
            <a:ext cx="7906800" cy="31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Create a Study Guide</a:t>
            </a:r>
            <a:endParaRPr sz="36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4"/>
              </a:rPr>
              <a:t>Read Coverage Quiz</a:t>
            </a:r>
            <a:endParaRPr sz="3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solidFill>
                <a:srgbClr val="FFFFFF"/>
              </a:solidFill>
            </a:endParaRPr>
          </a:p>
        </p:txBody>
      </p:sp>
      <p:sp>
        <p:nvSpPr>
          <p:cNvPr id="287" name="Google Shape;287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Google Forms </a:t>
            </a:r>
            <a:endParaRPr sz="3600"/>
          </a:p>
        </p:txBody>
      </p:sp>
      <p:sp>
        <p:nvSpPr>
          <p:cNvPr id="293" name="Google Shape;293;p44"/>
          <p:cNvSpPr txBox="1">
            <a:spLocks noGrp="1"/>
          </p:cNvSpPr>
          <p:nvPr>
            <p:ph type="body" idx="1"/>
          </p:nvPr>
        </p:nvSpPr>
        <p:spPr>
          <a:xfrm>
            <a:off x="618600" y="1390275"/>
            <a:ext cx="7906800" cy="31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4"/>
              </a:rPr>
              <a:t>Read Coverage Quiz</a:t>
            </a:r>
            <a:endParaRPr sz="3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solidFill>
                <a:srgbClr val="FFFFFF"/>
              </a:solidFill>
            </a:endParaRPr>
          </a:p>
        </p:txBody>
      </p:sp>
      <p:sp>
        <p:nvSpPr>
          <p:cNvPr id="294" name="Google Shape;294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295" name="Google Shape;29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6650" y="0"/>
            <a:ext cx="5952651" cy="531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Google Forms </a:t>
            </a:r>
            <a:endParaRPr sz="3600"/>
          </a:p>
        </p:txBody>
      </p:sp>
      <p:sp>
        <p:nvSpPr>
          <p:cNvPr id="301" name="Google Shape;301;p45"/>
          <p:cNvSpPr txBox="1">
            <a:spLocks noGrp="1"/>
          </p:cNvSpPr>
          <p:nvPr>
            <p:ph type="body" idx="1"/>
          </p:nvPr>
        </p:nvSpPr>
        <p:spPr>
          <a:xfrm>
            <a:off x="618600" y="1390275"/>
            <a:ext cx="7906800" cy="31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solidFill>
                <a:srgbClr val="FFFFFF"/>
              </a:solidFill>
            </a:endParaRPr>
          </a:p>
        </p:txBody>
      </p:sp>
      <p:sp>
        <p:nvSpPr>
          <p:cNvPr id="302" name="Google Shape;302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pic>
        <p:nvPicPr>
          <p:cNvPr id="303" name="Google Shape;30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875" y="120875"/>
            <a:ext cx="8122526" cy="47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Defensive Staff Game Week</a:t>
            </a:r>
            <a:endParaRPr sz="3600"/>
          </a:p>
        </p:txBody>
      </p:sp>
      <p:sp>
        <p:nvSpPr>
          <p:cNvPr id="309" name="Google Shape;309;p46"/>
          <p:cNvSpPr txBox="1">
            <a:spLocks noGrp="1"/>
          </p:cNvSpPr>
          <p:nvPr>
            <p:ph type="body" idx="1"/>
          </p:nvPr>
        </p:nvSpPr>
        <p:spPr>
          <a:xfrm>
            <a:off x="739175" y="1385975"/>
            <a:ext cx="7906800" cy="31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Sat AM- 8:00 Meet on previous game. Thoughts??  Personnel, Corrections, We do NOT grade.  Begin breakdown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9:00 kids here.  See kids Love ‘em up.  Lift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10:00 Film  Always start together  (Play List)</a:t>
            </a:r>
            <a:endParaRPr sz="3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solidFill>
                <a:srgbClr val="FFFFFF"/>
              </a:solidFill>
            </a:endParaRPr>
          </a:p>
        </p:txBody>
      </p:sp>
      <p:sp>
        <p:nvSpPr>
          <p:cNvPr id="310" name="Google Shape;310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Defensive Staff Game Week</a:t>
            </a:r>
            <a:endParaRPr sz="3600"/>
          </a:p>
        </p:txBody>
      </p:sp>
      <p:sp>
        <p:nvSpPr>
          <p:cNvPr id="316" name="Google Shape;316;p47"/>
          <p:cNvSpPr txBox="1">
            <a:spLocks noGrp="1"/>
          </p:cNvSpPr>
          <p:nvPr>
            <p:ph type="body" idx="1"/>
          </p:nvPr>
        </p:nvSpPr>
        <p:spPr>
          <a:xfrm>
            <a:off x="739175" y="1385975"/>
            <a:ext cx="7906800" cy="31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solidFill>
                <a:srgbClr val="FFFFFF"/>
              </a:solidFill>
            </a:endParaRPr>
          </a:p>
        </p:txBody>
      </p:sp>
      <p:sp>
        <p:nvSpPr>
          <p:cNvPr id="317" name="Google Shape;317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pic>
        <p:nvPicPr>
          <p:cNvPr id="318" name="Google Shape;31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9914" y="0"/>
            <a:ext cx="676417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8"/>
          <p:cNvSpPr txBox="1">
            <a:spLocks noGrp="1"/>
          </p:cNvSpPr>
          <p:nvPr>
            <p:ph type="title"/>
          </p:nvPr>
        </p:nvSpPr>
        <p:spPr>
          <a:xfrm>
            <a:off x="311700" y="324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Defensive Game Week: Staff Film</a:t>
            </a:r>
            <a:endParaRPr sz="3600"/>
          </a:p>
        </p:txBody>
      </p:sp>
      <p:sp>
        <p:nvSpPr>
          <p:cNvPr id="324" name="Google Shape;324;p48"/>
          <p:cNvSpPr txBox="1">
            <a:spLocks noGrp="1"/>
          </p:cNvSpPr>
          <p:nvPr>
            <p:ph type="body" idx="1"/>
          </p:nvPr>
        </p:nvSpPr>
        <p:spPr>
          <a:xfrm>
            <a:off x="402150" y="1265100"/>
            <a:ext cx="8339700" cy="31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DC:  ODK  play formation Motion Fld/Bnd Mot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DL: Run/Pass Hash  Strength     Team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DB: Name Pass Plays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Offensive Guys:   Dn/Dist/Yard 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Try to be done by Saturday</a:t>
            </a:r>
            <a:endParaRPr sz="3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solidFill>
                <a:srgbClr val="FFFFFF"/>
              </a:solidFill>
            </a:endParaRPr>
          </a:p>
        </p:txBody>
      </p:sp>
      <p:sp>
        <p:nvSpPr>
          <p:cNvPr id="325" name="Google Shape;325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9"/>
          <p:cNvSpPr txBox="1">
            <a:spLocks noGrp="1"/>
          </p:cNvSpPr>
          <p:nvPr>
            <p:ph type="title"/>
          </p:nvPr>
        </p:nvSpPr>
        <p:spPr>
          <a:xfrm>
            <a:off x="311700" y="324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Defensive Game Week: Sunday</a:t>
            </a:r>
            <a:endParaRPr sz="3600"/>
          </a:p>
        </p:txBody>
      </p:sp>
      <p:sp>
        <p:nvSpPr>
          <p:cNvPr id="331" name="Google Shape;331;p49"/>
          <p:cNvSpPr txBox="1">
            <a:spLocks noGrp="1"/>
          </p:cNvSpPr>
          <p:nvPr>
            <p:ph type="body" idx="1"/>
          </p:nvPr>
        </p:nvSpPr>
        <p:spPr>
          <a:xfrm>
            <a:off x="402150" y="1265100"/>
            <a:ext cx="8339700" cy="31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Breakfast w Bride  THEN Game Plan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Thinking: Formations, Studs, Plays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Meet via Zoom 5pm   Talk with HC before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Go Over Ready List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Send Out Hudl tips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solidFill>
                <a:srgbClr val="FFFFFF"/>
              </a:solidFill>
            </a:endParaRPr>
          </a:p>
        </p:txBody>
      </p:sp>
      <p:sp>
        <p:nvSpPr>
          <p:cNvPr id="332" name="Google Shape;332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2"/>
          <p:cNvSpPr txBox="1">
            <a:spLocks noGrp="1"/>
          </p:cNvSpPr>
          <p:nvPr>
            <p:ph type="title"/>
          </p:nvPr>
        </p:nvSpPr>
        <p:spPr>
          <a:xfrm>
            <a:off x="311700" y="324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Defensive Game Week: Hudl Tips</a:t>
            </a:r>
            <a:endParaRPr sz="3600"/>
          </a:p>
        </p:txBody>
      </p:sp>
      <p:sp>
        <p:nvSpPr>
          <p:cNvPr id="355" name="Google Shape;355;p52"/>
          <p:cNvSpPr txBox="1">
            <a:spLocks noGrp="1"/>
          </p:cNvSpPr>
          <p:nvPr>
            <p:ph type="body" idx="1"/>
          </p:nvPr>
        </p:nvSpPr>
        <p:spPr>
          <a:xfrm>
            <a:off x="402150" y="1265100"/>
            <a:ext cx="8339700" cy="31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                     </a:t>
            </a:r>
            <a:endParaRPr sz="3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solidFill>
                <a:srgbClr val="FFFFFF"/>
              </a:solidFill>
            </a:endParaRPr>
          </a:p>
        </p:txBody>
      </p:sp>
      <p:sp>
        <p:nvSpPr>
          <p:cNvPr id="356" name="Google Shape;356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Video Scout Report</a:t>
            </a:r>
            <a:endParaRPr sz="3600"/>
          </a:p>
        </p:txBody>
      </p:sp>
      <p:sp>
        <p:nvSpPr>
          <p:cNvPr id="362" name="Google Shape;362;p53"/>
          <p:cNvSpPr txBox="1">
            <a:spLocks noGrp="1"/>
          </p:cNvSpPr>
          <p:nvPr>
            <p:ph type="body" idx="1"/>
          </p:nvPr>
        </p:nvSpPr>
        <p:spPr>
          <a:xfrm>
            <a:off x="0" y="13539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63" name="Google Shape;363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4"/>
          <p:cNvSpPr txBox="1">
            <a:spLocks noGrp="1"/>
          </p:cNvSpPr>
          <p:nvPr>
            <p:ph type="title"/>
          </p:nvPr>
        </p:nvSpPr>
        <p:spPr>
          <a:xfrm>
            <a:off x="311700" y="108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Defensive Game Week: M,T,W</a:t>
            </a:r>
            <a:endParaRPr sz="3600"/>
          </a:p>
        </p:txBody>
      </p:sp>
      <p:sp>
        <p:nvSpPr>
          <p:cNvPr id="369" name="Google Shape;369;p54"/>
          <p:cNvSpPr txBox="1">
            <a:spLocks noGrp="1"/>
          </p:cNvSpPr>
          <p:nvPr>
            <p:ph type="body" idx="1"/>
          </p:nvPr>
        </p:nvSpPr>
        <p:spPr>
          <a:xfrm>
            <a:off x="402150" y="895500"/>
            <a:ext cx="8619000" cy="31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10 Min Pursuit or Tackle Circuit (40 kids)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15 Min Individual 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10 Assign and Align  Formations (TIC) Motion etc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10 Min Group work (7v7, Inside run, 1v1, Pods)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15 Team-  We </a:t>
            </a:r>
            <a:r>
              <a:rPr lang="en" sz="3000" b="1">
                <a:solidFill>
                  <a:srgbClr val="FF0000"/>
                </a:solidFill>
              </a:rPr>
              <a:t>MIX</a:t>
            </a:r>
            <a:r>
              <a:rPr lang="en" sz="3000">
                <a:solidFill>
                  <a:srgbClr val="FFFFFF"/>
                </a:solidFill>
              </a:rPr>
              <a:t> in the 2’s  (Film)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Total Practice is never over 2:30 (150 min)</a:t>
            </a:r>
            <a:endParaRPr sz="3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solidFill>
                <a:srgbClr val="FFFFFF"/>
              </a:solidFill>
            </a:endParaRPr>
          </a:p>
        </p:txBody>
      </p:sp>
      <p:sp>
        <p:nvSpPr>
          <p:cNvPr id="370" name="Google Shape;370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Defense Fronts Menu</a:t>
            </a:r>
            <a:endParaRPr sz="360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5016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4-2-5</a:t>
            </a:r>
            <a:endParaRPr sz="3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Field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Sara/Sally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Split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Ears/Eyes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2"/>
          </p:nvPr>
        </p:nvSpPr>
        <p:spPr>
          <a:xfrm>
            <a:off x="4832400" y="15016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3-4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30 50 70 90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Outside/ Heavy/ Bear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4542900" y="3926925"/>
            <a:ext cx="39294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What do we have to do to </a:t>
            </a:r>
            <a:endParaRPr sz="2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win a championship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5"/>
          <p:cNvSpPr txBox="1">
            <a:spLocks noGrp="1"/>
          </p:cNvSpPr>
          <p:nvPr>
            <p:ph type="title"/>
          </p:nvPr>
        </p:nvSpPr>
        <p:spPr>
          <a:xfrm>
            <a:off x="311700" y="262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Defensive Game Week: Thurs</a:t>
            </a:r>
            <a:endParaRPr sz="3600"/>
          </a:p>
        </p:txBody>
      </p:sp>
      <p:sp>
        <p:nvSpPr>
          <p:cNvPr id="376" name="Google Shape;376;p55"/>
          <p:cNvSpPr txBox="1">
            <a:spLocks noGrp="1"/>
          </p:cNvSpPr>
          <p:nvPr>
            <p:ph type="body" idx="1"/>
          </p:nvPr>
        </p:nvSpPr>
        <p:spPr>
          <a:xfrm>
            <a:off x="402150" y="1265100"/>
            <a:ext cx="8339700" cy="31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Review Subs   Review Transitions  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Assign and Align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15 Plays  Normal, 3rd Down plan, GoalLine</a:t>
            </a:r>
            <a:endParaRPr sz="3000">
              <a:solidFill>
                <a:srgbClr val="FFFFFF"/>
              </a:solidFill>
            </a:endParaRPr>
          </a:p>
          <a:p>
            <a:pPr marL="13716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QB Sneak</a:t>
            </a:r>
            <a:endParaRPr sz="3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solidFill>
                <a:srgbClr val="FFFFFF"/>
              </a:solidFill>
            </a:endParaRPr>
          </a:p>
        </p:txBody>
      </p:sp>
      <p:sp>
        <p:nvSpPr>
          <p:cNvPr id="377" name="Google Shape;377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6"/>
          <p:cNvSpPr txBox="1">
            <a:spLocks noGrp="1"/>
          </p:cNvSpPr>
          <p:nvPr>
            <p:ph type="title"/>
          </p:nvPr>
        </p:nvSpPr>
        <p:spPr>
          <a:xfrm>
            <a:off x="311700" y="262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Defensive Game Week: Friday</a:t>
            </a:r>
            <a:endParaRPr sz="3600"/>
          </a:p>
        </p:txBody>
      </p:sp>
      <p:sp>
        <p:nvSpPr>
          <p:cNvPr id="383" name="Google Shape;383;p56"/>
          <p:cNvSpPr txBox="1">
            <a:spLocks noGrp="1"/>
          </p:cNvSpPr>
          <p:nvPr>
            <p:ph type="body" idx="1"/>
          </p:nvPr>
        </p:nvSpPr>
        <p:spPr>
          <a:xfrm>
            <a:off x="402150" y="1265100"/>
            <a:ext cx="8339700" cy="31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Assign and Align or 10-12 Play Video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Box: Subs, Hash, D&amp;D, Watch Top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Field: Make Educated Guesses, 2 signalers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Call Sheet  </a:t>
            </a:r>
            <a:endParaRPr sz="3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solidFill>
                <a:srgbClr val="FFFFFF"/>
              </a:solidFill>
            </a:endParaRPr>
          </a:p>
        </p:txBody>
      </p:sp>
      <p:sp>
        <p:nvSpPr>
          <p:cNvPr id="384" name="Google Shape;384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8"/>
          <p:cNvSpPr txBox="1">
            <a:spLocks noGrp="1"/>
          </p:cNvSpPr>
          <p:nvPr>
            <p:ph type="title"/>
          </p:nvPr>
        </p:nvSpPr>
        <p:spPr>
          <a:xfrm>
            <a:off x="311700" y="183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Favorite Resources</a:t>
            </a:r>
            <a:endParaRPr sz="3600"/>
          </a:p>
        </p:txBody>
      </p:sp>
      <p:sp>
        <p:nvSpPr>
          <p:cNvPr id="399" name="Google Shape;399;p58"/>
          <p:cNvSpPr txBox="1">
            <a:spLocks noGrp="1"/>
          </p:cNvSpPr>
          <p:nvPr>
            <p:ph type="body" idx="1"/>
          </p:nvPr>
        </p:nvSpPr>
        <p:spPr>
          <a:xfrm>
            <a:off x="107800" y="863550"/>
            <a:ext cx="8724600" cy="39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Complete Linebacking - Lou Tepper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Football’s Eagle and Stack Defense- Vanderlinden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CoachHuey.com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Quarters Coverage Made Simple - Shap Boyd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Twitter: </a:t>
            </a:r>
            <a:r>
              <a:rPr lang="en" sz="3000">
                <a:solidFill>
                  <a:schemeClr val="dk1"/>
                </a:solidFill>
              </a:rPr>
              <a:t>@JerryGordonFB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Email: </a:t>
            </a:r>
            <a:r>
              <a:rPr lang="en" sz="3000" u="sng">
                <a:solidFill>
                  <a:srgbClr val="FFFFFF"/>
                </a:solidFill>
                <a:hlinkClick r:id="rId4"/>
              </a:rPr>
              <a:t>jgordon0508@yahoo.com</a:t>
            </a:r>
            <a:r>
              <a:rPr lang="en" sz="3000">
                <a:solidFill>
                  <a:srgbClr val="FFFFFF"/>
                </a:solidFill>
              </a:rPr>
              <a:t>   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00" name="Google Shape;400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Defense Stunts Menu</a:t>
            </a:r>
            <a:endParaRPr sz="360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5016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4-2-5</a:t>
            </a:r>
            <a:endParaRPr sz="3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Clap/Clobber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Pinch/Pirate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Taxi/Exit/Boat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Plugs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2"/>
          </p:nvPr>
        </p:nvSpPr>
        <p:spPr>
          <a:xfrm>
            <a:off x="4832400" y="15016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3-4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Slant/Angle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Net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Ox/Socks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Defense Blitz Menu</a:t>
            </a:r>
            <a:endParaRPr sz="3600"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5016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4-2-5</a:t>
            </a:r>
            <a:endParaRPr sz="3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Go’s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Dog’s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Plug’s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2"/>
          </p:nvPr>
        </p:nvSpPr>
        <p:spPr>
          <a:xfrm>
            <a:off x="4693800" y="1501650"/>
            <a:ext cx="4314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3-4</a:t>
            </a:r>
            <a:endParaRPr sz="3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NCAA Style </a:t>
            </a:r>
            <a:r>
              <a:rPr lang="en" sz="2400">
                <a:solidFill>
                  <a:srgbClr val="FFFFFF"/>
                </a:solidFill>
              </a:rPr>
              <a:t>(OLB and ILB)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CB Boundary Blitz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ILB’s 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Safety  Blitz (we don’t)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Defense Coverage Menu</a:t>
            </a:r>
            <a:endParaRPr sz="3600"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5016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Read Side</a:t>
            </a:r>
            <a:endParaRPr sz="3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Read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Trap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Robber </a:t>
            </a:r>
            <a:r>
              <a:rPr lang="en" sz="1800">
                <a:solidFill>
                  <a:srgbClr val="FFFFFF"/>
                </a:solidFill>
              </a:rPr>
              <a:t>(need it vs 1 team)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We do play some 3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2"/>
          </p:nvPr>
        </p:nvSpPr>
        <p:spPr>
          <a:xfrm>
            <a:off x="4832400" y="15016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Away Side (choice)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Blue 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Sky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Rat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solidFill>
                <a:srgbClr val="FFFFFF"/>
              </a:solidFill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Defense Coverage Menu</a:t>
            </a:r>
            <a:endParaRPr sz="3600"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5016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Trips</a:t>
            </a:r>
            <a:endParaRPr sz="3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Solo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Uno (Trap)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Special (Solid, Cloud)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We do play some 3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2"/>
          </p:nvPr>
        </p:nvSpPr>
        <p:spPr>
          <a:xfrm>
            <a:off x="4832400" y="15016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More Trips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Super  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Box (Bunch)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solidFill>
                <a:srgbClr val="FFFFFF"/>
              </a:solidFill>
            </a:endParaRPr>
          </a:p>
        </p:txBody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17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Position Techniques Required</a:t>
            </a:r>
            <a:endParaRPr sz="3600"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526575" y="14747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w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63" y="965600"/>
            <a:ext cx="9024076" cy="392557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1037</Words>
  <Application>Microsoft Office PowerPoint</Application>
  <PresentationFormat>On-screen Show (16:9)</PresentationFormat>
  <Paragraphs>284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Arial</vt:lpstr>
      <vt:lpstr>Simple Dark</vt:lpstr>
      <vt:lpstr>PowerPoint Presentation</vt:lpstr>
      <vt:lpstr>Installing Split Field Defense Agenda</vt:lpstr>
      <vt:lpstr>Installing Split Field Defense </vt:lpstr>
      <vt:lpstr>Defense Fronts Menu</vt:lpstr>
      <vt:lpstr>Defense Stunts Menu</vt:lpstr>
      <vt:lpstr>Defense Blitz Menu</vt:lpstr>
      <vt:lpstr>Defense Coverage Menu</vt:lpstr>
      <vt:lpstr>Defense Coverage Menu</vt:lpstr>
      <vt:lpstr>Position Techniques Required</vt:lpstr>
      <vt:lpstr>Positional Basic Drills DLine</vt:lpstr>
      <vt:lpstr>Positional Basic Drills ILB’s</vt:lpstr>
      <vt:lpstr>Positional Basic Drills OLB’s</vt:lpstr>
      <vt:lpstr>Positional Basic Drills DB’s</vt:lpstr>
      <vt:lpstr>Rotating 4 Day Install Plan</vt:lpstr>
      <vt:lpstr>Rotating 4 Day Install Plan</vt:lpstr>
      <vt:lpstr>Rotating 4 Day Install Plan</vt:lpstr>
      <vt:lpstr>Rotating 4 Day Install Plan</vt:lpstr>
      <vt:lpstr>Rotating 4 Day Install Plan</vt:lpstr>
      <vt:lpstr>Rotating 4 Day Install Plan</vt:lpstr>
      <vt:lpstr>Rotating 4 Day Install Plan</vt:lpstr>
      <vt:lpstr>Basic Practice Shell (100 minutes) (Doubles)</vt:lpstr>
      <vt:lpstr>Pursuit Drills</vt:lpstr>
      <vt:lpstr>Pursuit Drills</vt:lpstr>
      <vt:lpstr>Tackle Circuit</vt:lpstr>
      <vt:lpstr>Strip Circuit  (only during camp)</vt:lpstr>
      <vt:lpstr>Force Drills 425 (High/Low Player)</vt:lpstr>
      <vt:lpstr>Force Drills 3-4 (High/Low Player)</vt:lpstr>
      <vt:lpstr>1 / 2  Line Pass</vt:lpstr>
      <vt:lpstr>1 / 2  Line Pass</vt:lpstr>
      <vt:lpstr>Google Forms </vt:lpstr>
      <vt:lpstr>Google Forms </vt:lpstr>
      <vt:lpstr>Google Forms </vt:lpstr>
      <vt:lpstr>Defensive Staff Game Week</vt:lpstr>
      <vt:lpstr>Defensive Staff Game Week</vt:lpstr>
      <vt:lpstr>Defensive Game Week: Staff Film</vt:lpstr>
      <vt:lpstr>Defensive Game Week: Sunday</vt:lpstr>
      <vt:lpstr>Defensive Game Week: Hudl Tips</vt:lpstr>
      <vt:lpstr>Video Scout Report</vt:lpstr>
      <vt:lpstr>Defensive Game Week: M,T,W</vt:lpstr>
      <vt:lpstr>Defensive Game Week: Thurs</vt:lpstr>
      <vt:lpstr>Defensive Game Week: Friday</vt:lpstr>
      <vt:lpstr>Favorite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Jerrold Gordon</cp:lastModifiedBy>
  <cp:revision>1</cp:revision>
  <cp:lastPrinted>2020-02-26T19:50:04Z</cp:lastPrinted>
  <dcterms:modified xsi:type="dcterms:W3CDTF">2020-02-26T19:50:14Z</dcterms:modified>
</cp:coreProperties>
</file>