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 id="2147483664" r:id="rId3"/>
    <p:sldMasterId id="2147483652" r:id="rId4"/>
    <p:sldMasterId id="2147483708" r:id="rId5"/>
  </p:sldMasterIdLst>
  <p:notesMasterIdLst>
    <p:notesMasterId r:id="rId37"/>
  </p:notesMasterIdLst>
  <p:sldIdLst>
    <p:sldId id="267" r:id="rId6"/>
    <p:sldId id="279" r:id="rId7"/>
    <p:sldId id="280" r:id="rId8"/>
    <p:sldId id="266" r:id="rId9"/>
    <p:sldId id="281" r:id="rId10"/>
    <p:sldId id="257" r:id="rId11"/>
    <p:sldId id="259" r:id="rId12"/>
    <p:sldId id="261" r:id="rId13"/>
    <p:sldId id="260" r:id="rId14"/>
    <p:sldId id="256" r:id="rId15"/>
    <p:sldId id="263"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7" r:id="rId30"/>
    <p:sldId id="305" r:id="rId31"/>
    <p:sldId id="306" r:id="rId32"/>
    <p:sldId id="308" r:id="rId33"/>
    <p:sldId id="309" r:id="rId34"/>
    <p:sldId id="310" r:id="rId35"/>
    <p:sldId id="288" r:id="rId3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3310" autoAdjust="0"/>
  </p:normalViewPr>
  <p:slideViewPr>
    <p:cSldViewPr>
      <p:cViewPr varScale="1">
        <p:scale>
          <a:sx n="68" d="100"/>
          <a:sy n="68" d="100"/>
        </p:scale>
        <p:origin x="816" y="72"/>
      </p:cViewPr>
      <p:guideLst>
        <p:guide orient="horz" pos="2160"/>
        <p:guide pos="3840"/>
      </p:guideLst>
    </p:cSldViewPr>
  </p:slideViewPr>
  <p:outlineViewPr>
    <p:cViewPr>
      <p:scale>
        <a:sx n="33" d="100"/>
        <a:sy n="33" d="100"/>
      </p:scale>
      <p:origin x="0" y="-18192"/>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B4738F6-4C9C-4606-A323-41D41E84625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8B08CAEA-ADCD-4671-B021-265579702BA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43372F9-F0C4-40C1-B76B-EF5FCBDB6E8C}" type="datetimeFigureOut">
              <a:rPr lang="en-US"/>
              <a:pPr>
                <a:defRPr/>
              </a:pPr>
              <a:t>7/6/2022</a:t>
            </a:fld>
            <a:endParaRPr lang="en-US"/>
          </a:p>
        </p:txBody>
      </p:sp>
      <p:sp>
        <p:nvSpPr>
          <p:cNvPr id="4" name="Slide Image Placeholder 3">
            <a:extLst>
              <a:ext uri="{FF2B5EF4-FFF2-40B4-BE49-F238E27FC236}">
                <a16:creationId xmlns:a16="http://schemas.microsoft.com/office/drawing/2014/main" xmlns="" id="{33456434-6916-48F4-BA38-144F252A2DC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94D58BCD-D92B-4065-88A9-E96F24B92DD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3930202B-7AD8-4F7A-AB14-3DF4E9D6BFD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8AAE159-8710-4A8A-AF44-30C196BEB70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BED769C-6BBA-4F2F-B34C-F1913D873716}" type="slidenum">
              <a:rPr lang="en-US" altLang="en-US"/>
              <a:pPr/>
              <a:t>‹#›</a:t>
            </a:fld>
            <a:endParaRPr lang="en-US" altLang="en-US"/>
          </a:p>
        </p:txBody>
      </p:sp>
    </p:spTree>
    <p:extLst>
      <p:ext uri="{BB962C8B-B14F-4D97-AF65-F5344CB8AC3E}">
        <p14:creationId xmlns:p14="http://schemas.microsoft.com/office/powerpoint/2010/main" val="4199392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30CB9028-AD8D-428D-9CBB-BCDBBC7EF98F}"/>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4339" name="Slide Image Placeholder 5">
            <a:extLst>
              <a:ext uri="{FF2B5EF4-FFF2-40B4-BE49-F238E27FC236}">
                <a16:creationId xmlns:a16="http://schemas.microsoft.com/office/drawing/2014/main" xmlns="" id="{D43F1456-C196-4549-B2C5-BE51921368A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78386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805645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82727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1942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21652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512355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15870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82706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585678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36745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52595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AC4181BA-F214-4F5C-B3C0-4A2686FBB10D}"/>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6387" name="Slide Image Placeholder 5">
            <a:extLst>
              <a:ext uri="{FF2B5EF4-FFF2-40B4-BE49-F238E27FC236}">
                <a16:creationId xmlns:a16="http://schemas.microsoft.com/office/drawing/2014/main" xmlns="" id="{AAD1FE1E-318E-4B86-BCA5-D6E5D3CF123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152574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569940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245060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5437329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1625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794299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110030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6C9A6FAB-DA78-45EE-BA2C-33AAAFD27644}"/>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43011" name="Slide Image Placeholder 5">
            <a:extLst>
              <a:ext uri="{FF2B5EF4-FFF2-40B4-BE49-F238E27FC236}">
                <a16:creationId xmlns:a16="http://schemas.microsoft.com/office/drawing/2014/main" xmlns="" id="{6378FC59-4D5B-47CC-80EA-7C822B1D0C0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902301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6611C04D-BDE7-4956-98A4-655149B696E6}"/>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2291" name="Slide Image Placeholder 5">
            <a:extLst>
              <a:ext uri="{FF2B5EF4-FFF2-40B4-BE49-F238E27FC236}">
                <a16:creationId xmlns:a16="http://schemas.microsoft.com/office/drawing/2014/main" xmlns="" id="{9AB8E6B4-15C0-479D-94C2-0BE270B88F5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74692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8565A3BC-AD97-4057-8653-F64E9AB2F6E5}"/>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8435" name="Slide Image Placeholder 5">
            <a:extLst>
              <a:ext uri="{FF2B5EF4-FFF2-40B4-BE49-F238E27FC236}">
                <a16:creationId xmlns:a16="http://schemas.microsoft.com/office/drawing/2014/main" xmlns="" id="{274D8A03-D2B9-4324-B480-B1BB1C6D819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99488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8A069EBB-D13D-4993-AC27-5E12FCC6F4EF}"/>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0483" name="Slide Image Placeholder 5">
            <a:extLst>
              <a:ext uri="{FF2B5EF4-FFF2-40B4-BE49-F238E27FC236}">
                <a16:creationId xmlns:a16="http://schemas.microsoft.com/office/drawing/2014/main" xmlns="" id="{C96247D5-CB76-4A55-921C-C12DD21BDA9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43628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706195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24673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751600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a:extLst>
              <a:ext uri="{FF2B5EF4-FFF2-40B4-BE49-F238E27FC236}">
                <a16:creationId xmlns:a16="http://schemas.microsoft.com/office/drawing/2014/main" xmlns="" id="{983AB38B-EB90-4625-9EC9-88CE98E9A9D3}"/>
              </a:ext>
            </a:extLst>
          </p:cNvPr>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2531" name="Slide Image Placeholder 5">
            <a:extLst>
              <a:ext uri="{FF2B5EF4-FFF2-40B4-BE49-F238E27FC236}">
                <a16:creationId xmlns:a16="http://schemas.microsoft.com/office/drawing/2014/main" xmlns="" id="{45FF0ED0-C847-4AD5-8CB8-3C5EA303C2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73787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3F5293D2-CAC7-44CC-A60B-9E8F0430231B}"/>
              </a:ext>
            </a:extLst>
          </p:cNvPr>
          <p:cNvSpPr>
            <a:spLocks noGrp="1"/>
          </p:cNvSpPr>
          <p:nvPr>
            <p:ph type="dt" sz="half" idx="10"/>
          </p:nvPr>
        </p:nvSpPr>
        <p:spPr/>
        <p:txBody>
          <a:bodyPr/>
          <a:lstStyle>
            <a:lvl1pPr>
              <a:defRPr/>
            </a:lvl1pPr>
          </a:lstStyle>
          <a:p>
            <a:pPr>
              <a:defRPr/>
            </a:pPr>
            <a:fld id="{388EE6DD-6D73-4B7D-AA61-351A5E9953A0}" type="datetimeFigureOut">
              <a:rPr lang="en-US"/>
              <a:pPr>
                <a:defRPr/>
              </a:pPr>
              <a:t>7/6/2022</a:t>
            </a:fld>
            <a:endParaRPr lang="en-US" dirty="0"/>
          </a:p>
        </p:txBody>
      </p:sp>
      <p:sp>
        <p:nvSpPr>
          <p:cNvPr id="3" name="Footer Placeholder 4">
            <a:extLst>
              <a:ext uri="{FF2B5EF4-FFF2-40B4-BE49-F238E27FC236}">
                <a16:creationId xmlns:a16="http://schemas.microsoft.com/office/drawing/2014/main" xmlns="" id="{D2FCF665-846C-474A-BF54-A68B40FA697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EDA41432-6360-440A-B25E-F31F95945DE8}"/>
              </a:ext>
            </a:extLst>
          </p:cNvPr>
          <p:cNvSpPr>
            <a:spLocks noGrp="1"/>
          </p:cNvSpPr>
          <p:nvPr>
            <p:ph type="sldNum" sz="quarter" idx="12"/>
          </p:nvPr>
        </p:nvSpPr>
        <p:spPr/>
        <p:txBody>
          <a:bodyPr/>
          <a:lstStyle>
            <a:lvl1pPr>
              <a:defRPr/>
            </a:lvl1pPr>
          </a:lstStyle>
          <a:p>
            <a:fld id="{C1332239-93AE-4E11-B0BF-ABDE9F83A02A}" type="slidenum">
              <a:rPr lang="en-US" altLang="en-US"/>
              <a:pPr/>
              <a:t>‹#›</a:t>
            </a:fld>
            <a:endParaRPr lang="en-US" altLang="en-US"/>
          </a:p>
        </p:txBody>
      </p:sp>
    </p:spTree>
    <p:extLst>
      <p:ext uri="{BB962C8B-B14F-4D97-AF65-F5344CB8AC3E}">
        <p14:creationId xmlns:p14="http://schemas.microsoft.com/office/powerpoint/2010/main" val="2361305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07C78097-36D4-434B-B282-686C348ED196}"/>
              </a:ext>
            </a:extLst>
          </p:cNvPr>
          <p:cNvSpPr>
            <a:spLocks noGrp="1"/>
          </p:cNvSpPr>
          <p:nvPr>
            <p:ph type="dt" sz="half" idx="10"/>
          </p:nvPr>
        </p:nvSpPr>
        <p:spPr/>
        <p:txBody>
          <a:bodyPr/>
          <a:lstStyle>
            <a:lvl1pPr>
              <a:defRPr/>
            </a:lvl1pPr>
          </a:lstStyle>
          <a:p>
            <a:pPr>
              <a:defRPr/>
            </a:pPr>
            <a:fld id="{BC555972-C6F6-4077-8763-6EBB14C840FB}" type="datetimeFigureOut">
              <a:rPr lang="en-US"/>
              <a:pPr>
                <a:defRPr/>
              </a:pPr>
              <a:t>7/6/2022</a:t>
            </a:fld>
            <a:endParaRPr lang="en-US"/>
          </a:p>
        </p:txBody>
      </p:sp>
      <p:sp>
        <p:nvSpPr>
          <p:cNvPr id="6" name="Footer Placeholder 4">
            <a:extLst>
              <a:ext uri="{FF2B5EF4-FFF2-40B4-BE49-F238E27FC236}">
                <a16:creationId xmlns:a16="http://schemas.microsoft.com/office/drawing/2014/main" xmlns="" id="{26205E30-6265-43B1-8B40-9DD211EC5E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48E752B4-0976-40EF-823E-9E4EC4A22D70}"/>
              </a:ext>
            </a:extLst>
          </p:cNvPr>
          <p:cNvSpPr>
            <a:spLocks noGrp="1"/>
          </p:cNvSpPr>
          <p:nvPr>
            <p:ph type="sldNum" sz="quarter" idx="12"/>
          </p:nvPr>
        </p:nvSpPr>
        <p:spPr/>
        <p:txBody>
          <a:bodyPr/>
          <a:lstStyle>
            <a:lvl1pPr>
              <a:defRPr/>
            </a:lvl1pPr>
          </a:lstStyle>
          <a:p>
            <a:fld id="{855D7425-A1A2-4E8D-A855-29FBB2437542}" type="slidenum">
              <a:rPr lang="en-US" altLang="en-US"/>
              <a:pPr/>
              <a:t>‹#›</a:t>
            </a:fld>
            <a:endParaRPr lang="en-US" altLang="en-US"/>
          </a:p>
        </p:txBody>
      </p:sp>
    </p:spTree>
    <p:extLst>
      <p:ext uri="{BB962C8B-B14F-4D97-AF65-F5344CB8AC3E}">
        <p14:creationId xmlns:p14="http://schemas.microsoft.com/office/powerpoint/2010/main" val="2581552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9045BAA-092E-4BDF-B80F-83CD0BA8EF04}"/>
              </a:ext>
            </a:extLst>
          </p:cNvPr>
          <p:cNvSpPr>
            <a:spLocks noGrp="1"/>
          </p:cNvSpPr>
          <p:nvPr>
            <p:ph type="dt" sz="half" idx="10"/>
          </p:nvPr>
        </p:nvSpPr>
        <p:spPr/>
        <p:txBody>
          <a:bodyPr/>
          <a:lstStyle>
            <a:lvl1pPr>
              <a:defRPr/>
            </a:lvl1pPr>
          </a:lstStyle>
          <a:p>
            <a:pPr>
              <a:defRPr/>
            </a:pPr>
            <a:fld id="{7C29C095-F2E4-4FF3-B542-66BE647E6FAC}" type="datetimeFigureOut">
              <a:rPr lang="en-US"/>
              <a:pPr>
                <a:defRPr/>
              </a:pPr>
              <a:t>7/6/2022</a:t>
            </a:fld>
            <a:endParaRPr lang="en-US"/>
          </a:p>
        </p:txBody>
      </p:sp>
      <p:sp>
        <p:nvSpPr>
          <p:cNvPr id="5" name="Footer Placeholder 4">
            <a:extLst>
              <a:ext uri="{FF2B5EF4-FFF2-40B4-BE49-F238E27FC236}">
                <a16:creationId xmlns:a16="http://schemas.microsoft.com/office/drawing/2014/main" xmlns="" id="{F4C21C6C-D695-4F06-A651-A5D6D9111B8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F7FF51E-2240-4255-AC52-696255C677BB}"/>
              </a:ext>
            </a:extLst>
          </p:cNvPr>
          <p:cNvSpPr>
            <a:spLocks noGrp="1"/>
          </p:cNvSpPr>
          <p:nvPr>
            <p:ph type="sldNum" sz="quarter" idx="12"/>
          </p:nvPr>
        </p:nvSpPr>
        <p:spPr/>
        <p:txBody>
          <a:bodyPr/>
          <a:lstStyle>
            <a:lvl1pPr>
              <a:defRPr/>
            </a:lvl1pPr>
          </a:lstStyle>
          <a:p>
            <a:fld id="{0DC0F860-BEAE-4CF9-9233-1C32DA68B147}" type="slidenum">
              <a:rPr lang="en-US" altLang="en-US"/>
              <a:pPr/>
              <a:t>‹#›</a:t>
            </a:fld>
            <a:endParaRPr lang="en-US" altLang="en-US"/>
          </a:p>
        </p:txBody>
      </p:sp>
    </p:spTree>
    <p:extLst>
      <p:ext uri="{BB962C8B-B14F-4D97-AF65-F5344CB8AC3E}">
        <p14:creationId xmlns:p14="http://schemas.microsoft.com/office/powerpoint/2010/main" val="3932612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529184-E586-4C30-835A-D13F5C90E290}"/>
              </a:ext>
            </a:extLst>
          </p:cNvPr>
          <p:cNvSpPr>
            <a:spLocks noGrp="1"/>
          </p:cNvSpPr>
          <p:nvPr>
            <p:ph type="dt" sz="half" idx="10"/>
          </p:nvPr>
        </p:nvSpPr>
        <p:spPr/>
        <p:txBody>
          <a:bodyPr/>
          <a:lstStyle>
            <a:lvl1pPr>
              <a:defRPr/>
            </a:lvl1pPr>
          </a:lstStyle>
          <a:p>
            <a:pPr>
              <a:defRPr/>
            </a:pPr>
            <a:fld id="{7CD94673-361B-4225-A288-CE15C6A07AAE}" type="datetimeFigureOut">
              <a:rPr lang="en-US"/>
              <a:pPr>
                <a:defRPr/>
              </a:pPr>
              <a:t>7/6/2022</a:t>
            </a:fld>
            <a:endParaRPr lang="en-US"/>
          </a:p>
        </p:txBody>
      </p:sp>
      <p:sp>
        <p:nvSpPr>
          <p:cNvPr id="5" name="Footer Placeholder 4">
            <a:extLst>
              <a:ext uri="{FF2B5EF4-FFF2-40B4-BE49-F238E27FC236}">
                <a16:creationId xmlns:a16="http://schemas.microsoft.com/office/drawing/2014/main" xmlns="" id="{EE7D746E-ADF5-4781-863B-539EFCAC35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57F1F76-0591-4FCB-9B2C-DFD4589209A8}"/>
              </a:ext>
            </a:extLst>
          </p:cNvPr>
          <p:cNvSpPr>
            <a:spLocks noGrp="1"/>
          </p:cNvSpPr>
          <p:nvPr>
            <p:ph type="sldNum" sz="quarter" idx="12"/>
          </p:nvPr>
        </p:nvSpPr>
        <p:spPr/>
        <p:txBody>
          <a:bodyPr/>
          <a:lstStyle>
            <a:lvl1pPr>
              <a:defRPr/>
            </a:lvl1pPr>
          </a:lstStyle>
          <a:p>
            <a:fld id="{25C2835E-A22A-41EA-9DD1-193ECCE2E23E}" type="slidenum">
              <a:rPr lang="en-US" altLang="en-US"/>
              <a:pPr/>
              <a:t>‹#›</a:t>
            </a:fld>
            <a:endParaRPr lang="en-US" altLang="en-US"/>
          </a:p>
        </p:txBody>
      </p:sp>
    </p:spTree>
    <p:extLst>
      <p:ext uri="{BB962C8B-B14F-4D97-AF65-F5344CB8AC3E}">
        <p14:creationId xmlns:p14="http://schemas.microsoft.com/office/powerpoint/2010/main" val="395521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4CF2F8AB-99CD-4166-9C6C-715ECDB7E63F}"/>
              </a:ext>
            </a:extLst>
          </p:cNvPr>
          <p:cNvSpPr>
            <a:spLocks noGrp="1"/>
          </p:cNvSpPr>
          <p:nvPr>
            <p:ph type="dt" sz="half" idx="10"/>
          </p:nvPr>
        </p:nvSpPr>
        <p:spPr/>
        <p:txBody>
          <a:bodyPr/>
          <a:lstStyle>
            <a:lvl1pPr>
              <a:defRPr/>
            </a:lvl1pPr>
          </a:lstStyle>
          <a:p>
            <a:pPr>
              <a:defRPr/>
            </a:pPr>
            <a:fld id="{CBFF04B1-E884-4C27-AF5A-E39BAA36D01E}" type="datetimeFigureOut">
              <a:rPr lang="en-US"/>
              <a:pPr>
                <a:defRPr/>
              </a:pPr>
              <a:t>7/6/2022</a:t>
            </a:fld>
            <a:endParaRPr lang="en-US"/>
          </a:p>
        </p:txBody>
      </p:sp>
      <p:sp>
        <p:nvSpPr>
          <p:cNvPr id="6" name="Footer Placeholder 4">
            <a:extLst>
              <a:ext uri="{FF2B5EF4-FFF2-40B4-BE49-F238E27FC236}">
                <a16:creationId xmlns:a16="http://schemas.microsoft.com/office/drawing/2014/main" xmlns="" id="{DF840A03-5890-4C5C-87DD-6D5634B264A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945E2D6-A210-40D4-B003-F9157CB0AA39}"/>
              </a:ext>
            </a:extLst>
          </p:cNvPr>
          <p:cNvSpPr>
            <a:spLocks noGrp="1"/>
          </p:cNvSpPr>
          <p:nvPr>
            <p:ph type="sldNum" sz="quarter" idx="12"/>
          </p:nvPr>
        </p:nvSpPr>
        <p:spPr/>
        <p:txBody>
          <a:bodyPr/>
          <a:lstStyle>
            <a:lvl1pPr>
              <a:defRPr/>
            </a:lvl1pPr>
          </a:lstStyle>
          <a:p>
            <a:fld id="{98BABE02-7560-4C71-88D1-2BB229005F53}" type="slidenum">
              <a:rPr lang="en-US" altLang="en-US"/>
              <a:pPr/>
              <a:t>‹#›</a:t>
            </a:fld>
            <a:endParaRPr lang="en-US" altLang="en-US"/>
          </a:p>
        </p:txBody>
      </p:sp>
    </p:spTree>
    <p:extLst>
      <p:ext uri="{BB962C8B-B14F-4D97-AF65-F5344CB8AC3E}">
        <p14:creationId xmlns:p14="http://schemas.microsoft.com/office/powerpoint/2010/main" val="4165111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C616A0DC-33E0-4B54-A112-2AAB4B16322F}"/>
              </a:ext>
            </a:extLst>
          </p:cNvPr>
          <p:cNvSpPr>
            <a:spLocks noGrp="1"/>
          </p:cNvSpPr>
          <p:nvPr>
            <p:ph type="dt" sz="half" idx="10"/>
          </p:nvPr>
        </p:nvSpPr>
        <p:spPr/>
        <p:txBody>
          <a:bodyPr/>
          <a:lstStyle>
            <a:lvl1pPr>
              <a:defRPr/>
            </a:lvl1pPr>
          </a:lstStyle>
          <a:p>
            <a:pPr>
              <a:defRPr/>
            </a:pPr>
            <a:fld id="{20BDACEA-900A-4FCD-B2A1-6729AA3E4698}" type="datetimeFigureOut">
              <a:rPr lang="en-US"/>
              <a:pPr>
                <a:defRPr/>
              </a:pPr>
              <a:t>7/6/2022</a:t>
            </a:fld>
            <a:endParaRPr lang="en-US"/>
          </a:p>
        </p:txBody>
      </p:sp>
      <p:sp>
        <p:nvSpPr>
          <p:cNvPr id="8" name="Footer Placeholder 4">
            <a:extLst>
              <a:ext uri="{FF2B5EF4-FFF2-40B4-BE49-F238E27FC236}">
                <a16:creationId xmlns:a16="http://schemas.microsoft.com/office/drawing/2014/main" xmlns="" id="{EFDDA79A-07FB-4EE1-9FEA-D6E4FE10C2D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7088F4BC-AFE8-4AC9-831E-893D76241764}"/>
              </a:ext>
            </a:extLst>
          </p:cNvPr>
          <p:cNvSpPr>
            <a:spLocks noGrp="1"/>
          </p:cNvSpPr>
          <p:nvPr>
            <p:ph type="sldNum" sz="quarter" idx="12"/>
          </p:nvPr>
        </p:nvSpPr>
        <p:spPr/>
        <p:txBody>
          <a:bodyPr/>
          <a:lstStyle>
            <a:lvl1pPr>
              <a:defRPr/>
            </a:lvl1pPr>
          </a:lstStyle>
          <a:p>
            <a:fld id="{2697EEF6-0B16-44EF-AE17-61E660DEE51F}" type="slidenum">
              <a:rPr lang="en-US" altLang="en-US"/>
              <a:pPr/>
              <a:t>‹#›</a:t>
            </a:fld>
            <a:endParaRPr lang="en-US" altLang="en-US"/>
          </a:p>
        </p:txBody>
      </p:sp>
    </p:spTree>
    <p:extLst>
      <p:ext uri="{BB962C8B-B14F-4D97-AF65-F5344CB8AC3E}">
        <p14:creationId xmlns:p14="http://schemas.microsoft.com/office/powerpoint/2010/main" val="1005976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87306784-3B5C-4788-AAA8-B2D7E7B4A095}"/>
              </a:ext>
            </a:extLst>
          </p:cNvPr>
          <p:cNvSpPr>
            <a:spLocks noGrp="1"/>
          </p:cNvSpPr>
          <p:nvPr>
            <p:ph type="dt" sz="half" idx="10"/>
          </p:nvPr>
        </p:nvSpPr>
        <p:spPr/>
        <p:txBody>
          <a:bodyPr/>
          <a:lstStyle>
            <a:lvl1pPr>
              <a:defRPr/>
            </a:lvl1pPr>
          </a:lstStyle>
          <a:p>
            <a:pPr>
              <a:defRPr/>
            </a:pPr>
            <a:fld id="{56593950-81DA-4779-907B-70018D759D4A}" type="datetimeFigureOut">
              <a:rPr lang="en-US"/>
              <a:pPr>
                <a:defRPr/>
              </a:pPr>
              <a:t>7/6/2022</a:t>
            </a:fld>
            <a:endParaRPr lang="en-US"/>
          </a:p>
        </p:txBody>
      </p:sp>
      <p:sp>
        <p:nvSpPr>
          <p:cNvPr id="4" name="Footer Placeholder 4">
            <a:extLst>
              <a:ext uri="{FF2B5EF4-FFF2-40B4-BE49-F238E27FC236}">
                <a16:creationId xmlns:a16="http://schemas.microsoft.com/office/drawing/2014/main" xmlns="" id="{E4B43893-9806-4E4B-BF0B-B8EB2B54FE0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2FAD9BC2-53B9-4A10-9DE3-EE5D0B2B6D2F}"/>
              </a:ext>
            </a:extLst>
          </p:cNvPr>
          <p:cNvSpPr>
            <a:spLocks noGrp="1"/>
          </p:cNvSpPr>
          <p:nvPr>
            <p:ph type="sldNum" sz="quarter" idx="12"/>
          </p:nvPr>
        </p:nvSpPr>
        <p:spPr/>
        <p:txBody>
          <a:bodyPr/>
          <a:lstStyle>
            <a:lvl1pPr>
              <a:defRPr/>
            </a:lvl1pPr>
          </a:lstStyle>
          <a:p>
            <a:fld id="{747160D6-B3C5-4F8D-BE8D-6A427E9F1966}" type="slidenum">
              <a:rPr lang="en-US" altLang="en-US"/>
              <a:pPr/>
              <a:t>‹#›</a:t>
            </a:fld>
            <a:endParaRPr lang="en-US" altLang="en-US"/>
          </a:p>
        </p:txBody>
      </p:sp>
    </p:spTree>
    <p:extLst>
      <p:ext uri="{BB962C8B-B14F-4D97-AF65-F5344CB8AC3E}">
        <p14:creationId xmlns:p14="http://schemas.microsoft.com/office/powerpoint/2010/main" val="2034855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5F42203F-F875-40F7-8BB7-F78A81CDA624}"/>
              </a:ext>
            </a:extLst>
          </p:cNvPr>
          <p:cNvSpPr>
            <a:spLocks noGrp="1"/>
          </p:cNvSpPr>
          <p:nvPr>
            <p:ph type="dt" sz="half" idx="10"/>
          </p:nvPr>
        </p:nvSpPr>
        <p:spPr/>
        <p:txBody>
          <a:bodyPr/>
          <a:lstStyle>
            <a:lvl1pPr>
              <a:defRPr/>
            </a:lvl1pPr>
          </a:lstStyle>
          <a:p>
            <a:pPr>
              <a:defRPr/>
            </a:pPr>
            <a:fld id="{4C40B03E-46EF-4AB2-A0F1-BD06A3D3783C}" type="datetimeFigureOut">
              <a:rPr lang="en-US"/>
              <a:pPr>
                <a:defRPr/>
              </a:pPr>
              <a:t>7/6/2022</a:t>
            </a:fld>
            <a:endParaRPr lang="en-US"/>
          </a:p>
        </p:txBody>
      </p:sp>
      <p:sp>
        <p:nvSpPr>
          <p:cNvPr id="3" name="Footer Placeholder 4">
            <a:extLst>
              <a:ext uri="{FF2B5EF4-FFF2-40B4-BE49-F238E27FC236}">
                <a16:creationId xmlns:a16="http://schemas.microsoft.com/office/drawing/2014/main" xmlns="" id="{1B4489FA-BD57-4B63-BA5F-7F0FDDBB850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E93290E6-BC0C-4F86-B2AE-57209F0ECBE7}"/>
              </a:ext>
            </a:extLst>
          </p:cNvPr>
          <p:cNvSpPr>
            <a:spLocks noGrp="1"/>
          </p:cNvSpPr>
          <p:nvPr>
            <p:ph type="sldNum" sz="quarter" idx="12"/>
          </p:nvPr>
        </p:nvSpPr>
        <p:spPr/>
        <p:txBody>
          <a:bodyPr/>
          <a:lstStyle>
            <a:lvl1pPr>
              <a:defRPr/>
            </a:lvl1pPr>
          </a:lstStyle>
          <a:p>
            <a:fld id="{ACC9ADBE-25F5-4143-8276-56250B20459E}" type="slidenum">
              <a:rPr lang="en-US" altLang="en-US"/>
              <a:pPr/>
              <a:t>‹#›</a:t>
            </a:fld>
            <a:endParaRPr lang="en-US" altLang="en-US"/>
          </a:p>
        </p:txBody>
      </p:sp>
    </p:spTree>
    <p:extLst>
      <p:ext uri="{BB962C8B-B14F-4D97-AF65-F5344CB8AC3E}">
        <p14:creationId xmlns:p14="http://schemas.microsoft.com/office/powerpoint/2010/main" val="4218610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A16644C0-0853-4224-A559-DA33928891D5}"/>
              </a:ext>
            </a:extLst>
          </p:cNvPr>
          <p:cNvSpPr>
            <a:spLocks noGrp="1"/>
          </p:cNvSpPr>
          <p:nvPr>
            <p:ph type="dt" sz="half" idx="10"/>
          </p:nvPr>
        </p:nvSpPr>
        <p:spPr/>
        <p:txBody>
          <a:bodyPr/>
          <a:lstStyle>
            <a:lvl1pPr>
              <a:defRPr/>
            </a:lvl1pPr>
          </a:lstStyle>
          <a:p>
            <a:pPr>
              <a:defRPr/>
            </a:pPr>
            <a:fld id="{6A72C9FD-045F-47C1-A573-AA4DEF1D6987}" type="datetimeFigureOut">
              <a:rPr lang="en-US"/>
              <a:pPr>
                <a:defRPr/>
              </a:pPr>
              <a:t>7/6/2022</a:t>
            </a:fld>
            <a:endParaRPr lang="en-US"/>
          </a:p>
        </p:txBody>
      </p:sp>
      <p:sp>
        <p:nvSpPr>
          <p:cNvPr id="6" name="Footer Placeholder 4">
            <a:extLst>
              <a:ext uri="{FF2B5EF4-FFF2-40B4-BE49-F238E27FC236}">
                <a16:creationId xmlns:a16="http://schemas.microsoft.com/office/drawing/2014/main" xmlns="" id="{2790E283-F9F4-4379-A133-D4D0F2AEB8A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3C7506D-2F12-4DAD-857D-E4CB6F2208FF}"/>
              </a:ext>
            </a:extLst>
          </p:cNvPr>
          <p:cNvSpPr>
            <a:spLocks noGrp="1"/>
          </p:cNvSpPr>
          <p:nvPr>
            <p:ph type="sldNum" sz="quarter" idx="12"/>
          </p:nvPr>
        </p:nvSpPr>
        <p:spPr/>
        <p:txBody>
          <a:bodyPr/>
          <a:lstStyle>
            <a:lvl1pPr>
              <a:defRPr/>
            </a:lvl1pPr>
          </a:lstStyle>
          <a:p>
            <a:fld id="{61AF3668-8586-401F-96C5-D8F3545E250D}" type="slidenum">
              <a:rPr lang="en-US" altLang="en-US"/>
              <a:pPr/>
              <a:t>‹#›</a:t>
            </a:fld>
            <a:endParaRPr lang="en-US" altLang="en-US"/>
          </a:p>
        </p:txBody>
      </p:sp>
    </p:spTree>
    <p:extLst>
      <p:ext uri="{BB962C8B-B14F-4D97-AF65-F5344CB8AC3E}">
        <p14:creationId xmlns:p14="http://schemas.microsoft.com/office/powerpoint/2010/main" val="1502902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F8F0E61C-010E-49CC-B2DF-70A3A78F7D1C}"/>
              </a:ext>
            </a:extLst>
          </p:cNvPr>
          <p:cNvSpPr>
            <a:spLocks noGrp="1"/>
          </p:cNvSpPr>
          <p:nvPr>
            <p:ph type="dt" sz="half" idx="10"/>
          </p:nvPr>
        </p:nvSpPr>
        <p:spPr/>
        <p:txBody>
          <a:bodyPr/>
          <a:lstStyle>
            <a:lvl1pPr>
              <a:defRPr/>
            </a:lvl1pPr>
          </a:lstStyle>
          <a:p>
            <a:pPr>
              <a:defRPr/>
            </a:pPr>
            <a:fld id="{777C53B8-BAF5-4C5C-BD60-D44860D7AA72}" type="datetimeFigureOut">
              <a:rPr lang="en-US"/>
              <a:pPr>
                <a:defRPr/>
              </a:pPr>
              <a:t>7/6/2022</a:t>
            </a:fld>
            <a:endParaRPr lang="en-US"/>
          </a:p>
        </p:txBody>
      </p:sp>
      <p:sp>
        <p:nvSpPr>
          <p:cNvPr id="6" name="Footer Placeholder 4">
            <a:extLst>
              <a:ext uri="{FF2B5EF4-FFF2-40B4-BE49-F238E27FC236}">
                <a16:creationId xmlns:a16="http://schemas.microsoft.com/office/drawing/2014/main" xmlns="" id="{73F2664C-DEA2-4D77-943D-A8591C63E4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A882BDD8-08F6-4018-882B-3D161AA9963A}"/>
              </a:ext>
            </a:extLst>
          </p:cNvPr>
          <p:cNvSpPr>
            <a:spLocks noGrp="1"/>
          </p:cNvSpPr>
          <p:nvPr>
            <p:ph type="sldNum" sz="quarter" idx="12"/>
          </p:nvPr>
        </p:nvSpPr>
        <p:spPr/>
        <p:txBody>
          <a:bodyPr/>
          <a:lstStyle>
            <a:lvl1pPr>
              <a:defRPr/>
            </a:lvl1pPr>
          </a:lstStyle>
          <a:p>
            <a:fld id="{302CF0BD-7DAE-4F8D-AB63-1E59DA5D5096}" type="slidenum">
              <a:rPr lang="en-US" altLang="en-US"/>
              <a:pPr/>
              <a:t>‹#›</a:t>
            </a:fld>
            <a:endParaRPr lang="en-US" altLang="en-US"/>
          </a:p>
        </p:txBody>
      </p:sp>
    </p:spTree>
    <p:extLst>
      <p:ext uri="{BB962C8B-B14F-4D97-AF65-F5344CB8AC3E}">
        <p14:creationId xmlns:p14="http://schemas.microsoft.com/office/powerpoint/2010/main" val="19174072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E556748-6073-4E3D-8B80-A49B2882B70E}"/>
              </a:ext>
            </a:extLst>
          </p:cNvPr>
          <p:cNvSpPr>
            <a:spLocks noGrp="1"/>
          </p:cNvSpPr>
          <p:nvPr>
            <p:ph type="dt" sz="half" idx="10"/>
          </p:nvPr>
        </p:nvSpPr>
        <p:spPr/>
        <p:txBody>
          <a:bodyPr/>
          <a:lstStyle>
            <a:lvl1pPr>
              <a:defRPr/>
            </a:lvl1pPr>
          </a:lstStyle>
          <a:p>
            <a:pPr>
              <a:defRPr/>
            </a:pPr>
            <a:fld id="{94A028DA-F193-4EEA-86FB-A83423B325F8}" type="datetimeFigureOut">
              <a:rPr lang="en-US"/>
              <a:pPr>
                <a:defRPr/>
              </a:pPr>
              <a:t>7/6/2022</a:t>
            </a:fld>
            <a:endParaRPr lang="en-US"/>
          </a:p>
        </p:txBody>
      </p:sp>
      <p:sp>
        <p:nvSpPr>
          <p:cNvPr id="5" name="Footer Placeholder 4">
            <a:extLst>
              <a:ext uri="{FF2B5EF4-FFF2-40B4-BE49-F238E27FC236}">
                <a16:creationId xmlns:a16="http://schemas.microsoft.com/office/drawing/2014/main" xmlns="" id="{97E96004-A4D9-4CF3-AA3A-298AC43AC27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3AF9DE1-7661-4C67-9917-D17E8BE1A5BB}"/>
              </a:ext>
            </a:extLst>
          </p:cNvPr>
          <p:cNvSpPr>
            <a:spLocks noGrp="1"/>
          </p:cNvSpPr>
          <p:nvPr>
            <p:ph type="sldNum" sz="quarter" idx="12"/>
          </p:nvPr>
        </p:nvSpPr>
        <p:spPr/>
        <p:txBody>
          <a:bodyPr/>
          <a:lstStyle>
            <a:lvl1pPr>
              <a:defRPr/>
            </a:lvl1pPr>
          </a:lstStyle>
          <a:p>
            <a:fld id="{F0885039-8C22-4B20-B574-9C333382B37D}" type="slidenum">
              <a:rPr lang="en-US" altLang="en-US"/>
              <a:pPr/>
              <a:t>‹#›</a:t>
            </a:fld>
            <a:endParaRPr lang="en-US" altLang="en-US"/>
          </a:p>
        </p:txBody>
      </p:sp>
    </p:spTree>
    <p:extLst>
      <p:ext uri="{BB962C8B-B14F-4D97-AF65-F5344CB8AC3E}">
        <p14:creationId xmlns:p14="http://schemas.microsoft.com/office/powerpoint/2010/main" val="58178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4FB7282-83E2-4A01-AB8D-6775C8B94256}"/>
              </a:ext>
            </a:extLst>
          </p:cNvPr>
          <p:cNvSpPr>
            <a:spLocks noGrp="1"/>
          </p:cNvSpPr>
          <p:nvPr>
            <p:ph type="dt" sz="half" idx="10"/>
          </p:nvPr>
        </p:nvSpPr>
        <p:spPr/>
        <p:txBody>
          <a:bodyPr/>
          <a:lstStyle>
            <a:lvl1pPr>
              <a:defRPr/>
            </a:lvl1pPr>
          </a:lstStyle>
          <a:p>
            <a:pPr>
              <a:defRPr/>
            </a:pPr>
            <a:fld id="{1CF7BFE1-DCC1-4AA6-B349-58107B1F779A}" type="datetimeFigureOut">
              <a:rPr lang="en-US"/>
              <a:pPr>
                <a:defRPr/>
              </a:pPr>
              <a:t>7/6/2022</a:t>
            </a:fld>
            <a:endParaRPr lang="en-US"/>
          </a:p>
        </p:txBody>
      </p:sp>
      <p:sp>
        <p:nvSpPr>
          <p:cNvPr id="5" name="Footer Placeholder 4">
            <a:extLst>
              <a:ext uri="{FF2B5EF4-FFF2-40B4-BE49-F238E27FC236}">
                <a16:creationId xmlns:a16="http://schemas.microsoft.com/office/drawing/2014/main" xmlns="" id="{27C1A5AD-160F-424B-A074-DA985221C91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D9AB32D-4A3B-423E-A410-2D3478ED92D6}"/>
              </a:ext>
            </a:extLst>
          </p:cNvPr>
          <p:cNvSpPr>
            <a:spLocks noGrp="1"/>
          </p:cNvSpPr>
          <p:nvPr>
            <p:ph type="sldNum" sz="quarter" idx="12"/>
          </p:nvPr>
        </p:nvSpPr>
        <p:spPr/>
        <p:txBody>
          <a:bodyPr/>
          <a:lstStyle>
            <a:lvl1pPr>
              <a:defRPr/>
            </a:lvl1pPr>
          </a:lstStyle>
          <a:p>
            <a:fld id="{7C19A500-71A7-4897-9D10-119D1A51AA53}" type="slidenum">
              <a:rPr lang="en-US" altLang="en-US"/>
              <a:pPr/>
              <a:t>‹#›</a:t>
            </a:fld>
            <a:endParaRPr lang="en-US" altLang="en-US"/>
          </a:p>
        </p:txBody>
      </p:sp>
    </p:spTree>
    <p:extLst>
      <p:ext uri="{BB962C8B-B14F-4D97-AF65-F5344CB8AC3E}">
        <p14:creationId xmlns:p14="http://schemas.microsoft.com/office/powerpoint/2010/main" val="2154358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C05881-05A4-48A0-9DA8-2AA64199596B}"/>
              </a:ext>
            </a:extLst>
          </p:cNvPr>
          <p:cNvSpPr>
            <a:spLocks noGrp="1"/>
          </p:cNvSpPr>
          <p:nvPr>
            <p:ph type="dt" sz="half" idx="10"/>
          </p:nvPr>
        </p:nvSpPr>
        <p:spPr/>
        <p:txBody>
          <a:bodyPr/>
          <a:lstStyle>
            <a:lvl1pPr>
              <a:defRPr/>
            </a:lvl1pPr>
          </a:lstStyle>
          <a:p>
            <a:pPr>
              <a:defRPr/>
            </a:pPr>
            <a:fld id="{25980E2A-16FA-4E6F-8139-DD09E968CF3C}" type="datetimeFigureOut">
              <a:rPr lang="en-US"/>
              <a:pPr>
                <a:defRPr/>
              </a:pPr>
              <a:t>7/6/2022</a:t>
            </a:fld>
            <a:endParaRPr lang="en-US"/>
          </a:p>
        </p:txBody>
      </p:sp>
      <p:sp>
        <p:nvSpPr>
          <p:cNvPr id="5" name="Footer Placeholder 4">
            <a:extLst>
              <a:ext uri="{FF2B5EF4-FFF2-40B4-BE49-F238E27FC236}">
                <a16:creationId xmlns:a16="http://schemas.microsoft.com/office/drawing/2014/main" xmlns="" id="{6948FE60-DA4C-4CD7-971F-3D4E774EB48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82630CD-5C58-4DFC-A603-65B0EC1A6D21}"/>
              </a:ext>
            </a:extLst>
          </p:cNvPr>
          <p:cNvSpPr>
            <a:spLocks noGrp="1"/>
          </p:cNvSpPr>
          <p:nvPr>
            <p:ph type="sldNum" sz="quarter" idx="12"/>
          </p:nvPr>
        </p:nvSpPr>
        <p:spPr/>
        <p:txBody>
          <a:bodyPr/>
          <a:lstStyle>
            <a:lvl1pPr>
              <a:defRPr/>
            </a:lvl1pPr>
          </a:lstStyle>
          <a:p>
            <a:fld id="{1A3D1A14-E874-4D4D-BD9B-7BF9221E9B70}" type="slidenum">
              <a:rPr lang="en-US" altLang="en-US"/>
              <a:pPr/>
              <a:t>‹#›</a:t>
            </a:fld>
            <a:endParaRPr lang="en-US" altLang="en-US"/>
          </a:p>
        </p:txBody>
      </p:sp>
    </p:spTree>
    <p:extLst>
      <p:ext uri="{BB962C8B-B14F-4D97-AF65-F5344CB8AC3E}">
        <p14:creationId xmlns:p14="http://schemas.microsoft.com/office/powerpoint/2010/main" val="25985153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67E34CA-1788-4981-BC20-22DC9CC04BCB}"/>
              </a:ext>
            </a:extLst>
          </p:cNvPr>
          <p:cNvSpPr>
            <a:spLocks noGrp="1"/>
          </p:cNvSpPr>
          <p:nvPr>
            <p:ph type="dt" sz="half" idx="10"/>
          </p:nvPr>
        </p:nvSpPr>
        <p:spPr/>
        <p:txBody>
          <a:bodyPr/>
          <a:lstStyle>
            <a:lvl1pPr>
              <a:defRPr/>
            </a:lvl1pPr>
          </a:lstStyle>
          <a:p>
            <a:pPr>
              <a:defRPr/>
            </a:pPr>
            <a:fld id="{D61ECF6B-1B1E-4814-9149-2F7DBF991A5B}" type="datetimeFigureOut">
              <a:rPr lang="en-US"/>
              <a:pPr>
                <a:defRPr/>
              </a:pPr>
              <a:t>7/6/2022</a:t>
            </a:fld>
            <a:endParaRPr lang="en-US"/>
          </a:p>
        </p:txBody>
      </p:sp>
      <p:sp>
        <p:nvSpPr>
          <p:cNvPr id="5" name="Footer Placeholder 4">
            <a:extLst>
              <a:ext uri="{FF2B5EF4-FFF2-40B4-BE49-F238E27FC236}">
                <a16:creationId xmlns:a16="http://schemas.microsoft.com/office/drawing/2014/main" xmlns="" id="{BC74FBFE-A7DA-457C-8E82-BD690A91889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5FAC0FE-3A59-4B2D-88BA-261109E72E6B}"/>
              </a:ext>
            </a:extLst>
          </p:cNvPr>
          <p:cNvSpPr>
            <a:spLocks noGrp="1"/>
          </p:cNvSpPr>
          <p:nvPr>
            <p:ph type="sldNum" sz="quarter" idx="12"/>
          </p:nvPr>
        </p:nvSpPr>
        <p:spPr/>
        <p:txBody>
          <a:bodyPr/>
          <a:lstStyle>
            <a:lvl1pPr>
              <a:defRPr/>
            </a:lvl1pPr>
          </a:lstStyle>
          <a:p>
            <a:fld id="{73DBD702-F31E-4BBA-8CED-F4880CFA01A4}" type="slidenum">
              <a:rPr lang="en-US" altLang="en-US"/>
              <a:pPr/>
              <a:t>‹#›</a:t>
            </a:fld>
            <a:endParaRPr lang="en-US" altLang="en-US"/>
          </a:p>
        </p:txBody>
      </p:sp>
    </p:spTree>
    <p:extLst>
      <p:ext uri="{BB962C8B-B14F-4D97-AF65-F5344CB8AC3E}">
        <p14:creationId xmlns:p14="http://schemas.microsoft.com/office/powerpoint/2010/main" val="2603653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743AD0B-914A-4F70-B98F-2E57092027CD}"/>
              </a:ext>
            </a:extLst>
          </p:cNvPr>
          <p:cNvSpPr>
            <a:spLocks noGrp="1"/>
          </p:cNvSpPr>
          <p:nvPr>
            <p:ph type="dt" sz="half" idx="10"/>
          </p:nvPr>
        </p:nvSpPr>
        <p:spPr/>
        <p:txBody>
          <a:bodyPr/>
          <a:lstStyle>
            <a:lvl1pPr>
              <a:defRPr/>
            </a:lvl1pPr>
          </a:lstStyle>
          <a:p>
            <a:pPr>
              <a:defRPr/>
            </a:pPr>
            <a:fld id="{6690BA1E-B25A-4586-8799-E1417ACC0933}" type="datetimeFigureOut">
              <a:rPr lang="en-US"/>
              <a:pPr>
                <a:defRPr/>
              </a:pPr>
              <a:t>7/6/2022</a:t>
            </a:fld>
            <a:endParaRPr lang="en-US"/>
          </a:p>
        </p:txBody>
      </p:sp>
      <p:sp>
        <p:nvSpPr>
          <p:cNvPr id="5" name="Footer Placeholder 4">
            <a:extLst>
              <a:ext uri="{FF2B5EF4-FFF2-40B4-BE49-F238E27FC236}">
                <a16:creationId xmlns:a16="http://schemas.microsoft.com/office/drawing/2014/main" xmlns="" id="{87648E28-989B-4010-A2EA-AF1848EDB58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4EF113BD-541E-425D-B576-0A79A438F3DC}"/>
              </a:ext>
            </a:extLst>
          </p:cNvPr>
          <p:cNvSpPr>
            <a:spLocks noGrp="1"/>
          </p:cNvSpPr>
          <p:nvPr>
            <p:ph type="sldNum" sz="quarter" idx="12"/>
          </p:nvPr>
        </p:nvSpPr>
        <p:spPr/>
        <p:txBody>
          <a:bodyPr/>
          <a:lstStyle>
            <a:lvl1pPr>
              <a:defRPr/>
            </a:lvl1pPr>
          </a:lstStyle>
          <a:p>
            <a:fld id="{DBA6E566-A4B1-48BB-BC11-FB08F0CAFBC3}" type="slidenum">
              <a:rPr lang="en-US" altLang="en-US"/>
              <a:pPr/>
              <a:t>‹#›</a:t>
            </a:fld>
            <a:endParaRPr lang="en-US" altLang="en-US"/>
          </a:p>
        </p:txBody>
      </p:sp>
    </p:spTree>
    <p:extLst>
      <p:ext uri="{BB962C8B-B14F-4D97-AF65-F5344CB8AC3E}">
        <p14:creationId xmlns:p14="http://schemas.microsoft.com/office/powerpoint/2010/main" val="1440567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09DB9C1-835B-4C00-86F5-CEA05B3FAF56}"/>
              </a:ext>
            </a:extLst>
          </p:cNvPr>
          <p:cNvSpPr>
            <a:spLocks noGrp="1"/>
          </p:cNvSpPr>
          <p:nvPr>
            <p:ph type="dt" sz="half" idx="10"/>
          </p:nvPr>
        </p:nvSpPr>
        <p:spPr/>
        <p:txBody>
          <a:bodyPr/>
          <a:lstStyle>
            <a:lvl1pPr>
              <a:defRPr/>
            </a:lvl1pPr>
          </a:lstStyle>
          <a:p>
            <a:pPr>
              <a:defRPr/>
            </a:pPr>
            <a:fld id="{CE48F1D7-BAE0-4D29-86C1-230AAE6BE68A}" type="datetimeFigureOut">
              <a:rPr lang="en-US"/>
              <a:pPr>
                <a:defRPr/>
              </a:pPr>
              <a:t>7/6/2022</a:t>
            </a:fld>
            <a:endParaRPr lang="en-US"/>
          </a:p>
        </p:txBody>
      </p:sp>
      <p:sp>
        <p:nvSpPr>
          <p:cNvPr id="5" name="Footer Placeholder 4">
            <a:extLst>
              <a:ext uri="{FF2B5EF4-FFF2-40B4-BE49-F238E27FC236}">
                <a16:creationId xmlns:a16="http://schemas.microsoft.com/office/drawing/2014/main" xmlns="" id="{62A82F46-6975-418E-B1DC-0A1E66222EB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58218E5-9DA5-46DB-92D1-C98F69C74384}"/>
              </a:ext>
            </a:extLst>
          </p:cNvPr>
          <p:cNvSpPr>
            <a:spLocks noGrp="1"/>
          </p:cNvSpPr>
          <p:nvPr>
            <p:ph type="sldNum" sz="quarter" idx="12"/>
          </p:nvPr>
        </p:nvSpPr>
        <p:spPr/>
        <p:txBody>
          <a:bodyPr/>
          <a:lstStyle>
            <a:lvl1pPr>
              <a:defRPr/>
            </a:lvl1pPr>
          </a:lstStyle>
          <a:p>
            <a:fld id="{F3E1307E-782B-4DD2-88E0-EFDBB351075B}" type="slidenum">
              <a:rPr lang="en-US" altLang="en-US"/>
              <a:pPr/>
              <a:t>‹#›</a:t>
            </a:fld>
            <a:endParaRPr lang="en-US" altLang="en-US"/>
          </a:p>
        </p:txBody>
      </p:sp>
    </p:spTree>
    <p:extLst>
      <p:ext uri="{BB962C8B-B14F-4D97-AF65-F5344CB8AC3E}">
        <p14:creationId xmlns:p14="http://schemas.microsoft.com/office/powerpoint/2010/main" val="1033003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04A706DF-5F51-415B-BBAE-2E7BE995AAF7}"/>
              </a:ext>
            </a:extLst>
          </p:cNvPr>
          <p:cNvSpPr>
            <a:spLocks noGrp="1"/>
          </p:cNvSpPr>
          <p:nvPr>
            <p:ph type="dt" sz="half" idx="10"/>
          </p:nvPr>
        </p:nvSpPr>
        <p:spPr/>
        <p:txBody>
          <a:bodyPr/>
          <a:lstStyle>
            <a:lvl1pPr>
              <a:defRPr/>
            </a:lvl1pPr>
          </a:lstStyle>
          <a:p>
            <a:pPr>
              <a:defRPr/>
            </a:pPr>
            <a:fld id="{C11196AE-C8C7-4320-9ADF-AA85EA0F040E}" type="datetimeFigureOut">
              <a:rPr lang="en-US"/>
              <a:pPr>
                <a:defRPr/>
              </a:pPr>
              <a:t>7/6/2022</a:t>
            </a:fld>
            <a:endParaRPr lang="en-US"/>
          </a:p>
        </p:txBody>
      </p:sp>
      <p:sp>
        <p:nvSpPr>
          <p:cNvPr id="6" name="Footer Placeholder 4">
            <a:extLst>
              <a:ext uri="{FF2B5EF4-FFF2-40B4-BE49-F238E27FC236}">
                <a16:creationId xmlns:a16="http://schemas.microsoft.com/office/drawing/2014/main" xmlns="" id="{18869747-A4B7-4E80-9C69-180F1EA24BE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303099A1-7EF4-45A4-A248-9BAC5708BB0D}"/>
              </a:ext>
            </a:extLst>
          </p:cNvPr>
          <p:cNvSpPr>
            <a:spLocks noGrp="1"/>
          </p:cNvSpPr>
          <p:nvPr>
            <p:ph type="sldNum" sz="quarter" idx="12"/>
          </p:nvPr>
        </p:nvSpPr>
        <p:spPr/>
        <p:txBody>
          <a:bodyPr/>
          <a:lstStyle>
            <a:lvl1pPr>
              <a:defRPr/>
            </a:lvl1pPr>
          </a:lstStyle>
          <a:p>
            <a:fld id="{90478DDF-42E2-4E05-A870-2554B4F5A93C}" type="slidenum">
              <a:rPr lang="en-US" altLang="en-US"/>
              <a:pPr/>
              <a:t>‹#›</a:t>
            </a:fld>
            <a:endParaRPr lang="en-US" altLang="en-US"/>
          </a:p>
        </p:txBody>
      </p:sp>
    </p:spTree>
    <p:extLst>
      <p:ext uri="{BB962C8B-B14F-4D97-AF65-F5344CB8AC3E}">
        <p14:creationId xmlns:p14="http://schemas.microsoft.com/office/powerpoint/2010/main" val="14692656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2A869682-D84D-48B8-A3AA-E2CD269A78AA}"/>
              </a:ext>
            </a:extLst>
          </p:cNvPr>
          <p:cNvSpPr>
            <a:spLocks noGrp="1"/>
          </p:cNvSpPr>
          <p:nvPr>
            <p:ph type="dt" sz="half" idx="10"/>
          </p:nvPr>
        </p:nvSpPr>
        <p:spPr/>
        <p:txBody>
          <a:bodyPr/>
          <a:lstStyle>
            <a:lvl1pPr>
              <a:defRPr/>
            </a:lvl1pPr>
          </a:lstStyle>
          <a:p>
            <a:pPr>
              <a:defRPr/>
            </a:pPr>
            <a:fld id="{F990FB50-F942-406E-B1C7-65B87D03ED36}" type="datetimeFigureOut">
              <a:rPr lang="en-US"/>
              <a:pPr>
                <a:defRPr/>
              </a:pPr>
              <a:t>7/6/2022</a:t>
            </a:fld>
            <a:endParaRPr lang="en-US"/>
          </a:p>
        </p:txBody>
      </p:sp>
      <p:sp>
        <p:nvSpPr>
          <p:cNvPr id="8" name="Footer Placeholder 4">
            <a:extLst>
              <a:ext uri="{FF2B5EF4-FFF2-40B4-BE49-F238E27FC236}">
                <a16:creationId xmlns:a16="http://schemas.microsoft.com/office/drawing/2014/main" xmlns="" id="{8F2294BE-6D08-4087-9067-52FDFD743F4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4D95CB9E-F2D7-4441-A4CB-0DCBEA3DB6A3}"/>
              </a:ext>
            </a:extLst>
          </p:cNvPr>
          <p:cNvSpPr>
            <a:spLocks noGrp="1"/>
          </p:cNvSpPr>
          <p:nvPr>
            <p:ph type="sldNum" sz="quarter" idx="12"/>
          </p:nvPr>
        </p:nvSpPr>
        <p:spPr/>
        <p:txBody>
          <a:bodyPr/>
          <a:lstStyle>
            <a:lvl1pPr>
              <a:defRPr/>
            </a:lvl1pPr>
          </a:lstStyle>
          <a:p>
            <a:fld id="{3C9AD8D6-EC4F-4F66-B790-EBEBC01F2055}" type="slidenum">
              <a:rPr lang="en-US" altLang="en-US"/>
              <a:pPr/>
              <a:t>‹#›</a:t>
            </a:fld>
            <a:endParaRPr lang="en-US" altLang="en-US"/>
          </a:p>
        </p:txBody>
      </p:sp>
    </p:spTree>
    <p:extLst>
      <p:ext uri="{BB962C8B-B14F-4D97-AF65-F5344CB8AC3E}">
        <p14:creationId xmlns:p14="http://schemas.microsoft.com/office/powerpoint/2010/main" val="26878591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5E79FF5C-8035-45A0-86B3-9C190400F8FC}"/>
              </a:ext>
            </a:extLst>
          </p:cNvPr>
          <p:cNvSpPr>
            <a:spLocks noGrp="1"/>
          </p:cNvSpPr>
          <p:nvPr>
            <p:ph type="dt" sz="half" idx="10"/>
          </p:nvPr>
        </p:nvSpPr>
        <p:spPr/>
        <p:txBody>
          <a:bodyPr/>
          <a:lstStyle>
            <a:lvl1pPr>
              <a:defRPr/>
            </a:lvl1pPr>
          </a:lstStyle>
          <a:p>
            <a:pPr>
              <a:defRPr/>
            </a:pPr>
            <a:fld id="{7A052D44-A22A-4172-B011-FABB48A04EBE}" type="datetimeFigureOut">
              <a:rPr lang="en-US"/>
              <a:pPr>
                <a:defRPr/>
              </a:pPr>
              <a:t>7/6/2022</a:t>
            </a:fld>
            <a:endParaRPr lang="en-US"/>
          </a:p>
        </p:txBody>
      </p:sp>
      <p:sp>
        <p:nvSpPr>
          <p:cNvPr id="4" name="Footer Placeholder 4">
            <a:extLst>
              <a:ext uri="{FF2B5EF4-FFF2-40B4-BE49-F238E27FC236}">
                <a16:creationId xmlns:a16="http://schemas.microsoft.com/office/drawing/2014/main" xmlns="" id="{75586694-FCAD-44CD-925B-5C000FB0206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BF7EF723-E3AC-4776-8293-881BA61244AD}"/>
              </a:ext>
            </a:extLst>
          </p:cNvPr>
          <p:cNvSpPr>
            <a:spLocks noGrp="1"/>
          </p:cNvSpPr>
          <p:nvPr>
            <p:ph type="sldNum" sz="quarter" idx="12"/>
          </p:nvPr>
        </p:nvSpPr>
        <p:spPr/>
        <p:txBody>
          <a:bodyPr/>
          <a:lstStyle>
            <a:lvl1pPr>
              <a:defRPr/>
            </a:lvl1pPr>
          </a:lstStyle>
          <a:p>
            <a:fld id="{35B19888-E854-46C0-B43D-C2C39C2DBE99}" type="slidenum">
              <a:rPr lang="en-US" altLang="en-US"/>
              <a:pPr/>
              <a:t>‹#›</a:t>
            </a:fld>
            <a:endParaRPr lang="en-US" altLang="en-US"/>
          </a:p>
        </p:txBody>
      </p:sp>
    </p:spTree>
    <p:extLst>
      <p:ext uri="{BB962C8B-B14F-4D97-AF65-F5344CB8AC3E}">
        <p14:creationId xmlns:p14="http://schemas.microsoft.com/office/powerpoint/2010/main" val="34143815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3C1513BC-7C93-4C2A-A8DA-C2C2057F3056}"/>
              </a:ext>
            </a:extLst>
          </p:cNvPr>
          <p:cNvSpPr>
            <a:spLocks noGrp="1"/>
          </p:cNvSpPr>
          <p:nvPr>
            <p:ph type="dt" sz="half" idx="10"/>
          </p:nvPr>
        </p:nvSpPr>
        <p:spPr/>
        <p:txBody>
          <a:bodyPr/>
          <a:lstStyle>
            <a:lvl1pPr>
              <a:defRPr/>
            </a:lvl1pPr>
          </a:lstStyle>
          <a:p>
            <a:pPr>
              <a:defRPr/>
            </a:pPr>
            <a:fld id="{8B15B3AF-1662-46A0-976F-11221E246A50}" type="datetimeFigureOut">
              <a:rPr lang="en-US"/>
              <a:pPr>
                <a:defRPr/>
              </a:pPr>
              <a:t>7/6/2022</a:t>
            </a:fld>
            <a:endParaRPr lang="en-US"/>
          </a:p>
        </p:txBody>
      </p:sp>
      <p:sp>
        <p:nvSpPr>
          <p:cNvPr id="3" name="Footer Placeholder 4">
            <a:extLst>
              <a:ext uri="{FF2B5EF4-FFF2-40B4-BE49-F238E27FC236}">
                <a16:creationId xmlns:a16="http://schemas.microsoft.com/office/drawing/2014/main" xmlns="" id="{84EF8CD4-5320-411E-A2FC-E1DCC22D7D9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717072D2-CFB9-4071-8E19-58C3CCBD3D6F}"/>
              </a:ext>
            </a:extLst>
          </p:cNvPr>
          <p:cNvSpPr>
            <a:spLocks noGrp="1"/>
          </p:cNvSpPr>
          <p:nvPr>
            <p:ph type="sldNum" sz="quarter" idx="12"/>
          </p:nvPr>
        </p:nvSpPr>
        <p:spPr/>
        <p:txBody>
          <a:bodyPr/>
          <a:lstStyle>
            <a:lvl1pPr>
              <a:defRPr/>
            </a:lvl1pPr>
          </a:lstStyle>
          <a:p>
            <a:fld id="{20BA963B-DF7F-4FF8-BBB4-55D6CC7D37F2}" type="slidenum">
              <a:rPr lang="en-US" altLang="en-US"/>
              <a:pPr/>
              <a:t>‹#›</a:t>
            </a:fld>
            <a:endParaRPr lang="en-US" altLang="en-US"/>
          </a:p>
        </p:txBody>
      </p:sp>
    </p:spTree>
    <p:extLst>
      <p:ext uri="{BB962C8B-B14F-4D97-AF65-F5344CB8AC3E}">
        <p14:creationId xmlns:p14="http://schemas.microsoft.com/office/powerpoint/2010/main" val="42811504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EAFA60A9-5CF1-4E37-8D43-0F22E2C3CB35}"/>
              </a:ext>
            </a:extLst>
          </p:cNvPr>
          <p:cNvSpPr>
            <a:spLocks noGrp="1"/>
          </p:cNvSpPr>
          <p:nvPr>
            <p:ph type="dt" sz="half" idx="10"/>
          </p:nvPr>
        </p:nvSpPr>
        <p:spPr/>
        <p:txBody>
          <a:bodyPr/>
          <a:lstStyle>
            <a:lvl1pPr>
              <a:defRPr/>
            </a:lvl1pPr>
          </a:lstStyle>
          <a:p>
            <a:pPr>
              <a:defRPr/>
            </a:pPr>
            <a:fld id="{E5D8E71B-E782-4285-BBDC-3FEFDB19A701}" type="datetimeFigureOut">
              <a:rPr lang="en-US"/>
              <a:pPr>
                <a:defRPr/>
              </a:pPr>
              <a:t>7/6/2022</a:t>
            </a:fld>
            <a:endParaRPr lang="en-US"/>
          </a:p>
        </p:txBody>
      </p:sp>
      <p:sp>
        <p:nvSpPr>
          <p:cNvPr id="6" name="Footer Placeholder 4">
            <a:extLst>
              <a:ext uri="{FF2B5EF4-FFF2-40B4-BE49-F238E27FC236}">
                <a16:creationId xmlns:a16="http://schemas.microsoft.com/office/drawing/2014/main" xmlns="" id="{FBDDA5A6-09C0-4171-9D2F-89FB1396920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210EE81-13EB-4448-BB61-D22E858DD8B8}"/>
              </a:ext>
            </a:extLst>
          </p:cNvPr>
          <p:cNvSpPr>
            <a:spLocks noGrp="1"/>
          </p:cNvSpPr>
          <p:nvPr>
            <p:ph type="sldNum" sz="quarter" idx="12"/>
          </p:nvPr>
        </p:nvSpPr>
        <p:spPr/>
        <p:txBody>
          <a:bodyPr/>
          <a:lstStyle>
            <a:lvl1pPr>
              <a:defRPr/>
            </a:lvl1pPr>
          </a:lstStyle>
          <a:p>
            <a:fld id="{792FD730-04FD-473E-AF7A-69A7F41A65FB}" type="slidenum">
              <a:rPr lang="en-US" altLang="en-US"/>
              <a:pPr/>
              <a:t>‹#›</a:t>
            </a:fld>
            <a:endParaRPr lang="en-US" altLang="en-US"/>
          </a:p>
        </p:txBody>
      </p:sp>
    </p:spTree>
    <p:extLst>
      <p:ext uri="{BB962C8B-B14F-4D97-AF65-F5344CB8AC3E}">
        <p14:creationId xmlns:p14="http://schemas.microsoft.com/office/powerpoint/2010/main" val="23064222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A1FD3AF7-2F77-4546-9B5C-E3A718AF13C8}"/>
              </a:ext>
            </a:extLst>
          </p:cNvPr>
          <p:cNvSpPr>
            <a:spLocks noGrp="1"/>
          </p:cNvSpPr>
          <p:nvPr>
            <p:ph type="dt" sz="half" idx="10"/>
          </p:nvPr>
        </p:nvSpPr>
        <p:spPr/>
        <p:txBody>
          <a:bodyPr/>
          <a:lstStyle>
            <a:lvl1pPr>
              <a:defRPr/>
            </a:lvl1pPr>
          </a:lstStyle>
          <a:p>
            <a:pPr>
              <a:defRPr/>
            </a:pPr>
            <a:fld id="{D94520EB-216C-4187-9951-317EEB7B1189}" type="datetimeFigureOut">
              <a:rPr lang="en-US"/>
              <a:pPr>
                <a:defRPr/>
              </a:pPr>
              <a:t>7/6/2022</a:t>
            </a:fld>
            <a:endParaRPr lang="en-US"/>
          </a:p>
        </p:txBody>
      </p:sp>
      <p:sp>
        <p:nvSpPr>
          <p:cNvPr id="6" name="Footer Placeholder 4">
            <a:extLst>
              <a:ext uri="{FF2B5EF4-FFF2-40B4-BE49-F238E27FC236}">
                <a16:creationId xmlns:a16="http://schemas.microsoft.com/office/drawing/2014/main" xmlns="" id="{CF7B70F6-102E-4FD7-823D-26F2D103453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5EE7901-A944-444E-B736-7FC3C4B505F2}"/>
              </a:ext>
            </a:extLst>
          </p:cNvPr>
          <p:cNvSpPr>
            <a:spLocks noGrp="1"/>
          </p:cNvSpPr>
          <p:nvPr>
            <p:ph type="sldNum" sz="quarter" idx="12"/>
          </p:nvPr>
        </p:nvSpPr>
        <p:spPr/>
        <p:txBody>
          <a:bodyPr/>
          <a:lstStyle>
            <a:lvl1pPr>
              <a:defRPr/>
            </a:lvl1pPr>
          </a:lstStyle>
          <a:p>
            <a:fld id="{E84D87A6-27C3-4365-A23F-4DCE6CB86F8F}" type="slidenum">
              <a:rPr lang="en-US" altLang="en-US"/>
              <a:pPr/>
              <a:t>‹#›</a:t>
            </a:fld>
            <a:endParaRPr lang="en-US" altLang="en-US"/>
          </a:p>
        </p:txBody>
      </p:sp>
    </p:spTree>
    <p:extLst>
      <p:ext uri="{BB962C8B-B14F-4D97-AF65-F5344CB8AC3E}">
        <p14:creationId xmlns:p14="http://schemas.microsoft.com/office/powerpoint/2010/main" val="428291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ADDB715-8D2C-45DC-A8B7-8CFA6EAF851C}"/>
              </a:ext>
            </a:extLst>
          </p:cNvPr>
          <p:cNvSpPr>
            <a:spLocks noGrp="1"/>
          </p:cNvSpPr>
          <p:nvPr>
            <p:ph type="dt" sz="half" idx="10"/>
          </p:nvPr>
        </p:nvSpPr>
        <p:spPr/>
        <p:txBody>
          <a:bodyPr/>
          <a:lstStyle>
            <a:lvl1pPr>
              <a:defRPr/>
            </a:lvl1pPr>
          </a:lstStyle>
          <a:p>
            <a:pPr>
              <a:defRPr/>
            </a:pPr>
            <a:fld id="{0FD9C92A-6753-427D-9B4D-E7153C9A0DB0}" type="datetimeFigureOut">
              <a:rPr lang="en-US"/>
              <a:pPr>
                <a:defRPr/>
              </a:pPr>
              <a:t>7/6/2022</a:t>
            </a:fld>
            <a:endParaRPr lang="en-US"/>
          </a:p>
        </p:txBody>
      </p:sp>
      <p:sp>
        <p:nvSpPr>
          <p:cNvPr id="5" name="Footer Placeholder 4">
            <a:extLst>
              <a:ext uri="{FF2B5EF4-FFF2-40B4-BE49-F238E27FC236}">
                <a16:creationId xmlns:a16="http://schemas.microsoft.com/office/drawing/2014/main" xmlns="" id="{DB2AF1C6-3366-40A0-A671-AB764ADBE13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16C7F60-350D-4F9C-AFC5-4E15EF36BCFD}"/>
              </a:ext>
            </a:extLst>
          </p:cNvPr>
          <p:cNvSpPr>
            <a:spLocks noGrp="1"/>
          </p:cNvSpPr>
          <p:nvPr>
            <p:ph type="sldNum" sz="quarter" idx="12"/>
          </p:nvPr>
        </p:nvSpPr>
        <p:spPr/>
        <p:txBody>
          <a:bodyPr/>
          <a:lstStyle>
            <a:lvl1pPr>
              <a:defRPr/>
            </a:lvl1pPr>
          </a:lstStyle>
          <a:p>
            <a:fld id="{BE92F859-8411-4CB0-8486-0478BA65CA8A}" type="slidenum">
              <a:rPr lang="en-US" altLang="en-US"/>
              <a:pPr/>
              <a:t>‹#›</a:t>
            </a:fld>
            <a:endParaRPr lang="en-US" altLang="en-US"/>
          </a:p>
        </p:txBody>
      </p:sp>
    </p:spTree>
    <p:extLst>
      <p:ext uri="{BB962C8B-B14F-4D97-AF65-F5344CB8AC3E}">
        <p14:creationId xmlns:p14="http://schemas.microsoft.com/office/powerpoint/2010/main" val="17868150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807AB22-869C-4EE6-920F-F4A376C3CE5D}"/>
              </a:ext>
            </a:extLst>
          </p:cNvPr>
          <p:cNvSpPr>
            <a:spLocks noGrp="1"/>
          </p:cNvSpPr>
          <p:nvPr>
            <p:ph type="dt" sz="half" idx="10"/>
          </p:nvPr>
        </p:nvSpPr>
        <p:spPr/>
        <p:txBody>
          <a:bodyPr/>
          <a:lstStyle>
            <a:lvl1pPr>
              <a:defRPr/>
            </a:lvl1pPr>
          </a:lstStyle>
          <a:p>
            <a:pPr>
              <a:defRPr/>
            </a:pPr>
            <a:fld id="{FC1D728F-6A47-4389-81DD-7799CCD58231}" type="datetimeFigureOut">
              <a:rPr lang="en-US"/>
              <a:pPr>
                <a:defRPr/>
              </a:pPr>
              <a:t>7/6/2022</a:t>
            </a:fld>
            <a:endParaRPr lang="en-US"/>
          </a:p>
        </p:txBody>
      </p:sp>
      <p:sp>
        <p:nvSpPr>
          <p:cNvPr id="5" name="Footer Placeholder 4">
            <a:extLst>
              <a:ext uri="{FF2B5EF4-FFF2-40B4-BE49-F238E27FC236}">
                <a16:creationId xmlns:a16="http://schemas.microsoft.com/office/drawing/2014/main" xmlns="" id="{DC9196ED-1B92-4C79-BF44-1A9F2348641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285FC13F-15FB-4540-BD26-88EB140E063B}"/>
              </a:ext>
            </a:extLst>
          </p:cNvPr>
          <p:cNvSpPr>
            <a:spLocks noGrp="1"/>
          </p:cNvSpPr>
          <p:nvPr>
            <p:ph type="sldNum" sz="quarter" idx="12"/>
          </p:nvPr>
        </p:nvSpPr>
        <p:spPr/>
        <p:txBody>
          <a:bodyPr/>
          <a:lstStyle>
            <a:lvl1pPr>
              <a:defRPr/>
            </a:lvl1pPr>
          </a:lstStyle>
          <a:p>
            <a:fld id="{4F301F2D-EE15-48B6-B2F6-100F3233FD89}" type="slidenum">
              <a:rPr lang="en-US" altLang="en-US"/>
              <a:pPr/>
              <a:t>‹#›</a:t>
            </a:fld>
            <a:endParaRPr lang="en-US" altLang="en-US"/>
          </a:p>
        </p:txBody>
      </p:sp>
    </p:spTree>
    <p:extLst>
      <p:ext uri="{BB962C8B-B14F-4D97-AF65-F5344CB8AC3E}">
        <p14:creationId xmlns:p14="http://schemas.microsoft.com/office/powerpoint/2010/main" val="25319560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576FB2-E317-4E99-88A7-4ED39B5AB9AF}"/>
              </a:ext>
            </a:extLst>
          </p:cNvPr>
          <p:cNvSpPr>
            <a:spLocks noGrp="1"/>
          </p:cNvSpPr>
          <p:nvPr>
            <p:ph type="dt" sz="half" idx="10"/>
          </p:nvPr>
        </p:nvSpPr>
        <p:spPr/>
        <p:txBody>
          <a:bodyPr/>
          <a:lstStyle>
            <a:lvl1pPr>
              <a:defRPr/>
            </a:lvl1pPr>
          </a:lstStyle>
          <a:p>
            <a:pPr>
              <a:defRPr/>
            </a:pPr>
            <a:fld id="{E0CC1EF7-CD0C-4716-88BD-16CE1B55A551}" type="datetimeFigureOut">
              <a:rPr lang="en-US"/>
              <a:pPr>
                <a:defRPr/>
              </a:pPr>
              <a:t>7/6/2022</a:t>
            </a:fld>
            <a:endParaRPr lang="en-US"/>
          </a:p>
        </p:txBody>
      </p:sp>
      <p:sp>
        <p:nvSpPr>
          <p:cNvPr id="5" name="Footer Placeholder 4">
            <a:extLst>
              <a:ext uri="{FF2B5EF4-FFF2-40B4-BE49-F238E27FC236}">
                <a16:creationId xmlns:a16="http://schemas.microsoft.com/office/drawing/2014/main" xmlns="" id="{687ACD75-3ACF-4817-98DF-8B161DDB120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CAC36FEE-EE8F-499E-A20C-754314D160EE}"/>
              </a:ext>
            </a:extLst>
          </p:cNvPr>
          <p:cNvSpPr>
            <a:spLocks noGrp="1"/>
          </p:cNvSpPr>
          <p:nvPr>
            <p:ph type="sldNum" sz="quarter" idx="12"/>
          </p:nvPr>
        </p:nvSpPr>
        <p:spPr/>
        <p:txBody>
          <a:bodyPr/>
          <a:lstStyle>
            <a:lvl1pPr>
              <a:defRPr/>
            </a:lvl1pPr>
          </a:lstStyle>
          <a:p>
            <a:fld id="{5C055748-845C-4EBB-89D7-E2EBF85BA4F7}" type="slidenum">
              <a:rPr lang="en-US" altLang="en-US"/>
              <a:pPr/>
              <a:t>‹#›</a:t>
            </a:fld>
            <a:endParaRPr lang="en-US" altLang="en-US"/>
          </a:p>
        </p:txBody>
      </p:sp>
    </p:spTree>
    <p:extLst>
      <p:ext uri="{BB962C8B-B14F-4D97-AF65-F5344CB8AC3E}">
        <p14:creationId xmlns:p14="http://schemas.microsoft.com/office/powerpoint/2010/main" val="26507892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1CF7BFE1-DCC1-4AA6-B349-58107B1F779A}"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C19A500-71A7-4897-9D10-119D1A51AA53}" type="slidenum">
              <a:rPr lang="en-US" altLang="en-US" smtClean="0"/>
              <a:pPr/>
              <a:t>‹#›</a:t>
            </a:fld>
            <a:endParaRPr lang="en-US" altLang="en-US"/>
          </a:p>
        </p:txBody>
      </p:sp>
    </p:spTree>
    <p:extLst>
      <p:ext uri="{BB962C8B-B14F-4D97-AF65-F5344CB8AC3E}">
        <p14:creationId xmlns:p14="http://schemas.microsoft.com/office/powerpoint/2010/main" val="26339890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FD9C92A-6753-427D-9B4D-E7153C9A0DB0}"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E92F859-8411-4CB0-8486-0478BA65CA8A}" type="slidenum">
              <a:rPr lang="en-US" altLang="en-US" smtClean="0"/>
              <a:pPr/>
              <a:t>‹#›</a:t>
            </a:fld>
            <a:endParaRPr lang="en-US" altLang="en-US"/>
          </a:p>
        </p:txBody>
      </p:sp>
    </p:spTree>
    <p:extLst>
      <p:ext uri="{BB962C8B-B14F-4D97-AF65-F5344CB8AC3E}">
        <p14:creationId xmlns:p14="http://schemas.microsoft.com/office/powerpoint/2010/main" val="42643431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24324F0-3B0A-4939-8A9E-33EEF6122AB9}"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14F6FD2-8AAD-448F-9A40-8AB2C8B543F5}" type="slidenum">
              <a:rPr lang="en-US" altLang="en-US" smtClean="0"/>
              <a:pPr/>
              <a:t>‹#›</a:t>
            </a:fld>
            <a:endParaRPr lang="en-US" altLang="en-US"/>
          </a:p>
        </p:txBody>
      </p:sp>
    </p:spTree>
    <p:extLst>
      <p:ext uri="{BB962C8B-B14F-4D97-AF65-F5344CB8AC3E}">
        <p14:creationId xmlns:p14="http://schemas.microsoft.com/office/powerpoint/2010/main" val="20442859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3E8A4C0-D565-4094-9A43-3DBA74E80637}"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2A6AED5-5FC1-484F-8D9D-8BC01B7D4BA1}" type="slidenum">
              <a:rPr lang="en-US" altLang="en-US" smtClean="0"/>
              <a:pPr/>
              <a:t>‹#›</a:t>
            </a:fld>
            <a:endParaRPr lang="en-US" altLang="en-US"/>
          </a:p>
        </p:txBody>
      </p:sp>
    </p:spTree>
    <p:extLst>
      <p:ext uri="{BB962C8B-B14F-4D97-AF65-F5344CB8AC3E}">
        <p14:creationId xmlns:p14="http://schemas.microsoft.com/office/powerpoint/2010/main" val="26067973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3698CF07-5411-4AC8-B191-CCD1EC74E521}" type="datetimeFigureOut">
              <a:rPr lang="en-US" smtClean="0"/>
              <a:pPr>
                <a:defRPr/>
              </a:pPr>
              <a:t>7/6/2022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3EB8E2FF-1103-4EBC-9DB3-55D6A09058C7}" type="slidenum">
              <a:rPr lang="en-US" altLang="en-US" smtClean="0"/>
              <a:pPr/>
              <a:t>‹#›</a:t>
            </a:fld>
            <a:endParaRPr lang="en-US" altLang="en-US"/>
          </a:p>
        </p:txBody>
      </p:sp>
    </p:spTree>
    <p:extLst>
      <p:ext uri="{BB962C8B-B14F-4D97-AF65-F5344CB8AC3E}">
        <p14:creationId xmlns:p14="http://schemas.microsoft.com/office/powerpoint/2010/main" val="19225911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0D5AF98C-6522-4832-BAF0-71328538D0DC}" type="datetimeFigureOut">
              <a:rPr lang="en-US" smtClean="0"/>
              <a:pPr>
                <a:defRPr/>
              </a:pPr>
              <a:t>7/6/2022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DAFEACD8-F05D-465E-9D5D-45FDDF8A7824}" type="slidenum">
              <a:rPr lang="en-US" altLang="en-US" smtClean="0"/>
              <a:pPr/>
              <a:t>‹#›</a:t>
            </a:fld>
            <a:endParaRPr lang="en-US" altLang="en-US"/>
          </a:p>
        </p:txBody>
      </p:sp>
    </p:spTree>
    <p:extLst>
      <p:ext uri="{BB962C8B-B14F-4D97-AF65-F5344CB8AC3E}">
        <p14:creationId xmlns:p14="http://schemas.microsoft.com/office/powerpoint/2010/main" val="9907301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AD97967-E8F0-477C-A319-8A18FE58E3EF}" type="datetimeFigureOut">
              <a:rPr lang="en-US" smtClean="0"/>
              <a:pPr>
                <a:defRPr/>
              </a:pPr>
              <a:t>7/6/2022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60D99AD-5DCB-4A44-AFF2-DF8B90BB7D1C}" type="slidenum">
              <a:rPr lang="en-US" altLang="en-US" smtClean="0"/>
              <a:pPr/>
              <a:t>‹#›</a:t>
            </a:fld>
            <a:endParaRPr lang="en-US" altLang="en-US"/>
          </a:p>
        </p:txBody>
      </p:sp>
    </p:spTree>
    <p:extLst>
      <p:ext uri="{BB962C8B-B14F-4D97-AF65-F5344CB8AC3E}">
        <p14:creationId xmlns:p14="http://schemas.microsoft.com/office/powerpoint/2010/main" val="3899491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B20668B-4D5D-4DA1-8C4A-9A0890BAD63E}"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9679BC2-39CB-435B-84DA-54B95A55E0F4}" type="slidenum">
              <a:rPr lang="en-US" altLang="en-US" smtClean="0"/>
              <a:pPr/>
              <a:t>‹#›</a:t>
            </a:fld>
            <a:endParaRPr lang="en-US" altLang="en-US"/>
          </a:p>
        </p:txBody>
      </p:sp>
    </p:spTree>
    <p:extLst>
      <p:ext uri="{BB962C8B-B14F-4D97-AF65-F5344CB8AC3E}">
        <p14:creationId xmlns:p14="http://schemas.microsoft.com/office/powerpoint/2010/main" val="1798740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B61FF86-3DA4-4A5A-B7D1-D83E0C34B266}"/>
              </a:ext>
            </a:extLst>
          </p:cNvPr>
          <p:cNvSpPr>
            <a:spLocks noGrp="1"/>
          </p:cNvSpPr>
          <p:nvPr>
            <p:ph type="dt" sz="half" idx="10"/>
          </p:nvPr>
        </p:nvSpPr>
        <p:spPr/>
        <p:txBody>
          <a:bodyPr/>
          <a:lstStyle>
            <a:lvl1pPr>
              <a:defRPr/>
            </a:lvl1pPr>
          </a:lstStyle>
          <a:p>
            <a:pPr>
              <a:defRPr/>
            </a:pPr>
            <a:fld id="{024324F0-3B0A-4939-8A9E-33EEF6122AB9}" type="datetimeFigureOut">
              <a:rPr lang="en-US"/>
              <a:pPr>
                <a:defRPr/>
              </a:pPr>
              <a:t>7/6/2022</a:t>
            </a:fld>
            <a:endParaRPr lang="en-US"/>
          </a:p>
        </p:txBody>
      </p:sp>
      <p:sp>
        <p:nvSpPr>
          <p:cNvPr id="5" name="Footer Placeholder 4">
            <a:extLst>
              <a:ext uri="{FF2B5EF4-FFF2-40B4-BE49-F238E27FC236}">
                <a16:creationId xmlns:a16="http://schemas.microsoft.com/office/drawing/2014/main" xmlns="" id="{72B64A2A-6281-46FC-B788-504C4A5B62F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DB32A773-7108-4CFE-8831-D6295B697722}"/>
              </a:ext>
            </a:extLst>
          </p:cNvPr>
          <p:cNvSpPr>
            <a:spLocks noGrp="1"/>
          </p:cNvSpPr>
          <p:nvPr>
            <p:ph type="sldNum" sz="quarter" idx="12"/>
          </p:nvPr>
        </p:nvSpPr>
        <p:spPr/>
        <p:txBody>
          <a:bodyPr/>
          <a:lstStyle>
            <a:lvl1pPr>
              <a:defRPr/>
            </a:lvl1pPr>
          </a:lstStyle>
          <a:p>
            <a:fld id="{914F6FD2-8AAD-448F-9A40-8AB2C8B543F5}" type="slidenum">
              <a:rPr lang="en-US" altLang="en-US"/>
              <a:pPr/>
              <a:t>‹#›</a:t>
            </a:fld>
            <a:endParaRPr lang="en-US" altLang="en-US"/>
          </a:p>
        </p:txBody>
      </p:sp>
    </p:spTree>
    <p:extLst>
      <p:ext uri="{BB962C8B-B14F-4D97-AF65-F5344CB8AC3E}">
        <p14:creationId xmlns:p14="http://schemas.microsoft.com/office/powerpoint/2010/main" val="37636946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555972-C6F6-4077-8763-6EBB14C840FB}"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55D7425-A1A2-4E8D-A855-29FBB2437542}" type="slidenum">
              <a:rPr lang="en-US" altLang="en-US" smtClean="0"/>
              <a:pPr/>
              <a:t>‹#›</a:t>
            </a:fld>
            <a:endParaRPr lang="en-US" altLang="en-US"/>
          </a:p>
        </p:txBody>
      </p:sp>
    </p:spTree>
    <p:extLst>
      <p:ext uri="{BB962C8B-B14F-4D97-AF65-F5344CB8AC3E}">
        <p14:creationId xmlns:p14="http://schemas.microsoft.com/office/powerpoint/2010/main" val="7313930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C29C095-F2E4-4FF3-B542-66BE647E6FAC}"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DC0F860-BEAE-4CF9-9233-1C32DA68B147}" type="slidenum">
              <a:rPr lang="en-US" altLang="en-US" smtClean="0"/>
              <a:pPr/>
              <a:t>‹#›</a:t>
            </a:fld>
            <a:endParaRPr lang="en-US" altLang="en-US"/>
          </a:p>
        </p:txBody>
      </p:sp>
    </p:spTree>
    <p:extLst>
      <p:ext uri="{BB962C8B-B14F-4D97-AF65-F5344CB8AC3E}">
        <p14:creationId xmlns:p14="http://schemas.microsoft.com/office/powerpoint/2010/main" val="28523300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CD94673-361B-4225-A288-CE15C6A07AAE}"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5C2835E-A22A-41EA-9DD1-193ECCE2E23E}" type="slidenum">
              <a:rPr lang="en-US" altLang="en-US" smtClean="0"/>
              <a:pPr/>
              <a:t>‹#›</a:t>
            </a:fld>
            <a:endParaRPr lang="en-US" altLang="en-US"/>
          </a:p>
        </p:txBody>
      </p:sp>
    </p:spTree>
    <p:extLst>
      <p:ext uri="{BB962C8B-B14F-4D97-AF65-F5344CB8AC3E}">
        <p14:creationId xmlns:p14="http://schemas.microsoft.com/office/powerpoint/2010/main" val="3291878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510B2CBF-E1B0-4F60-B50A-25E21FB20CA4}"/>
              </a:ext>
            </a:extLst>
          </p:cNvPr>
          <p:cNvSpPr>
            <a:spLocks noGrp="1"/>
          </p:cNvSpPr>
          <p:nvPr>
            <p:ph type="dt" sz="half" idx="10"/>
          </p:nvPr>
        </p:nvSpPr>
        <p:spPr/>
        <p:txBody>
          <a:bodyPr/>
          <a:lstStyle>
            <a:lvl1pPr>
              <a:defRPr/>
            </a:lvl1pPr>
          </a:lstStyle>
          <a:p>
            <a:pPr>
              <a:defRPr/>
            </a:pPr>
            <a:fld id="{63E8A4C0-D565-4094-9A43-3DBA74E80637}" type="datetimeFigureOut">
              <a:rPr lang="en-US"/>
              <a:pPr>
                <a:defRPr/>
              </a:pPr>
              <a:t>7/6/2022</a:t>
            </a:fld>
            <a:endParaRPr lang="en-US"/>
          </a:p>
        </p:txBody>
      </p:sp>
      <p:sp>
        <p:nvSpPr>
          <p:cNvPr id="6" name="Footer Placeholder 4">
            <a:extLst>
              <a:ext uri="{FF2B5EF4-FFF2-40B4-BE49-F238E27FC236}">
                <a16:creationId xmlns:a16="http://schemas.microsoft.com/office/drawing/2014/main" xmlns="" id="{21345ADC-A7EF-421C-8C1E-83B26B21757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F7D8139-15B5-4B43-A60F-962350783AFA}"/>
              </a:ext>
            </a:extLst>
          </p:cNvPr>
          <p:cNvSpPr>
            <a:spLocks noGrp="1"/>
          </p:cNvSpPr>
          <p:nvPr>
            <p:ph type="sldNum" sz="quarter" idx="12"/>
          </p:nvPr>
        </p:nvSpPr>
        <p:spPr/>
        <p:txBody>
          <a:bodyPr/>
          <a:lstStyle>
            <a:lvl1pPr>
              <a:defRPr/>
            </a:lvl1pPr>
          </a:lstStyle>
          <a:p>
            <a:fld id="{72A6AED5-5FC1-484F-8D9D-8BC01B7D4BA1}" type="slidenum">
              <a:rPr lang="en-US" altLang="en-US"/>
              <a:pPr/>
              <a:t>‹#›</a:t>
            </a:fld>
            <a:endParaRPr lang="en-US" altLang="en-US"/>
          </a:p>
        </p:txBody>
      </p:sp>
    </p:spTree>
    <p:extLst>
      <p:ext uri="{BB962C8B-B14F-4D97-AF65-F5344CB8AC3E}">
        <p14:creationId xmlns:p14="http://schemas.microsoft.com/office/powerpoint/2010/main" val="288562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C5F051D2-B62D-4D0F-8FAF-9CC640CFEC2B}"/>
              </a:ext>
            </a:extLst>
          </p:cNvPr>
          <p:cNvSpPr>
            <a:spLocks noGrp="1"/>
          </p:cNvSpPr>
          <p:nvPr>
            <p:ph type="dt" sz="half" idx="10"/>
          </p:nvPr>
        </p:nvSpPr>
        <p:spPr/>
        <p:txBody>
          <a:bodyPr/>
          <a:lstStyle>
            <a:lvl1pPr>
              <a:defRPr/>
            </a:lvl1pPr>
          </a:lstStyle>
          <a:p>
            <a:pPr>
              <a:defRPr/>
            </a:pPr>
            <a:fld id="{3698CF07-5411-4AC8-B191-CCD1EC74E521}" type="datetimeFigureOut">
              <a:rPr lang="en-US"/>
              <a:pPr>
                <a:defRPr/>
              </a:pPr>
              <a:t>7/6/2022</a:t>
            </a:fld>
            <a:endParaRPr lang="en-US"/>
          </a:p>
        </p:txBody>
      </p:sp>
      <p:sp>
        <p:nvSpPr>
          <p:cNvPr id="8" name="Footer Placeholder 4">
            <a:extLst>
              <a:ext uri="{FF2B5EF4-FFF2-40B4-BE49-F238E27FC236}">
                <a16:creationId xmlns:a16="http://schemas.microsoft.com/office/drawing/2014/main" xmlns="" id="{9788EC1C-5D62-4219-9907-4EAD401DA86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5EE8294F-C1AA-44AC-A3DB-CE111A21F34D}"/>
              </a:ext>
            </a:extLst>
          </p:cNvPr>
          <p:cNvSpPr>
            <a:spLocks noGrp="1"/>
          </p:cNvSpPr>
          <p:nvPr>
            <p:ph type="sldNum" sz="quarter" idx="12"/>
          </p:nvPr>
        </p:nvSpPr>
        <p:spPr/>
        <p:txBody>
          <a:bodyPr/>
          <a:lstStyle>
            <a:lvl1pPr>
              <a:defRPr/>
            </a:lvl1pPr>
          </a:lstStyle>
          <a:p>
            <a:fld id="{3EB8E2FF-1103-4EBC-9DB3-55D6A09058C7}" type="slidenum">
              <a:rPr lang="en-US" altLang="en-US"/>
              <a:pPr/>
              <a:t>‹#›</a:t>
            </a:fld>
            <a:endParaRPr lang="en-US" altLang="en-US"/>
          </a:p>
        </p:txBody>
      </p:sp>
    </p:spTree>
    <p:extLst>
      <p:ext uri="{BB962C8B-B14F-4D97-AF65-F5344CB8AC3E}">
        <p14:creationId xmlns:p14="http://schemas.microsoft.com/office/powerpoint/2010/main" val="391581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6497ADC2-9799-4BE1-8708-21C463DCB331}"/>
              </a:ext>
            </a:extLst>
          </p:cNvPr>
          <p:cNvSpPr>
            <a:spLocks noGrp="1"/>
          </p:cNvSpPr>
          <p:nvPr>
            <p:ph type="dt" sz="half" idx="10"/>
          </p:nvPr>
        </p:nvSpPr>
        <p:spPr/>
        <p:txBody>
          <a:bodyPr/>
          <a:lstStyle>
            <a:lvl1pPr>
              <a:defRPr/>
            </a:lvl1pPr>
          </a:lstStyle>
          <a:p>
            <a:pPr>
              <a:defRPr/>
            </a:pPr>
            <a:fld id="{0D5AF98C-6522-4832-BAF0-71328538D0DC}" type="datetimeFigureOut">
              <a:rPr lang="en-US"/>
              <a:pPr>
                <a:defRPr/>
              </a:pPr>
              <a:t>7/6/2022</a:t>
            </a:fld>
            <a:endParaRPr lang="en-US"/>
          </a:p>
        </p:txBody>
      </p:sp>
      <p:sp>
        <p:nvSpPr>
          <p:cNvPr id="4" name="Footer Placeholder 4">
            <a:extLst>
              <a:ext uri="{FF2B5EF4-FFF2-40B4-BE49-F238E27FC236}">
                <a16:creationId xmlns:a16="http://schemas.microsoft.com/office/drawing/2014/main" xmlns="" id="{760ED6DA-4DC7-4FC3-AB39-CDBD81E8FE6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B3917F4A-0469-4858-8CD9-C57A343AC07D}"/>
              </a:ext>
            </a:extLst>
          </p:cNvPr>
          <p:cNvSpPr>
            <a:spLocks noGrp="1"/>
          </p:cNvSpPr>
          <p:nvPr>
            <p:ph type="sldNum" sz="quarter" idx="12"/>
          </p:nvPr>
        </p:nvSpPr>
        <p:spPr/>
        <p:txBody>
          <a:bodyPr/>
          <a:lstStyle>
            <a:lvl1pPr>
              <a:defRPr/>
            </a:lvl1pPr>
          </a:lstStyle>
          <a:p>
            <a:fld id="{DAFEACD8-F05D-465E-9D5D-45FDDF8A7824}" type="slidenum">
              <a:rPr lang="en-US" altLang="en-US"/>
              <a:pPr/>
              <a:t>‹#›</a:t>
            </a:fld>
            <a:endParaRPr lang="en-US" altLang="en-US"/>
          </a:p>
        </p:txBody>
      </p:sp>
    </p:spTree>
    <p:extLst>
      <p:ext uri="{BB962C8B-B14F-4D97-AF65-F5344CB8AC3E}">
        <p14:creationId xmlns:p14="http://schemas.microsoft.com/office/powerpoint/2010/main" val="253956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74BC619-53EF-464A-81F6-6EEB1546AE38}"/>
              </a:ext>
            </a:extLst>
          </p:cNvPr>
          <p:cNvSpPr>
            <a:spLocks noGrp="1"/>
          </p:cNvSpPr>
          <p:nvPr>
            <p:ph type="dt" sz="half" idx="10"/>
          </p:nvPr>
        </p:nvSpPr>
        <p:spPr/>
        <p:txBody>
          <a:bodyPr/>
          <a:lstStyle>
            <a:lvl1pPr>
              <a:defRPr/>
            </a:lvl1pPr>
          </a:lstStyle>
          <a:p>
            <a:pPr>
              <a:defRPr/>
            </a:pPr>
            <a:fld id="{6AD97967-E8F0-477C-A319-8A18FE58E3EF}" type="datetimeFigureOut">
              <a:rPr lang="en-US"/>
              <a:pPr>
                <a:defRPr/>
              </a:pPr>
              <a:t>7/6/2022</a:t>
            </a:fld>
            <a:endParaRPr lang="en-US"/>
          </a:p>
        </p:txBody>
      </p:sp>
      <p:sp>
        <p:nvSpPr>
          <p:cNvPr id="3" name="Footer Placeholder 4">
            <a:extLst>
              <a:ext uri="{FF2B5EF4-FFF2-40B4-BE49-F238E27FC236}">
                <a16:creationId xmlns:a16="http://schemas.microsoft.com/office/drawing/2014/main" xmlns="" id="{91F2CF4D-C843-431A-B7E2-B3A0BA5DF7C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15A10A9E-AA5D-4DAB-9434-809C76149783}"/>
              </a:ext>
            </a:extLst>
          </p:cNvPr>
          <p:cNvSpPr>
            <a:spLocks noGrp="1"/>
          </p:cNvSpPr>
          <p:nvPr>
            <p:ph type="sldNum" sz="quarter" idx="12"/>
          </p:nvPr>
        </p:nvSpPr>
        <p:spPr/>
        <p:txBody>
          <a:bodyPr/>
          <a:lstStyle>
            <a:lvl1pPr>
              <a:defRPr/>
            </a:lvl1pPr>
          </a:lstStyle>
          <a:p>
            <a:fld id="{160D99AD-5DCB-4A44-AFF2-DF8B90BB7D1C}" type="slidenum">
              <a:rPr lang="en-US" altLang="en-US"/>
              <a:pPr/>
              <a:t>‹#›</a:t>
            </a:fld>
            <a:endParaRPr lang="en-US" altLang="en-US"/>
          </a:p>
        </p:txBody>
      </p:sp>
    </p:spTree>
    <p:extLst>
      <p:ext uri="{BB962C8B-B14F-4D97-AF65-F5344CB8AC3E}">
        <p14:creationId xmlns:p14="http://schemas.microsoft.com/office/powerpoint/2010/main" val="1650103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EE9286B4-B210-4BA0-8DE8-757D06E0E1DA}"/>
              </a:ext>
            </a:extLst>
          </p:cNvPr>
          <p:cNvSpPr>
            <a:spLocks noGrp="1"/>
          </p:cNvSpPr>
          <p:nvPr>
            <p:ph type="dt" sz="half" idx="10"/>
          </p:nvPr>
        </p:nvSpPr>
        <p:spPr/>
        <p:txBody>
          <a:bodyPr/>
          <a:lstStyle>
            <a:lvl1pPr>
              <a:defRPr/>
            </a:lvl1pPr>
          </a:lstStyle>
          <a:p>
            <a:pPr>
              <a:defRPr/>
            </a:pPr>
            <a:fld id="{4B20668B-4D5D-4DA1-8C4A-9A0890BAD63E}" type="datetimeFigureOut">
              <a:rPr lang="en-US"/>
              <a:pPr>
                <a:defRPr/>
              </a:pPr>
              <a:t>7/6/2022</a:t>
            </a:fld>
            <a:endParaRPr lang="en-US"/>
          </a:p>
        </p:txBody>
      </p:sp>
      <p:sp>
        <p:nvSpPr>
          <p:cNvPr id="6" name="Footer Placeholder 4">
            <a:extLst>
              <a:ext uri="{FF2B5EF4-FFF2-40B4-BE49-F238E27FC236}">
                <a16:creationId xmlns:a16="http://schemas.microsoft.com/office/drawing/2014/main" xmlns="" id="{97ABAB46-3153-44C3-97AA-52B0CD66662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F9A28758-F9E7-458D-A967-6CF0EF6430CD}"/>
              </a:ext>
            </a:extLst>
          </p:cNvPr>
          <p:cNvSpPr>
            <a:spLocks noGrp="1"/>
          </p:cNvSpPr>
          <p:nvPr>
            <p:ph type="sldNum" sz="quarter" idx="12"/>
          </p:nvPr>
        </p:nvSpPr>
        <p:spPr/>
        <p:txBody>
          <a:bodyPr/>
          <a:lstStyle>
            <a:lvl1pPr>
              <a:defRPr/>
            </a:lvl1pPr>
          </a:lstStyle>
          <a:p>
            <a:fld id="{79679BC2-39CB-435B-84DA-54B95A55E0F4}" type="slidenum">
              <a:rPr lang="en-US" altLang="en-US"/>
              <a:pPr/>
              <a:t>‹#›</a:t>
            </a:fld>
            <a:endParaRPr lang="en-US" altLang="en-US"/>
          </a:p>
        </p:txBody>
      </p:sp>
    </p:spTree>
    <p:extLst>
      <p:ext uri="{BB962C8B-B14F-4D97-AF65-F5344CB8AC3E}">
        <p14:creationId xmlns:p14="http://schemas.microsoft.com/office/powerpoint/2010/main" val="358989351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5.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84D61AD8-96E3-4A5C-8AF9-C3F6EB0C41FB}"/>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4E98798B-4741-46C7-8D94-6DC1FDDF8BA1}"/>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4" name="Date Placeholder 3">
            <a:extLst>
              <a:ext uri="{FF2B5EF4-FFF2-40B4-BE49-F238E27FC236}">
                <a16:creationId xmlns:a16="http://schemas.microsoft.com/office/drawing/2014/main" xmlns="" id="{591AA597-C248-4F51-B11D-45308E627D3C}"/>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AC689647-C07A-4BAB-AD22-F44D4E11FDD2}" type="datetimeFigureOut">
              <a:rPr lang="en-US"/>
              <a:pPr>
                <a:defRPr/>
              </a:pPr>
              <a:t>7/6/2022</a:t>
            </a:fld>
            <a:endParaRPr lang="en-US" dirty="0"/>
          </a:p>
        </p:txBody>
      </p:sp>
      <p:sp>
        <p:nvSpPr>
          <p:cNvPr id="5" name="Footer Placeholder 4">
            <a:extLst>
              <a:ext uri="{FF2B5EF4-FFF2-40B4-BE49-F238E27FC236}">
                <a16:creationId xmlns:a16="http://schemas.microsoft.com/office/drawing/2014/main" xmlns="" id="{B349E816-7D5C-4EE3-A92A-E556A41D829A}"/>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0804211E-ABCC-4BB4-8DCC-37DBABD8579D}"/>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FE150AA-B18B-4DF8-A208-DDDA11D26AC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000" b="1"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2pPr>
      <a:lvl3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3pPr>
      <a:lvl4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4pPr>
      <a:lvl5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5pPr>
      <a:lvl6pPr marL="4572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6pPr>
      <a:lvl7pPr marL="9144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7pPr>
      <a:lvl8pPr marL="13716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8pPr>
      <a:lvl9pPr marL="18288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9pPr>
    </p:titleStyle>
    <p:bodyStyle>
      <a:lvl1pPr marL="514350" indent="-514350" algn="l" rtl="0" eaLnBrk="0" fontAlgn="base" hangingPunct="0">
        <a:spcBef>
          <a:spcPct val="20000"/>
        </a:spcBef>
        <a:spcAft>
          <a:spcPct val="0"/>
        </a:spcAft>
        <a:buFont typeface="Calibri" panose="020F0502020204030204" pitchFamily="34" charset="0"/>
        <a:buAutoNum type="arabicPeriod"/>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971550" indent="-514350" algn="l" rtl="0" eaLnBrk="0" fontAlgn="base" hangingPunct="0">
        <a:spcBef>
          <a:spcPct val="20000"/>
        </a:spcBef>
        <a:spcAft>
          <a:spcPct val="0"/>
        </a:spcAft>
        <a:buFont typeface="Calibri" panose="020F0502020204030204" pitchFamily="34" charset="0"/>
        <a:buAutoNum type="alphaLcPeriod"/>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371600" indent="-457200" algn="l" rtl="0" eaLnBrk="0" fontAlgn="base" hangingPunct="0">
        <a:spcBef>
          <a:spcPct val="20000"/>
        </a:spcBef>
        <a:spcAft>
          <a:spcPct val="0"/>
        </a:spcAft>
        <a:buFont typeface="Calibri" panose="020F0502020204030204" pitchFamily="34" charset="0"/>
        <a:buAutoNum type="romanLcPeriod"/>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828800" indent="-457200" algn="l" rtl="0" eaLnBrk="0" fontAlgn="base" hangingPunct="0">
        <a:spcBef>
          <a:spcPct val="20000"/>
        </a:spcBef>
        <a:spcAft>
          <a:spcPct val="0"/>
        </a:spcAft>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286000" indent="-457200" algn="l" rtl="0" eaLnBrk="0" fontAlgn="base" hangingPunct="0">
        <a:spcBef>
          <a:spcPct val="20000"/>
        </a:spcBef>
        <a:spcAft>
          <a:spcPct val="0"/>
        </a:spcAft>
        <a:buFont typeface="Calibri" panose="020F0502020204030204" pitchFamily="34" charset="0"/>
        <a:buAutoNum type="arabicPeriod"/>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xmlns="" id="{5D79D1D4-0F92-453B-8F36-706DF92FEBD4}"/>
              </a:ext>
            </a:extLst>
          </p:cNvPr>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xmlns="" id="{98D1426D-4520-4BDA-B32B-7209BCCBA4E1}"/>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B9C6E1BA-FF42-47FE-86AB-A229419EC8BC}"/>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CF424F00-CDE5-4059-A440-67FB04BE72AA}" type="datetimeFigureOut">
              <a:rPr lang="en-US"/>
              <a:pPr>
                <a:defRPr/>
              </a:pPr>
              <a:t>7/6/2022</a:t>
            </a:fld>
            <a:endParaRPr lang="en-US"/>
          </a:p>
        </p:txBody>
      </p:sp>
      <p:sp>
        <p:nvSpPr>
          <p:cNvPr id="5" name="Footer Placeholder 4">
            <a:extLst>
              <a:ext uri="{FF2B5EF4-FFF2-40B4-BE49-F238E27FC236}">
                <a16:creationId xmlns:a16="http://schemas.microsoft.com/office/drawing/2014/main" xmlns="" id="{C70D1068-9E42-49FD-8DDF-5B3DE3A31039}"/>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E4F97F42-9611-4EE0-94FA-06392B695755}"/>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D7768E7-3487-4C41-94C7-EE1D9A2D6A8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xmlns="" id="{5BA122EC-B072-48A3-A272-1DA3344119AF}"/>
              </a:ext>
            </a:extLst>
          </p:cNvPr>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xmlns="" id="{CC894926-F073-48E5-94F5-B031E48AB5BE}"/>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6BB6F7C9-E2E1-4F6A-8916-7343DAEF1BBE}"/>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2106B8B2-52B1-46D2-ACB5-A9F6C86D056C}" type="datetimeFigureOut">
              <a:rPr lang="en-US"/>
              <a:pPr>
                <a:defRPr/>
              </a:pPr>
              <a:t>7/6/2022</a:t>
            </a:fld>
            <a:endParaRPr lang="en-US"/>
          </a:p>
        </p:txBody>
      </p:sp>
      <p:sp>
        <p:nvSpPr>
          <p:cNvPr id="5" name="Footer Placeholder 4">
            <a:extLst>
              <a:ext uri="{FF2B5EF4-FFF2-40B4-BE49-F238E27FC236}">
                <a16:creationId xmlns:a16="http://schemas.microsoft.com/office/drawing/2014/main" xmlns="" id="{C5FA4A82-BB9B-4FFC-ADC5-6449BA7F80B3}"/>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49F0366C-5B6B-493C-BD5F-7E256679082D}"/>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1124677B-E194-408B-9804-E706EAC2414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xmlns="" id="{57B7E954-91A8-4CB5-838F-868DCD301979}"/>
              </a:ext>
            </a:extLst>
          </p:cNvPr>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a:extLst>
              <a:ext uri="{FF2B5EF4-FFF2-40B4-BE49-F238E27FC236}">
                <a16:creationId xmlns:a16="http://schemas.microsoft.com/office/drawing/2014/main" xmlns="" id="{1882808E-BDCA-4306-A8EE-FEF21D4A334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B326354B-2836-4470-8C9A-84BABDC815BE}"/>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68110C1-610A-48AA-8CE6-4F68E9CFBF57}" type="datetimeFigureOut">
              <a:rPr lang="en-US"/>
              <a:pPr>
                <a:defRPr/>
              </a:pPr>
              <a:t>7/6/2022</a:t>
            </a:fld>
            <a:endParaRPr lang="en-US"/>
          </a:p>
        </p:txBody>
      </p:sp>
      <p:sp>
        <p:nvSpPr>
          <p:cNvPr id="5" name="Footer Placeholder 4">
            <a:extLst>
              <a:ext uri="{FF2B5EF4-FFF2-40B4-BE49-F238E27FC236}">
                <a16:creationId xmlns:a16="http://schemas.microsoft.com/office/drawing/2014/main" xmlns="" id="{5779FBF3-9A8F-4907-9E49-C083199ED5C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18948A87-3C58-4E7E-8B76-BC0AB6594BC9}"/>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B08438E-4809-48EA-B649-729256ECCFE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C689647-C07A-4BAB-AD22-F44D4E11FDD2}" type="datetimeFigureOut">
              <a:rPr lang="en-US" smtClean="0"/>
              <a:pPr>
                <a:defRPr/>
              </a:pPr>
              <a:t>7/6/2022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150AA-B18B-4DF8-A208-DDDA11D26AC8}" type="slidenum">
              <a:rPr lang="en-US" altLang="en-US" smtClean="0"/>
              <a:pPr/>
              <a:t>‹#›</a:t>
            </a:fld>
            <a:endParaRPr lang="en-US" altLang="en-US"/>
          </a:p>
        </p:txBody>
      </p:sp>
    </p:spTree>
    <p:extLst>
      <p:ext uri="{BB962C8B-B14F-4D97-AF65-F5344CB8AC3E}">
        <p14:creationId xmlns:p14="http://schemas.microsoft.com/office/powerpoint/2010/main" val="31174392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33.xml"/><Relationship Id="rId4" Type="http://schemas.openxmlformats.org/officeDocument/2006/relationships/hyperlink" Target="mailto:Jimfres@gmai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3.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3.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2F55FF0-F393-4356-A185-9E5E4E8C77DD}"/>
              </a:ext>
            </a:extLst>
          </p:cNvPr>
          <p:cNvSpPr/>
          <p:nvPr/>
        </p:nvSpPr>
        <p:spPr>
          <a:xfrm>
            <a:off x="0" y="0"/>
            <a:ext cx="12192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a:extLst>
              <a:ext uri="{FF2B5EF4-FFF2-40B4-BE49-F238E27FC236}">
                <a16:creationId xmlns:a16="http://schemas.microsoft.com/office/drawing/2014/main" xmlns="" id="{0D8C0296-974E-48D3-95C2-5B55B98103EF}"/>
              </a:ext>
            </a:extLst>
          </p:cNvPr>
          <p:cNvSpPr/>
          <p:nvPr/>
        </p:nvSpPr>
        <p:spPr>
          <a:xfrm>
            <a:off x="1752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a:extLst>
              <a:ext uri="{FF2B5EF4-FFF2-40B4-BE49-F238E27FC236}">
                <a16:creationId xmlns:a16="http://schemas.microsoft.com/office/drawing/2014/main" xmlns="" id="{B0FFB869-7423-485E-9F83-C43D07DED357}"/>
              </a:ext>
            </a:extLst>
          </p:cNvPr>
          <p:cNvSpPr>
            <a:spLocks noGrp="1"/>
          </p:cNvSpPr>
          <p:nvPr>
            <p:ph type="ctrTitle"/>
          </p:nvPr>
        </p:nvSpPr>
        <p:spPr>
          <a:xfrm>
            <a:off x="2362200" y="1133475"/>
            <a:ext cx="6858000" cy="2387600"/>
          </a:xfrm>
        </p:spPr>
        <p:txBody>
          <a:bodyPr/>
          <a:lstStyle/>
          <a:p>
            <a:r>
              <a:rPr lang="en-US" altLang="en-US" sz="4400" b="1" dirty="0">
                <a:latin typeface="+mn-lt"/>
                <a:ea typeface="Tahoma" panose="020B0604030504040204" pitchFamily="34" charset="0"/>
                <a:cs typeface="Tahoma" panose="020B0604030504040204" pitchFamily="34" charset="0"/>
              </a:rPr>
              <a:t>Agents of Reconciliation </a:t>
            </a:r>
            <a:br>
              <a:rPr lang="en-US" altLang="en-US" sz="4400" b="1" dirty="0">
                <a:latin typeface="+mn-lt"/>
                <a:ea typeface="Tahoma" panose="020B0604030504040204" pitchFamily="34" charset="0"/>
                <a:cs typeface="Tahoma" panose="020B0604030504040204" pitchFamily="34" charset="0"/>
              </a:rPr>
            </a:br>
            <a:r>
              <a:rPr lang="en-US" altLang="en-US" sz="4400" b="1" dirty="0">
                <a:latin typeface="+mn-lt"/>
                <a:ea typeface="Tahoma" panose="020B0604030504040204" pitchFamily="34" charset="0"/>
                <a:cs typeface="Tahoma" panose="020B0604030504040204" pitchFamily="34" charset="0"/>
              </a:rPr>
              <a:t>in a </a:t>
            </a:r>
            <a:br>
              <a:rPr lang="en-US" altLang="en-US" sz="4400" b="1" dirty="0">
                <a:latin typeface="+mn-lt"/>
                <a:ea typeface="Tahoma" panose="020B0604030504040204" pitchFamily="34" charset="0"/>
                <a:cs typeface="Tahoma" panose="020B0604030504040204" pitchFamily="34" charset="0"/>
              </a:rPr>
            </a:br>
            <a:r>
              <a:rPr lang="en-US" altLang="en-US" sz="4400" b="1" dirty="0">
                <a:latin typeface="+mn-lt"/>
                <a:ea typeface="Tahoma" panose="020B0604030504040204" pitchFamily="34" charset="0"/>
                <a:cs typeface="Tahoma" panose="020B0604030504040204" pitchFamily="34" charset="0"/>
              </a:rPr>
              <a:t>Fractured World </a:t>
            </a:r>
          </a:p>
        </p:txBody>
      </p:sp>
      <p:sp>
        <p:nvSpPr>
          <p:cNvPr id="6149" name="Content Placeholder 2">
            <a:extLst>
              <a:ext uri="{FF2B5EF4-FFF2-40B4-BE49-F238E27FC236}">
                <a16:creationId xmlns:a16="http://schemas.microsoft.com/office/drawing/2014/main" xmlns="" id="{76D538E5-5961-4BE5-B47E-384524B5F4A1}"/>
              </a:ext>
            </a:extLst>
          </p:cNvPr>
          <p:cNvSpPr>
            <a:spLocks noGrp="1"/>
          </p:cNvSpPr>
          <p:nvPr>
            <p:ph type="subTitle" idx="1"/>
          </p:nvPr>
        </p:nvSpPr>
        <p:spPr>
          <a:xfrm>
            <a:off x="2667000" y="4222751"/>
            <a:ext cx="6858000" cy="1655763"/>
          </a:xfrm>
        </p:spPr>
        <p:txBody>
          <a:bodyPr/>
          <a:lstStyle/>
          <a:p>
            <a:pPr eaLnBrk="1" hangingPunct="1"/>
            <a:r>
              <a:rPr lang="en-US" altLang="en-US" sz="3600" dirty="0">
                <a:ea typeface="Tahoma" panose="020B0604030504040204" pitchFamily="34" charset="0"/>
                <a:cs typeface="Tahoma" panose="020B0604030504040204" pitchFamily="34" charset="0"/>
              </a:rPr>
              <a:t>Dr. Jim Westgate </a:t>
            </a:r>
          </a:p>
          <a:p>
            <a:pPr eaLnBrk="1" hangingPunct="1"/>
            <a:r>
              <a:rPr lang="en-US" altLang="en-US" sz="3600" dirty="0">
                <a:ea typeface="Tahoma" panose="020B0604030504040204" pitchFamily="34" charset="0"/>
                <a:cs typeface="Tahoma" panose="020B0604030504040204" pitchFamily="34" charset="0"/>
              </a:rPr>
              <a:t>2020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5EEC85A2-A2D6-4E18-AC24-88DD5A614ACA}"/>
              </a:ext>
            </a:extLst>
          </p:cNvPr>
          <p:cNvSpPr/>
          <p:nvPr/>
        </p:nvSpPr>
        <p:spPr>
          <a:xfrm>
            <a:off x="5388934" y="2898648"/>
            <a:ext cx="1600200" cy="1600200"/>
          </a:xfrm>
          <a:prstGeom prst="rect">
            <a:avLst/>
          </a:prstGeom>
          <a:solidFill>
            <a:srgbClr val="F79A5B"/>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5" name="Rectangle 4">
            <a:extLst>
              <a:ext uri="{FF2B5EF4-FFF2-40B4-BE49-F238E27FC236}">
                <a16:creationId xmlns:a16="http://schemas.microsoft.com/office/drawing/2014/main" xmlns="" id="{23B21EA3-3A05-4931-AF65-1A42E54EA437}"/>
              </a:ext>
            </a:extLst>
          </p:cNvPr>
          <p:cNvSpPr/>
          <p:nvPr/>
        </p:nvSpPr>
        <p:spPr>
          <a:xfrm>
            <a:off x="4267200" y="914400"/>
            <a:ext cx="1600200" cy="1600200"/>
          </a:xfrm>
          <a:prstGeom prst="rect">
            <a:avLst/>
          </a:prstGeom>
          <a:solidFill>
            <a:srgbClr val="00B0F0"/>
          </a:solidFill>
          <a:ln>
            <a:noFill/>
          </a:ln>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6" name="Rectangle 5">
            <a:extLst>
              <a:ext uri="{FF2B5EF4-FFF2-40B4-BE49-F238E27FC236}">
                <a16:creationId xmlns:a16="http://schemas.microsoft.com/office/drawing/2014/main" xmlns="" id="{8CE9C98E-D001-4C5E-8A61-4ABE613334D3}"/>
              </a:ext>
            </a:extLst>
          </p:cNvPr>
          <p:cNvSpPr/>
          <p:nvPr/>
        </p:nvSpPr>
        <p:spPr>
          <a:xfrm>
            <a:off x="3134833" y="2895600"/>
            <a:ext cx="1600200" cy="1600200"/>
          </a:xfrm>
          <a:prstGeom prst="rect">
            <a:avLst/>
          </a:prstGeom>
          <a:solidFill>
            <a:schemeClr val="accent2"/>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endParaRPr lang="en-US" sz="4000" dirty="0">
              <a:solidFill>
                <a:prstClr val="black"/>
              </a:solidFill>
              <a:latin typeface="Franklin Gothic Medium Cond" pitchFamily="34" charset="0"/>
            </a:endParaRPr>
          </a:p>
        </p:txBody>
      </p:sp>
      <p:sp>
        <p:nvSpPr>
          <p:cNvPr id="9" name="TextBox 8">
            <a:extLst>
              <a:ext uri="{FF2B5EF4-FFF2-40B4-BE49-F238E27FC236}">
                <a16:creationId xmlns:a16="http://schemas.microsoft.com/office/drawing/2014/main" xmlns="" id="{7D2CC44F-ACC6-4B79-89D9-E1A0A03D032A}"/>
              </a:ext>
            </a:extLst>
          </p:cNvPr>
          <p:cNvSpPr txBox="1"/>
          <p:nvPr/>
        </p:nvSpPr>
        <p:spPr>
          <a:xfrm>
            <a:off x="4965223" y="2367332"/>
            <a:ext cx="1346074" cy="646331"/>
          </a:xfrm>
          <a:prstGeom prst="rect">
            <a:avLst/>
          </a:prstGeom>
          <a:noFill/>
        </p:spPr>
        <p:txBody>
          <a:bodyPr wrap="none">
            <a:spAutoFit/>
            <a:scene3d>
              <a:camera prst="isometricRightUp"/>
              <a:lightRig rig="threePt" dir="t"/>
            </a:scene3d>
          </a:bodyPr>
          <a:lstStyle/>
          <a:p>
            <a:pPr algn="ctr" eaLnBrk="1" fontAlgn="auto" hangingPunct="1">
              <a:spcBef>
                <a:spcPts val="0"/>
              </a:spcBef>
              <a:spcAft>
                <a:spcPts val="0"/>
              </a:spcAft>
              <a:defRPr/>
            </a:pPr>
            <a:r>
              <a:rPr lang="en-US" sz="3600" dirty="0">
                <a:solidFill>
                  <a:prstClr val="black"/>
                </a:solidFill>
                <a:latin typeface="Franklin Gothic Medium Cond" pitchFamily="34" charset="0"/>
              </a:rPr>
              <a:t>Justice</a:t>
            </a:r>
          </a:p>
        </p:txBody>
      </p:sp>
      <p:sp>
        <p:nvSpPr>
          <p:cNvPr id="10" name="TextBox 9">
            <a:extLst>
              <a:ext uri="{FF2B5EF4-FFF2-40B4-BE49-F238E27FC236}">
                <a16:creationId xmlns:a16="http://schemas.microsoft.com/office/drawing/2014/main" xmlns="" id="{C5199B39-5678-4DD8-9A15-4DD35C2BA0F8}"/>
              </a:ext>
            </a:extLst>
          </p:cNvPr>
          <p:cNvSpPr txBox="1"/>
          <p:nvPr/>
        </p:nvSpPr>
        <p:spPr>
          <a:xfrm>
            <a:off x="5066043" y="4359166"/>
            <a:ext cx="1040798" cy="707886"/>
          </a:xfrm>
          <a:prstGeom prst="rect">
            <a:avLst/>
          </a:prstGeom>
          <a:noFill/>
        </p:spPr>
        <p:txBody>
          <a:bodyPr wrap="none">
            <a:spAutoFit/>
            <a:scene3d>
              <a:camera prst="isometricLeftDown"/>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Love</a:t>
            </a:r>
          </a:p>
        </p:txBody>
      </p:sp>
      <p:sp>
        <p:nvSpPr>
          <p:cNvPr id="8" name="TextBox 7">
            <a:extLst>
              <a:ext uri="{FF2B5EF4-FFF2-40B4-BE49-F238E27FC236}">
                <a16:creationId xmlns:a16="http://schemas.microsoft.com/office/drawing/2014/main" xmlns="" id="{7A278DA9-3AC6-4298-AAB7-0BE21FE06552}"/>
              </a:ext>
            </a:extLst>
          </p:cNvPr>
          <p:cNvSpPr txBox="1"/>
          <p:nvPr/>
        </p:nvSpPr>
        <p:spPr>
          <a:xfrm>
            <a:off x="3548884" y="3066392"/>
            <a:ext cx="800219" cy="1292774"/>
          </a:xfrm>
          <a:prstGeom prst="rect">
            <a:avLst/>
          </a:prstGeom>
          <a:noFill/>
        </p:spPr>
        <p:txBody>
          <a:bodyPr vert="vert">
            <a:spAutoFit/>
            <a:scene3d>
              <a:camera prst="isometricTopUp"/>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Truth</a:t>
            </a:r>
          </a:p>
        </p:txBody>
      </p:sp>
      <p:sp>
        <p:nvSpPr>
          <p:cNvPr id="2" name="TextBox 1">
            <a:extLst>
              <a:ext uri="{FF2B5EF4-FFF2-40B4-BE49-F238E27FC236}">
                <a16:creationId xmlns:a16="http://schemas.microsoft.com/office/drawing/2014/main" xmlns="" id="{707A160D-9ADB-4B4B-82D4-0E6FB0E3D80A}"/>
              </a:ext>
            </a:extLst>
          </p:cNvPr>
          <p:cNvSpPr txBox="1"/>
          <p:nvPr/>
        </p:nvSpPr>
        <p:spPr>
          <a:xfrm>
            <a:off x="266700" y="313804"/>
            <a:ext cx="8001000" cy="708025"/>
          </a:xfrm>
          <a:prstGeom prst="rect">
            <a:avLst/>
          </a:prstGeom>
          <a:noFill/>
        </p:spPr>
        <p:txBody>
          <a:bodyPr>
            <a:spAutoFit/>
          </a:bodyPr>
          <a:lstStyle/>
          <a:p>
            <a:pPr algn="ctr" eaLnBrk="1" fontAlgn="auto" hangingPunct="1">
              <a:spcBef>
                <a:spcPts val="0"/>
              </a:spcBef>
              <a:spcAft>
                <a:spcPts val="0"/>
              </a:spcAft>
              <a:defRPr/>
            </a:pPr>
            <a:r>
              <a:rPr lang="en-US" sz="4000" b="1" dirty="0">
                <a:effectLst>
                  <a:outerShdw blurRad="38100" dist="38100" dir="2700000" algn="tl">
                    <a:srgbClr val="000000">
                      <a:alpha val="43137"/>
                    </a:srgbClr>
                  </a:outerShdw>
                </a:effectLst>
                <a:latin typeface="+mn-lt"/>
              </a:rPr>
              <a:t>Building Blocks of Reconciliation </a:t>
            </a:r>
          </a:p>
        </p:txBody>
      </p:sp>
    </p:spTree>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1829018" y="781842"/>
            <a:ext cx="6324382" cy="1524000"/>
          </a:xfrm>
        </p:spPr>
        <p:txBody>
          <a:bodyPr rtlCol="0">
            <a:norm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p>
        </p:txBody>
      </p:sp>
      <p:sp>
        <p:nvSpPr>
          <p:cNvPr id="3" name="Content Placeholder 2">
            <a:extLst>
              <a:ext uri="{FF2B5EF4-FFF2-40B4-BE49-F238E27FC236}">
                <a16:creationId xmlns:a16="http://schemas.microsoft.com/office/drawing/2014/main" xmlns="" id="{B797907B-536F-4321-BF32-315F2384B5ED}"/>
              </a:ext>
            </a:extLst>
          </p:cNvPr>
          <p:cNvSpPr>
            <a:spLocks noGrp="1"/>
          </p:cNvSpPr>
          <p:nvPr>
            <p:ph idx="1"/>
          </p:nvPr>
        </p:nvSpPr>
        <p:spPr>
          <a:xfrm>
            <a:off x="876300" y="2362200"/>
            <a:ext cx="10439400" cy="4171156"/>
          </a:xfrm>
        </p:spPr>
        <p:txBody>
          <a:bodyPr/>
          <a:lstStyle/>
          <a:p>
            <a:pPr marL="0" indent="0" eaLnBrk="1" hangingPunct="1">
              <a:buNone/>
              <a:defRPr/>
            </a:pPr>
            <a:r>
              <a:rPr lang="en-US" sz="3600" b="1" dirty="0"/>
              <a:t>Definitions of Reconciliation:</a:t>
            </a:r>
            <a:endParaRPr lang="en-US" sz="3600" dirty="0"/>
          </a:p>
          <a:p>
            <a:pPr eaLnBrk="1" hangingPunct="1">
              <a:defRPr/>
            </a:pPr>
            <a:r>
              <a:rPr lang="en-US" sz="3600" b="1" dirty="0"/>
              <a:t>World view </a:t>
            </a:r>
            <a:r>
              <a:rPr lang="en-US" sz="3600" dirty="0"/>
              <a:t>– </a:t>
            </a:r>
            <a:r>
              <a:rPr lang="en-US" sz="3600" b="1" dirty="0"/>
              <a:t>Reconciliation is basically horizontal and negotiated through conditions that are agreed upon by both parties, but the process is often controlled by the dominant party. </a:t>
            </a:r>
          </a:p>
          <a:p>
            <a:pPr marL="0" indent="0" eaLnBrk="1" hangingPunct="1">
              <a:buNone/>
              <a:defRPr/>
            </a:pPr>
            <a:endParaRPr lang="en-US" sz="3200" dirty="0"/>
          </a:p>
        </p:txBody>
      </p:sp>
      <p:grpSp>
        <p:nvGrpSpPr>
          <p:cNvPr id="20" name="Group 19">
            <a:extLst>
              <a:ext uri="{FF2B5EF4-FFF2-40B4-BE49-F238E27FC236}">
                <a16:creationId xmlns:a16="http://schemas.microsoft.com/office/drawing/2014/main" xmlns="" id="{F314B419-EFA7-4872-800C-75025647B48F}"/>
              </a:ext>
            </a:extLst>
          </p:cNvPr>
          <p:cNvGrpSpPr/>
          <p:nvPr/>
        </p:nvGrpSpPr>
        <p:grpSpPr>
          <a:xfrm>
            <a:off x="685800" y="534987"/>
            <a:ext cx="1440375" cy="1199356"/>
            <a:chOff x="762000" y="324644"/>
            <a:chExt cx="1440375" cy="1199356"/>
          </a:xfrm>
        </p:grpSpPr>
        <p:sp>
          <p:nvSpPr>
            <p:cNvPr id="21" name="Cube 20">
              <a:extLst>
                <a:ext uri="{FF2B5EF4-FFF2-40B4-BE49-F238E27FC236}">
                  <a16:creationId xmlns:a16="http://schemas.microsoft.com/office/drawing/2014/main" xmlns="" id="{F5718711-A91B-4B2B-AFD8-903B0981993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Cube 21">
              <a:extLst>
                <a:ext uri="{FF2B5EF4-FFF2-40B4-BE49-F238E27FC236}">
                  <a16:creationId xmlns:a16="http://schemas.microsoft.com/office/drawing/2014/main" xmlns="" id="{9CABE96C-05AF-42F5-8E67-AB60C42B187B}"/>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Cube 22">
              <a:extLst>
                <a:ext uri="{FF2B5EF4-FFF2-40B4-BE49-F238E27FC236}">
                  <a16:creationId xmlns:a16="http://schemas.microsoft.com/office/drawing/2014/main" xmlns="" id="{EFFB2611-9F83-4208-ADDE-0B21516A686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TextBox 14">
              <a:extLst>
                <a:ext uri="{FF2B5EF4-FFF2-40B4-BE49-F238E27FC236}">
                  <a16:creationId xmlns:a16="http://schemas.microsoft.com/office/drawing/2014/main" xmlns="" id="{E450762B-D4DE-4DBF-8619-0566E9B3113B}"/>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25" name="TextBox 15">
              <a:extLst>
                <a:ext uri="{FF2B5EF4-FFF2-40B4-BE49-F238E27FC236}">
                  <a16:creationId xmlns:a16="http://schemas.microsoft.com/office/drawing/2014/main" xmlns="" id="{464B829B-430B-4DAA-B72A-D59C0F0612B5}"/>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26" name="TextBox 16">
              <a:extLst>
                <a:ext uri="{FF2B5EF4-FFF2-40B4-BE49-F238E27FC236}">
                  <a16:creationId xmlns:a16="http://schemas.microsoft.com/office/drawing/2014/main" xmlns="" id="{2CC6FB4C-AAF8-4AFC-8EBB-94C41F39C72B}"/>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5958448" cy="1524000"/>
          </a:xfrm>
        </p:spPr>
        <p:txBody>
          <a:bodyPr rtlCol="0">
            <a:norm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35D93C94-CA5E-4606-8AEE-A9D2A88B9ADD}"/>
              </a:ext>
            </a:extLst>
          </p:cNvPr>
          <p:cNvSpPr>
            <a:spLocks noGrp="1"/>
          </p:cNvSpPr>
          <p:nvPr>
            <p:ph idx="1"/>
          </p:nvPr>
        </p:nvSpPr>
        <p:spPr>
          <a:xfrm>
            <a:off x="876300" y="1960563"/>
            <a:ext cx="10439400" cy="4572000"/>
          </a:xfrm>
        </p:spPr>
        <p:txBody>
          <a:bodyPr/>
          <a:lstStyle/>
          <a:p>
            <a:pPr marL="0" indent="0" eaLnBrk="1" hangingPunct="1">
              <a:buNone/>
              <a:defRPr/>
            </a:pPr>
            <a:r>
              <a:rPr lang="en-US" sz="3600" b="1" dirty="0"/>
              <a:t>Definitions of Reconciliation:</a:t>
            </a:r>
            <a:endParaRPr lang="en-US" sz="3600" dirty="0"/>
          </a:p>
          <a:p>
            <a:pPr eaLnBrk="1" hangingPunct="1">
              <a:defRPr/>
            </a:pPr>
            <a:r>
              <a:rPr lang="en-US" sz="3600" b="1" dirty="0"/>
              <a:t>Christian view </a:t>
            </a:r>
            <a:r>
              <a:rPr lang="en-US" sz="3600" dirty="0"/>
              <a:t>–</a:t>
            </a:r>
            <a:r>
              <a:rPr lang="en-US" sz="3600" b="1" dirty="0"/>
              <a:t>Reconciliation is both horizontal and vertical allowing the transcendent God to intervene in the offended party and the offender with unconditional love setting both parties free to confess the truth and forgive each other.</a:t>
            </a:r>
          </a:p>
          <a:p>
            <a:pPr marL="0" indent="0" eaLnBrk="1" hangingPunct="1">
              <a:buNone/>
              <a:defRPr/>
            </a:pPr>
            <a:endParaRPr lang="en-US" sz="3200" dirty="0"/>
          </a:p>
        </p:txBody>
      </p:sp>
    </p:spTree>
    <p:extLst>
      <p:ext uri="{BB962C8B-B14F-4D97-AF65-F5344CB8AC3E}">
        <p14:creationId xmlns:p14="http://schemas.microsoft.com/office/powerpoint/2010/main" val="2766960227"/>
      </p:ext>
    </p:extLst>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5958448" cy="1524000"/>
          </a:xfrm>
        </p:spPr>
        <p:txBody>
          <a:bodyPr rtlCol="0">
            <a:norm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FABFC12D-F9BA-4DA9-92E8-43C272019BE5}"/>
              </a:ext>
            </a:extLst>
          </p:cNvPr>
          <p:cNvSpPr>
            <a:spLocks noGrp="1"/>
          </p:cNvSpPr>
          <p:nvPr>
            <p:ph idx="1"/>
          </p:nvPr>
        </p:nvSpPr>
        <p:spPr>
          <a:xfrm>
            <a:off x="876300" y="2320201"/>
            <a:ext cx="10439400" cy="4212361"/>
          </a:xfrm>
        </p:spPr>
        <p:txBody>
          <a:bodyPr/>
          <a:lstStyle/>
          <a:p>
            <a:pPr marL="0" indent="0">
              <a:buNone/>
              <a:defRPr/>
            </a:pPr>
            <a:r>
              <a:rPr lang="en-US" sz="3600" b="1" dirty="0"/>
              <a:t>Biblical Theological Views: </a:t>
            </a:r>
            <a:endParaRPr lang="en-US" sz="3600" dirty="0"/>
          </a:p>
          <a:p>
            <a:pPr>
              <a:defRPr/>
            </a:pPr>
            <a:r>
              <a:rPr lang="en-US" sz="3600" b="1" dirty="0"/>
              <a:t>Reconciliation is restorative work of God by which He accepts Jesus’s sacrifice for the sin of humankind to restore harmony and unity with His creation. </a:t>
            </a:r>
          </a:p>
        </p:txBody>
      </p:sp>
    </p:spTree>
    <p:extLst>
      <p:ext uri="{BB962C8B-B14F-4D97-AF65-F5344CB8AC3E}">
        <p14:creationId xmlns:p14="http://schemas.microsoft.com/office/powerpoint/2010/main" val="3839664386"/>
      </p:ext>
    </p:extLst>
  </p:cSld>
  <p:clrMapOvr>
    <a:overrideClrMapping bg1="lt1" tx1="dk1" bg2="lt2" tx2="dk2" accent1="accent1" accent2="accent2" accent3="accent3" accent4="accent4" accent5="accent5" accent6="accent6" hlink="hlink" folHlink="folHlink"/>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6034648" cy="1524000"/>
          </a:xfrm>
        </p:spPr>
        <p:txBody>
          <a:bodyPr rtlCol="0">
            <a:norm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804D557F-5B9F-45B4-A3C3-4CB94017AC37}"/>
              </a:ext>
            </a:extLst>
          </p:cNvPr>
          <p:cNvSpPr>
            <a:spLocks noGrp="1"/>
          </p:cNvSpPr>
          <p:nvPr>
            <p:ph idx="1"/>
          </p:nvPr>
        </p:nvSpPr>
        <p:spPr>
          <a:xfrm>
            <a:off x="876300" y="1960563"/>
            <a:ext cx="10553700" cy="4572000"/>
          </a:xfrm>
        </p:spPr>
        <p:txBody>
          <a:bodyPr>
            <a:normAutofit/>
          </a:bodyPr>
          <a:lstStyle/>
          <a:p>
            <a:pPr marL="0" indent="0">
              <a:buNone/>
              <a:defRPr/>
            </a:pPr>
            <a:r>
              <a:rPr lang="en-US" sz="3600" b="1" dirty="0"/>
              <a:t>Biblical Theological Views: </a:t>
            </a:r>
            <a:endParaRPr lang="en-US" sz="3600" dirty="0"/>
          </a:p>
          <a:p>
            <a:pPr>
              <a:defRPr/>
            </a:pPr>
            <a:r>
              <a:rPr lang="en-US" sz="3600" b="1" dirty="0"/>
              <a:t>Reconciliation is the restoration of fellowship between God and humankind based on the sacrificial payment of Christ which satisfies the righteous demands of a holy God and allows humankind to be declared righteous by placing one's trust in Christ as savior </a:t>
            </a:r>
          </a:p>
        </p:txBody>
      </p:sp>
    </p:spTree>
    <p:extLst>
      <p:ext uri="{BB962C8B-B14F-4D97-AF65-F5344CB8AC3E}">
        <p14:creationId xmlns:p14="http://schemas.microsoft.com/office/powerpoint/2010/main" val="1295271106"/>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1880490" y="432593"/>
            <a:ext cx="55774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Four Epistles focused on Reconciliation </a:t>
            </a:r>
          </a:p>
        </p:txBody>
      </p:sp>
      <p:sp>
        <p:nvSpPr>
          <p:cNvPr id="3" name="Content Placeholder 2">
            <a:extLst>
              <a:ext uri="{FF2B5EF4-FFF2-40B4-BE49-F238E27FC236}">
                <a16:creationId xmlns:a16="http://schemas.microsoft.com/office/drawing/2014/main" xmlns="" id="{B797907B-536F-4321-BF32-315F2384B5ED}"/>
              </a:ext>
            </a:extLst>
          </p:cNvPr>
          <p:cNvSpPr>
            <a:spLocks noGrp="1"/>
          </p:cNvSpPr>
          <p:nvPr>
            <p:ph idx="1"/>
          </p:nvPr>
        </p:nvSpPr>
        <p:spPr>
          <a:xfrm>
            <a:off x="852654" y="2229135"/>
            <a:ext cx="10439400" cy="4292809"/>
          </a:xfrm>
        </p:spPr>
        <p:txBody>
          <a:bodyPr/>
          <a:lstStyle/>
          <a:p>
            <a:pPr marL="0" indent="0">
              <a:spcBef>
                <a:spcPts val="0"/>
              </a:spcBef>
              <a:buNone/>
              <a:defRPr/>
            </a:pPr>
            <a:r>
              <a:rPr lang="en-US" sz="3600" b="1" i="1" u="sng" dirty="0"/>
              <a:t>Ephesians </a:t>
            </a:r>
            <a:r>
              <a:rPr lang="en-US" sz="3600" b="1" i="1" dirty="0"/>
              <a:t>- reveals the theological  process for reconciliation (Eph. 2:13-22)</a:t>
            </a:r>
            <a:endParaRPr lang="en-US" sz="3600" b="1" dirty="0"/>
          </a:p>
          <a:p>
            <a:pPr lvl="1">
              <a:spcBef>
                <a:spcPts val="0"/>
              </a:spcBef>
              <a:defRPr/>
            </a:pPr>
            <a:r>
              <a:rPr lang="en-US" sz="3600" b="1" dirty="0"/>
              <a:t>Through Christ’s death we are brought together</a:t>
            </a:r>
          </a:p>
          <a:p>
            <a:pPr lvl="1">
              <a:spcBef>
                <a:spcPts val="0"/>
              </a:spcBef>
              <a:defRPr/>
            </a:pPr>
            <a:r>
              <a:rPr lang="en-US" sz="3600" b="1" dirty="0"/>
              <a:t>Through Christ’s peace we have barriers destroyed </a:t>
            </a:r>
          </a:p>
          <a:p>
            <a:pPr lvl="1">
              <a:spcBef>
                <a:spcPts val="0"/>
              </a:spcBef>
              <a:defRPr/>
            </a:pPr>
            <a:r>
              <a:rPr lang="en-US" sz="3600" b="1" dirty="0"/>
              <a:t>Through Christ’s sacrifice we are made into one new body </a:t>
            </a:r>
          </a:p>
          <a:p>
            <a:pPr lvl="1">
              <a:spcBef>
                <a:spcPts val="0"/>
              </a:spcBef>
              <a:defRPr/>
            </a:pPr>
            <a:r>
              <a:rPr lang="en-US" sz="3600" b="1" dirty="0"/>
              <a:t>Through Christ’s power we become members of the same household </a:t>
            </a:r>
          </a:p>
          <a:p>
            <a:pPr marL="0" indent="0" eaLnBrk="1" hangingPunct="1">
              <a:buNone/>
              <a:defRPr/>
            </a:pPr>
            <a:endParaRPr lang="en-US" sz="3200" dirty="0"/>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708562838"/>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1856677" y="474301"/>
            <a:ext cx="55774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Four Epistles focused on Reconciliation </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CC23FF2C-91C8-42C5-A12B-7DC9E02ACFA5}"/>
              </a:ext>
            </a:extLst>
          </p:cNvPr>
          <p:cNvSpPr>
            <a:spLocks noGrp="1"/>
          </p:cNvSpPr>
          <p:nvPr>
            <p:ph idx="1"/>
          </p:nvPr>
        </p:nvSpPr>
        <p:spPr>
          <a:xfrm>
            <a:off x="876300" y="2320201"/>
            <a:ext cx="10439400" cy="4212361"/>
          </a:xfrm>
        </p:spPr>
        <p:txBody>
          <a:bodyPr/>
          <a:lstStyle/>
          <a:p>
            <a:pPr marL="0" indent="0">
              <a:spcBef>
                <a:spcPts val="0"/>
              </a:spcBef>
              <a:buNone/>
              <a:defRPr/>
            </a:pPr>
            <a:r>
              <a:rPr lang="en-US" sz="3600" b="1" i="1" u="sng" dirty="0"/>
              <a:t>Philippians</a:t>
            </a:r>
            <a:r>
              <a:rPr lang="en-US" sz="3600" b="1" i="1" dirty="0"/>
              <a:t> – Christ’s immanence is the catalyst to reconcile man and God</a:t>
            </a:r>
            <a:endParaRPr lang="en-US" sz="3600" b="1" dirty="0"/>
          </a:p>
          <a:p>
            <a:pPr lvl="1">
              <a:spcBef>
                <a:spcPts val="0"/>
              </a:spcBef>
              <a:defRPr/>
            </a:pPr>
            <a:r>
              <a:rPr lang="en-US" sz="3600" b="1" dirty="0"/>
              <a:t>Christ was equal with God</a:t>
            </a:r>
          </a:p>
          <a:p>
            <a:pPr lvl="1">
              <a:spcBef>
                <a:spcPts val="0"/>
              </a:spcBef>
              <a:defRPr/>
            </a:pPr>
            <a:r>
              <a:rPr lang="en-US" sz="3600" b="1" dirty="0"/>
              <a:t>Christ became a man</a:t>
            </a:r>
          </a:p>
          <a:p>
            <a:pPr lvl="1">
              <a:spcBef>
                <a:spcPts val="0"/>
              </a:spcBef>
              <a:defRPr/>
            </a:pPr>
            <a:r>
              <a:rPr lang="en-US" sz="3600" b="1" dirty="0"/>
              <a:t>Christ became a servant</a:t>
            </a:r>
          </a:p>
          <a:p>
            <a:pPr lvl="1">
              <a:spcBef>
                <a:spcPts val="0"/>
              </a:spcBef>
              <a:defRPr/>
            </a:pPr>
            <a:r>
              <a:rPr lang="en-US" sz="3600" b="1" dirty="0"/>
              <a:t>Christ was obedient to death on a cross </a:t>
            </a:r>
          </a:p>
          <a:p>
            <a:pPr marL="0" indent="0">
              <a:buNone/>
              <a:defRPr/>
            </a:pPr>
            <a:endParaRPr lang="en-US" sz="3200" dirty="0"/>
          </a:p>
        </p:txBody>
      </p:sp>
    </p:spTree>
    <p:extLst>
      <p:ext uri="{BB962C8B-B14F-4D97-AF65-F5344CB8AC3E}">
        <p14:creationId xmlns:p14="http://schemas.microsoft.com/office/powerpoint/2010/main" val="4223303791"/>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1870965" y="324644"/>
            <a:ext cx="55774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Four Epistles focused on Reconciliation </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580756B7-CAEC-4DC3-841F-327EBF43742D}"/>
              </a:ext>
            </a:extLst>
          </p:cNvPr>
          <p:cNvSpPr>
            <a:spLocks noGrp="1"/>
          </p:cNvSpPr>
          <p:nvPr>
            <p:ph idx="1"/>
          </p:nvPr>
        </p:nvSpPr>
        <p:spPr>
          <a:xfrm>
            <a:off x="609600" y="1826977"/>
            <a:ext cx="11201400" cy="4705586"/>
          </a:xfrm>
        </p:spPr>
        <p:txBody>
          <a:bodyPr>
            <a:noAutofit/>
          </a:bodyPr>
          <a:lstStyle/>
          <a:p>
            <a:pPr marL="0" indent="0">
              <a:spcBef>
                <a:spcPts val="0"/>
              </a:spcBef>
              <a:buNone/>
              <a:defRPr/>
            </a:pPr>
            <a:r>
              <a:rPr lang="en-US" sz="3600" b="1" i="1" u="sng" dirty="0"/>
              <a:t>Colossians</a:t>
            </a:r>
            <a:r>
              <a:rPr lang="en-US" sz="3600" b="1" i="1" dirty="0"/>
              <a:t> – Christ’s transcendent power                reconciles all things (1:13-22)</a:t>
            </a:r>
            <a:endParaRPr lang="en-US" sz="3600" b="1" dirty="0"/>
          </a:p>
          <a:p>
            <a:pPr lvl="1">
              <a:spcBef>
                <a:spcPts val="0"/>
              </a:spcBef>
              <a:defRPr/>
            </a:pPr>
            <a:r>
              <a:rPr lang="en-US" sz="3600" b="1" dirty="0"/>
              <a:t>Christ delivered us out of darkness into His kingdom.</a:t>
            </a:r>
          </a:p>
          <a:p>
            <a:pPr lvl="1">
              <a:spcBef>
                <a:spcPts val="0"/>
              </a:spcBef>
              <a:defRPr/>
            </a:pPr>
            <a:r>
              <a:rPr lang="en-US" sz="3600" b="1" dirty="0"/>
              <a:t>Christ is the image of God</a:t>
            </a:r>
          </a:p>
          <a:p>
            <a:pPr lvl="1">
              <a:spcBef>
                <a:spcPts val="0"/>
              </a:spcBef>
              <a:defRPr/>
            </a:pPr>
            <a:r>
              <a:rPr lang="en-US" sz="3600" b="1" dirty="0"/>
              <a:t>In Christ all things were created in heaven and earth, visible and invisible, thrones and dominions, rulers and authorities. </a:t>
            </a:r>
          </a:p>
          <a:p>
            <a:pPr lvl="1">
              <a:spcBef>
                <a:spcPts val="0"/>
              </a:spcBef>
              <a:defRPr/>
            </a:pPr>
            <a:r>
              <a:rPr lang="en-US" sz="3600" b="1" dirty="0"/>
              <a:t>Christ reconciled us through death to present us before Him holy and blameless and beyond approach.</a:t>
            </a:r>
          </a:p>
        </p:txBody>
      </p:sp>
    </p:spTree>
    <p:extLst>
      <p:ext uri="{BB962C8B-B14F-4D97-AF65-F5344CB8AC3E}">
        <p14:creationId xmlns:p14="http://schemas.microsoft.com/office/powerpoint/2010/main" val="3399968369"/>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085075" y="518126"/>
            <a:ext cx="55774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Four Epistles focused on Reconciliation </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8D6E8AAB-F3F4-4231-A659-83C24AC15329}"/>
              </a:ext>
            </a:extLst>
          </p:cNvPr>
          <p:cNvSpPr>
            <a:spLocks noGrp="1"/>
          </p:cNvSpPr>
          <p:nvPr>
            <p:ph idx="1"/>
          </p:nvPr>
        </p:nvSpPr>
        <p:spPr>
          <a:xfrm>
            <a:off x="876300" y="2320201"/>
            <a:ext cx="10629900" cy="4212361"/>
          </a:xfrm>
        </p:spPr>
        <p:txBody>
          <a:bodyPr/>
          <a:lstStyle/>
          <a:p>
            <a:pPr marL="0" indent="0">
              <a:spcBef>
                <a:spcPts val="0"/>
              </a:spcBef>
              <a:buNone/>
              <a:defRPr/>
            </a:pPr>
            <a:r>
              <a:rPr lang="en-US" sz="3600" b="1" i="1" u="sng" dirty="0"/>
              <a:t>Philemon</a:t>
            </a:r>
            <a:r>
              <a:rPr lang="en-US" sz="3600" b="1" i="1" dirty="0"/>
              <a:t> - reveals the transformation of reconciliation </a:t>
            </a:r>
            <a:endParaRPr lang="en-US" sz="3600" b="1" dirty="0"/>
          </a:p>
          <a:p>
            <a:pPr lvl="1">
              <a:spcBef>
                <a:spcPts val="0"/>
              </a:spcBef>
              <a:defRPr/>
            </a:pPr>
            <a:r>
              <a:rPr lang="en-US" sz="3600" b="1" dirty="0"/>
              <a:t>Redeeming Love (vs. 10-14) – Provides a new beginning </a:t>
            </a:r>
          </a:p>
          <a:p>
            <a:pPr lvl="1">
              <a:spcBef>
                <a:spcPts val="0"/>
              </a:spcBef>
              <a:defRPr/>
            </a:pPr>
            <a:r>
              <a:rPr lang="en-US" sz="3600" b="1" dirty="0"/>
              <a:t>Unconditional Forgiveness (vs. 15-16) – Provides a new relationship</a:t>
            </a:r>
          </a:p>
          <a:p>
            <a:pPr lvl="1">
              <a:spcBef>
                <a:spcPts val="0"/>
              </a:spcBef>
              <a:defRPr/>
            </a:pPr>
            <a:r>
              <a:rPr lang="en-US" sz="3600" b="1" dirty="0"/>
              <a:t>Restoring Sacrifice (vs. 17-20) – Provides a new family </a:t>
            </a:r>
          </a:p>
          <a:p>
            <a:pPr marL="0" indent="0">
              <a:buNone/>
              <a:defRPr/>
            </a:pPr>
            <a:endParaRPr lang="en-US" sz="3200" dirty="0"/>
          </a:p>
        </p:txBody>
      </p:sp>
    </p:spTree>
    <p:extLst>
      <p:ext uri="{BB962C8B-B14F-4D97-AF65-F5344CB8AC3E}">
        <p14:creationId xmlns:p14="http://schemas.microsoft.com/office/powerpoint/2010/main" val="2791832021"/>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58822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F9D80049-9139-4B23-A206-059D6DD3201E}"/>
              </a:ext>
            </a:extLst>
          </p:cNvPr>
          <p:cNvSpPr>
            <a:spLocks noGrp="1"/>
          </p:cNvSpPr>
          <p:nvPr>
            <p:ph idx="1"/>
          </p:nvPr>
        </p:nvSpPr>
        <p:spPr>
          <a:xfrm>
            <a:off x="609600" y="2147959"/>
            <a:ext cx="10706100" cy="4384604"/>
          </a:xfrm>
        </p:spPr>
        <p:txBody>
          <a:bodyPr/>
          <a:lstStyle/>
          <a:p>
            <a:pPr marL="0" indent="0">
              <a:buNone/>
            </a:pPr>
            <a:r>
              <a:rPr lang="en-US" sz="3600" b="1" dirty="0"/>
              <a:t>Rom. 5:6-10 &amp; Eph. 2 </a:t>
            </a:r>
            <a:endParaRPr lang="en-US" sz="3600" dirty="0"/>
          </a:p>
          <a:p>
            <a:r>
              <a:rPr lang="en-US" sz="3400" b="1" dirty="0"/>
              <a:t>There are three essential ingredients needed for reconciliation. Truth, Love and Justice. None of us want truth without love or justice. None of us want love without truth and justice. None of us want Justice without love and truth. They are a three-legged stool upon with reconciliation rests. </a:t>
            </a:r>
          </a:p>
          <a:p>
            <a:pPr marL="0" indent="0">
              <a:spcBef>
                <a:spcPts val="0"/>
              </a:spcBef>
              <a:buNone/>
              <a:defRPr/>
            </a:pPr>
            <a:endParaRPr lang="en-US" sz="3600" b="1" dirty="0"/>
          </a:p>
        </p:txBody>
      </p:sp>
    </p:spTree>
    <p:extLst>
      <p:ext uri="{BB962C8B-B14F-4D97-AF65-F5344CB8AC3E}">
        <p14:creationId xmlns:p14="http://schemas.microsoft.com/office/powerpoint/2010/main" val="1823143778"/>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0E6EF7-702A-4F48-A61E-AC6BAD3C6B36}"/>
              </a:ext>
            </a:extLst>
          </p:cNvPr>
          <p:cNvSpPr/>
          <p:nvPr/>
        </p:nvSpPr>
        <p:spPr>
          <a:xfrm>
            <a:off x="0" y="0"/>
            <a:ext cx="12192000" cy="6858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Lightning Bolt 5">
            <a:extLst>
              <a:ext uri="{FF2B5EF4-FFF2-40B4-BE49-F238E27FC236}">
                <a16:creationId xmlns:a16="http://schemas.microsoft.com/office/drawing/2014/main" xmlns="" id="{862C6AE3-C3E9-4F1E-85E0-3C9D706B04BA}"/>
              </a:ext>
            </a:extLst>
          </p:cNvPr>
          <p:cNvSpPr/>
          <p:nvPr/>
        </p:nvSpPr>
        <p:spPr>
          <a:xfrm>
            <a:off x="2133600" y="1219200"/>
            <a:ext cx="8077200" cy="548640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45" name="Content Placeholder 2">
            <a:extLst>
              <a:ext uri="{FF2B5EF4-FFF2-40B4-BE49-F238E27FC236}">
                <a16:creationId xmlns:a16="http://schemas.microsoft.com/office/drawing/2014/main" xmlns="" id="{78E7A9BC-7B6A-4A73-8012-E044C0DC7230}"/>
              </a:ext>
            </a:extLst>
          </p:cNvPr>
          <p:cNvSpPr>
            <a:spLocks noGrp="1"/>
          </p:cNvSpPr>
          <p:nvPr>
            <p:ph idx="1"/>
          </p:nvPr>
        </p:nvSpPr>
        <p:spPr>
          <a:xfrm>
            <a:off x="685800" y="1868488"/>
            <a:ext cx="10972800" cy="4760912"/>
          </a:xfrm>
        </p:spPr>
        <p:txBody>
          <a:bodyPr/>
          <a:lstStyle/>
          <a:p>
            <a:pPr marL="0" indent="0">
              <a:buNone/>
            </a:pPr>
            <a:r>
              <a:rPr lang="en-US" altLang="en-US" sz="3600" b="1" dirty="0">
                <a:ea typeface="Tahoma" panose="020B0604030504040204" pitchFamily="34" charset="0"/>
                <a:cs typeface="Tahoma" panose="020B0604030504040204" pitchFamily="34" charset="0"/>
              </a:rPr>
              <a:t>Social Fracturing</a:t>
            </a:r>
          </a:p>
          <a:p>
            <a:pPr lvl="0"/>
            <a:r>
              <a:rPr lang="en-US" sz="3600" b="1" dirty="0">
                <a:ea typeface="Tahoma" panose="020B0604030504040204" pitchFamily="34" charset="0"/>
                <a:cs typeface="Tahoma" panose="020B0604030504040204" pitchFamily="34" charset="0"/>
              </a:rPr>
              <a:t>Racism - The rise in racial incidences and police brutality which has spawned civil unrest and protests requiring State police and the National Guard to be called out to intervene has revealed the fractured relationships deeply embedded in our society.</a:t>
            </a:r>
          </a:p>
        </p:txBody>
      </p:sp>
      <p:grpSp>
        <p:nvGrpSpPr>
          <p:cNvPr id="7" name="Group 6">
            <a:extLst>
              <a:ext uri="{FF2B5EF4-FFF2-40B4-BE49-F238E27FC236}">
                <a16:creationId xmlns:a16="http://schemas.microsoft.com/office/drawing/2014/main" xmlns="" id="{CCAA0112-9DDA-401A-8995-55C2C439A19F}"/>
              </a:ext>
            </a:extLst>
          </p:cNvPr>
          <p:cNvGrpSpPr/>
          <p:nvPr/>
        </p:nvGrpSpPr>
        <p:grpSpPr>
          <a:xfrm>
            <a:off x="873125" y="463189"/>
            <a:ext cx="1108075" cy="914400"/>
            <a:chOff x="263525" y="268288"/>
            <a:chExt cx="1108075" cy="914400"/>
          </a:xfrm>
        </p:grpSpPr>
        <p:sp>
          <p:nvSpPr>
            <p:cNvPr id="9" name="Cube 8">
              <a:extLst>
                <a:ext uri="{FF2B5EF4-FFF2-40B4-BE49-F238E27FC236}">
                  <a16:creationId xmlns:a16="http://schemas.microsoft.com/office/drawing/2014/main" xmlns="" id="{34998BF5-3CDA-4714-8E5A-9E53F11D6E50}"/>
                </a:ext>
              </a:extLst>
            </p:cNvPr>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ube 9">
              <a:extLst>
                <a:ext uri="{FF2B5EF4-FFF2-40B4-BE49-F238E27FC236}">
                  <a16:creationId xmlns:a16="http://schemas.microsoft.com/office/drawing/2014/main" xmlns="" id="{3166478D-C2A0-433C-ADE7-E868DF58D9E1}"/>
                </a:ext>
              </a:extLst>
            </p:cNvPr>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Cube 10">
              <a:extLst>
                <a:ext uri="{FF2B5EF4-FFF2-40B4-BE49-F238E27FC236}">
                  <a16:creationId xmlns:a16="http://schemas.microsoft.com/office/drawing/2014/main" xmlns="" id="{805D00BF-D62C-4E2B-8851-89BBB9B75CAD}"/>
                </a:ext>
              </a:extLst>
            </p:cNvPr>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extLst>
      <p:ext uri="{BB962C8B-B14F-4D97-AF65-F5344CB8AC3E}">
        <p14:creationId xmlns:p14="http://schemas.microsoft.com/office/powerpoint/2010/main" val="1118320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58822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30004BF8-3A82-433D-A490-82F0B609BB41}"/>
              </a:ext>
            </a:extLst>
          </p:cNvPr>
          <p:cNvSpPr>
            <a:spLocks noGrp="1"/>
          </p:cNvSpPr>
          <p:nvPr>
            <p:ph idx="1"/>
          </p:nvPr>
        </p:nvSpPr>
        <p:spPr>
          <a:xfrm>
            <a:off x="2299727" y="2108993"/>
            <a:ext cx="8298594" cy="4572000"/>
          </a:xfrm>
        </p:spPr>
        <p:txBody>
          <a:bodyPr/>
          <a:lstStyle/>
          <a:p>
            <a:r>
              <a:rPr lang="en-US" sz="3600" b="1" i="1" dirty="0"/>
              <a:t>Truth without love is brutality,             truth without justice is chaos. </a:t>
            </a:r>
            <a:endParaRPr lang="en-US" sz="3600" b="1" dirty="0"/>
          </a:p>
          <a:p>
            <a:r>
              <a:rPr lang="en-US" sz="3600" b="1" i="1" dirty="0"/>
              <a:t>Love without truth is deception,            love without justice is sentimentalism. </a:t>
            </a:r>
            <a:endParaRPr lang="en-US" sz="3600" b="1" dirty="0"/>
          </a:p>
          <a:p>
            <a:r>
              <a:rPr lang="en-US" sz="3600" b="1" i="1" dirty="0"/>
              <a:t>Justice without love is legalism,         justice without truth is discrimination. </a:t>
            </a:r>
            <a:endParaRPr lang="en-US" sz="3600" b="1" dirty="0"/>
          </a:p>
          <a:p>
            <a:pPr marL="0" indent="0">
              <a:spcBef>
                <a:spcPts val="0"/>
              </a:spcBef>
              <a:buNone/>
              <a:defRPr/>
            </a:pPr>
            <a:endParaRPr lang="en-US" sz="3600" b="1" dirty="0"/>
          </a:p>
        </p:txBody>
      </p:sp>
    </p:spTree>
    <p:extLst>
      <p:ext uri="{BB962C8B-B14F-4D97-AF65-F5344CB8AC3E}">
        <p14:creationId xmlns:p14="http://schemas.microsoft.com/office/powerpoint/2010/main" val="328428149"/>
      </p:ext>
    </p:extLst>
  </p:cSld>
  <p:clrMapOvr>
    <a:overrideClrMapping bg1="lt1" tx1="dk1" bg2="lt2" tx2="dk2" accent1="accent1" accent2="accent2" accent3="accent3" accent4="accent4" accent5="accent5" accent6="accent6" hlink="hlink" folHlink="folHlink"/>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276164"/>
            <a:ext cx="61108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6DF67B03-43C6-4CD3-9F1B-4F3683AF3F48}"/>
              </a:ext>
            </a:extLst>
          </p:cNvPr>
          <p:cNvSpPr>
            <a:spLocks noGrp="1"/>
          </p:cNvSpPr>
          <p:nvPr>
            <p:ph idx="1"/>
          </p:nvPr>
        </p:nvSpPr>
        <p:spPr>
          <a:xfrm>
            <a:off x="876300" y="2320201"/>
            <a:ext cx="10706100" cy="4212361"/>
          </a:xfrm>
        </p:spPr>
        <p:txBody>
          <a:bodyPr/>
          <a:lstStyle/>
          <a:p>
            <a:pPr marL="0" indent="0">
              <a:spcBef>
                <a:spcPts val="0"/>
              </a:spcBef>
              <a:buNone/>
              <a:defRPr/>
            </a:pPr>
            <a:r>
              <a:rPr lang="en-US" sz="3600" b="1" dirty="0"/>
              <a:t>Martin Luther King Jr. framed it in a little different way. </a:t>
            </a:r>
          </a:p>
          <a:p>
            <a:pPr marL="0" indent="0">
              <a:spcBef>
                <a:spcPts val="0"/>
              </a:spcBef>
              <a:buNone/>
              <a:defRPr/>
            </a:pPr>
            <a:r>
              <a:rPr lang="en-US" sz="3600" b="1" dirty="0"/>
              <a:t>“Power without love is reckless and abusive, and love without power is sentimental and anemic. Power at its best is love implementing the demands of justice, and justice at its best is power correcting everything that stands against love.” (MLK, 1967)</a:t>
            </a:r>
          </a:p>
        </p:txBody>
      </p:sp>
    </p:spTree>
    <p:extLst>
      <p:ext uri="{BB962C8B-B14F-4D97-AF65-F5344CB8AC3E}">
        <p14:creationId xmlns:p14="http://schemas.microsoft.com/office/powerpoint/2010/main" val="436315602"/>
      </p:ext>
    </p:extLst>
  </p:cSld>
  <p:clrMapOvr>
    <a:overrideClrMapping bg1="lt1" tx1="dk1" bg2="lt2" tx2="dk2" accent1="accent1" accent2="accent2" accent3="accent3" accent4="accent4" accent5="accent5" accent6="accent6" hlink="hlink" folHlink="folHlink"/>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6034648" cy="1524000"/>
          </a:xfrm>
        </p:spPr>
        <p:txBody>
          <a:bodyPr rtlCol="0">
            <a:no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Truth, Love &amp; Justice </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2">
            <a:extLst>
              <a:ext uri="{FF2B5EF4-FFF2-40B4-BE49-F238E27FC236}">
                <a16:creationId xmlns:a16="http://schemas.microsoft.com/office/drawing/2014/main" xmlns="" id="{8C0D8B3A-AFA1-404D-89D6-C23B93C43C21}"/>
              </a:ext>
            </a:extLst>
          </p:cNvPr>
          <p:cNvSpPr>
            <a:spLocks noGrp="1"/>
          </p:cNvSpPr>
          <p:nvPr>
            <p:ph idx="1"/>
          </p:nvPr>
        </p:nvSpPr>
        <p:spPr>
          <a:xfrm>
            <a:off x="1828800" y="1960563"/>
            <a:ext cx="9486900" cy="4572000"/>
          </a:xfrm>
        </p:spPr>
        <p:txBody>
          <a:bodyPr/>
          <a:lstStyle/>
          <a:p>
            <a:pPr marL="0" indent="0">
              <a:spcBef>
                <a:spcPts val="0"/>
              </a:spcBef>
              <a:buNone/>
              <a:defRPr/>
            </a:pPr>
            <a:r>
              <a:rPr lang="en-US" sz="3600" b="1" dirty="0"/>
              <a:t>Truth - Romans 5:6-10</a:t>
            </a:r>
          </a:p>
          <a:p>
            <a:pPr lvl="1">
              <a:spcBef>
                <a:spcPts val="0"/>
              </a:spcBef>
              <a:defRPr/>
            </a:pPr>
            <a:r>
              <a:rPr lang="en-US" sz="3600" b="1" dirty="0"/>
              <a:t>Helpless – Rom. 5:6</a:t>
            </a:r>
          </a:p>
          <a:p>
            <a:pPr lvl="1">
              <a:spcBef>
                <a:spcPts val="0"/>
              </a:spcBef>
              <a:defRPr/>
            </a:pPr>
            <a:r>
              <a:rPr lang="en-US" sz="3600" b="1" dirty="0"/>
              <a:t>Ungodly - Rom. 5:6</a:t>
            </a:r>
          </a:p>
          <a:p>
            <a:pPr lvl="1">
              <a:spcBef>
                <a:spcPts val="0"/>
              </a:spcBef>
              <a:defRPr/>
            </a:pPr>
            <a:r>
              <a:rPr lang="en-US" sz="3600" b="1" dirty="0"/>
              <a:t>Sinners – Rom. 5:8</a:t>
            </a:r>
          </a:p>
          <a:p>
            <a:pPr lvl="1">
              <a:spcBef>
                <a:spcPts val="0"/>
              </a:spcBef>
              <a:defRPr/>
            </a:pPr>
            <a:r>
              <a:rPr lang="en-US" sz="3600" b="1" dirty="0"/>
              <a:t>Enemies – Rom. 5:10</a:t>
            </a:r>
          </a:p>
          <a:p>
            <a:pPr lvl="1">
              <a:spcBef>
                <a:spcPts val="0"/>
              </a:spcBef>
              <a:defRPr/>
            </a:pPr>
            <a:r>
              <a:rPr lang="en-US" sz="3600" b="1" dirty="0"/>
              <a:t>Under judgment – Rom. 5:9</a:t>
            </a:r>
          </a:p>
          <a:p>
            <a:pPr lvl="1">
              <a:spcBef>
                <a:spcPts val="0"/>
              </a:spcBef>
              <a:defRPr/>
            </a:pPr>
            <a:r>
              <a:rPr lang="en-US" sz="3600" b="1" dirty="0"/>
              <a:t>Facing the wrath of God. – Rom. 5:9</a:t>
            </a:r>
          </a:p>
        </p:txBody>
      </p:sp>
    </p:spTree>
    <p:extLst>
      <p:ext uri="{BB962C8B-B14F-4D97-AF65-F5344CB8AC3E}">
        <p14:creationId xmlns:p14="http://schemas.microsoft.com/office/powerpoint/2010/main" val="2312130395"/>
      </p:ext>
    </p:extLst>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271152" y="172244"/>
            <a:ext cx="60346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1">
            <a:extLst>
              <a:ext uri="{FF2B5EF4-FFF2-40B4-BE49-F238E27FC236}">
                <a16:creationId xmlns:a16="http://schemas.microsoft.com/office/drawing/2014/main" xmlns="" id="{5802C4B1-4983-45A5-BCFB-F3F58C571C21}"/>
              </a:ext>
            </a:extLst>
          </p:cNvPr>
          <p:cNvSpPr>
            <a:spLocks noGrp="1"/>
          </p:cNvSpPr>
          <p:nvPr>
            <p:ph idx="1"/>
          </p:nvPr>
        </p:nvSpPr>
        <p:spPr>
          <a:xfrm>
            <a:off x="876300" y="2147957"/>
            <a:ext cx="10782300" cy="4384605"/>
          </a:xfrm>
        </p:spPr>
        <p:txBody>
          <a:bodyPr/>
          <a:lstStyle/>
          <a:p>
            <a:pPr marL="0" indent="0">
              <a:spcBef>
                <a:spcPts val="0"/>
              </a:spcBef>
              <a:buNone/>
              <a:defRPr/>
            </a:pPr>
            <a:r>
              <a:rPr lang="en-US" sz="3600" b="1" dirty="0"/>
              <a:t>Truth - Ephesians 2:1-10</a:t>
            </a:r>
          </a:p>
          <a:p>
            <a:pPr lvl="1">
              <a:spcBef>
                <a:spcPts val="0"/>
              </a:spcBef>
              <a:defRPr/>
            </a:pPr>
            <a:r>
              <a:rPr lang="en-US" sz="3600" b="1" dirty="0"/>
              <a:t>Dead in trespasses and sins</a:t>
            </a:r>
          </a:p>
          <a:p>
            <a:pPr lvl="1">
              <a:spcBef>
                <a:spcPts val="0"/>
              </a:spcBef>
              <a:defRPr/>
            </a:pPr>
            <a:r>
              <a:rPr lang="en-US" sz="3600" b="1" dirty="0"/>
              <a:t>Walked according to the prince and power of the air</a:t>
            </a:r>
          </a:p>
          <a:p>
            <a:pPr lvl="1">
              <a:spcBef>
                <a:spcPts val="0"/>
              </a:spcBef>
              <a:defRPr/>
            </a:pPr>
            <a:r>
              <a:rPr lang="en-US" sz="3600" b="1" dirty="0"/>
              <a:t>Lived in the lusts of the flesh </a:t>
            </a:r>
          </a:p>
          <a:p>
            <a:pPr lvl="1">
              <a:spcBef>
                <a:spcPts val="0"/>
              </a:spcBef>
              <a:defRPr/>
            </a:pPr>
            <a:r>
              <a:rPr lang="en-US" sz="3600" b="1" dirty="0"/>
              <a:t>Indulging in the cravings of the flesh &amp; mind </a:t>
            </a:r>
          </a:p>
          <a:p>
            <a:pPr lvl="1">
              <a:spcBef>
                <a:spcPts val="0"/>
              </a:spcBef>
              <a:defRPr/>
            </a:pPr>
            <a:r>
              <a:rPr lang="en-US" sz="3600" b="1" dirty="0"/>
              <a:t>By nature children of wrath </a:t>
            </a:r>
          </a:p>
        </p:txBody>
      </p:sp>
    </p:spTree>
    <p:extLst>
      <p:ext uri="{BB962C8B-B14F-4D97-AF65-F5344CB8AC3E}">
        <p14:creationId xmlns:p14="http://schemas.microsoft.com/office/powerpoint/2010/main" val="516589090"/>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61108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3" name="Content Placeholder 1">
            <a:extLst>
              <a:ext uri="{FF2B5EF4-FFF2-40B4-BE49-F238E27FC236}">
                <a16:creationId xmlns:a16="http://schemas.microsoft.com/office/drawing/2014/main" xmlns="" id="{516E76DF-2DA5-4F25-B4A1-28E737949816}"/>
              </a:ext>
            </a:extLst>
          </p:cNvPr>
          <p:cNvSpPr>
            <a:spLocks noGrp="1"/>
          </p:cNvSpPr>
          <p:nvPr>
            <p:ph idx="1"/>
          </p:nvPr>
        </p:nvSpPr>
        <p:spPr>
          <a:xfrm>
            <a:off x="876300" y="1749469"/>
            <a:ext cx="10439400" cy="4783094"/>
          </a:xfrm>
        </p:spPr>
        <p:txBody>
          <a:bodyPr/>
          <a:lstStyle/>
          <a:p>
            <a:pPr marL="0" indent="0">
              <a:buNone/>
              <a:defRPr/>
            </a:pPr>
            <a:r>
              <a:rPr lang="en-US" sz="3600" b="1" dirty="0">
                <a:ea typeface="Tahoma" panose="020B0604030504040204" pitchFamily="34" charset="0"/>
                <a:cs typeface="Tahoma" panose="020B0604030504040204" pitchFamily="34" charset="0"/>
              </a:rPr>
              <a:t>Love - Romans 5</a:t>
            </a:r>
          </a:p>
          <a:p>
            <a:pPr lvl="1">
              <a:spcBef>
                <a:spcPts val="0"/>
              </a:spcBef>
              <a:defRPr/>
            </a:pPr>
            <a:r>
              <a:rPr lang="en-US" sz="3600" b="1" dirty="0"/>
              <a:t>But God demonstrated His unconditional  love – </a:t>
            </a:r>
          </a:p>
          <a:p>
            <a:pPr lvl="1">
              <a:spcBef>
                <a:spcPts val="0"/>
              </a:spcBef>
              <a:defRPr/>
            </a:pPr>
            <a:r>
              <a:rPr lang="en-US" sz="3600" b="1" dirty="0"/>
              <a:t>At the right time </a:t>
            </a:r>
          </a:p>
          <a:p>
            <a:pPr lvl="1">
              <a:spcBef>
                <a:spcPts val="0"/>
              </a:spcBef>
              <a:defRPr/>
            </a:pPr>
            <a:r>
              <a:rPr lang="en-US" sz="3600" b="1" dirty="0"/>
              <a:t>Christ died for us </a:t>
            </a:r>
          </a:p>
          <a:p>
            <a:pPr lvl="1">
              <a:spcBef>
                <a:spcPts val="0"/>
              </a:spcBef>
              <a:defRPr/>
            </a:pPr>
            <a:r>
              <a:rPr lang="en-US" sz="3600" b="1" dirty="0"/>
              <a:t>Substitutionary death</a:t>
            </a:r>
          </a:p>
          <a:p>
            <a:pPr marL="0" indent="0">
              <a:spcBef>
                <a:spcPts val="0"/>
              </a:spcBef>
              <a:buNone/>
              <a:defRPr/>
            </a:pPr>
            <a:r>
              <a:rPr lang="en-US" sz="3400" b="1" dirty="0">
                <a:ea typeface="Tahoma" panose="020B0604030504040204" pitchFamily="34" charset="0"/>
                <a:cs typeface="Tahoma" panose="020B0604030504040204" pitchFamily="34" charset="0"/>
              </a:rPr>
              <a:t>Ephesian 2 </a:t>
            </a:r>
          </a:p>
          <a:p>
            <a:pPr lvl="1">
              <a:spcBef>
                <a:spcPts val="0"/>
              </a:spcBef>
              <a:defRPr/>
            </a:pPr>
            <a:r>
              <a:rPr lang="en-US" sz="3600" b="1" dirty="0"/>
              <a:t>But God being rich in mercy because of His great love with which He loved us </a:t>
            </a:r>
          </a:p>
          <a:p>
            <a:pPr lvl="1">
              <a:spcBef>
                <a:spcPts val="0"/>
              </a:spcBef>
              <a:defRPr/>
            </a:pPr>
            <a:r>
              <a:rPr lang="en-US" sz="3600" b="1" dirty="0"/>
              <a:t>God made us alive in with Christ </a:t>
            </a:r>
          </a:p>
          <a:p>
            <a:pPr marL="0" indent="0">
              <a:buNone/>
              <a:defRPr/>
            </a:pPr>
            <a:endParaRPr lang="en-US" dirty="0">
              <a:latin typeface="+mn-lt"/>
            </a:endParaRPr>
          </a:p>
        </p:txBody>
      </p:sp>
    </p:spTree>
    <p:extLst>
      <p:ext uri="{BB962C8B-B14F-4D97-AF65-F5344CB8AC3E}">
        <p14:creationId xmlns:p14="http://schemas.microsoft.com/office/powerpoint/2010/main" val="1551578829"/>
      </p:ext>
    </p:extLst>
  </p:cSld>
  <p:clrMapOvr>
    <a:overrideClrMapping bg1="lt1" tx1="dk1" bg2="lt2" tx2="dk2" accent1="accent1" accent2="accent2" accent3="accent3" accent4="accent4" accent5="accent5" accent6="accent6" hlink="hlink" folHlink="folHlink"/>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61108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934E61A9-E9B7-4D19-A31D-09619C6D324E}"/>
              </a:ext>
            </a:extLst>
          </p:cNvPr>
          <p:cNvSpPr>
            <a:spLocks noGrp="1"/>
          </p:cNvSpPr>
          <p:nvPr>
            <p:ph idx="1"/>
          </p:nvPr>
        </p:nvSpPr>
        <p:spPr>
          <a:xfrm>
            <a:off x="876300" y="1749425"/>
            <a:ext cx="10439400" cy="4783138"/>
          </a:xfrm>
        </p:spPr>
        <p:txBody>
          <a:bodyPr/>
          <a:lstStyle/>
          <a:p>
            <a:pPr marL="0" indent="0">
              <a:spcBef>
                <a:spcPts val="0"/>
              </a:spcBef>
              <a:buNone/>
              <a:defRPr/>
            </a:pPr>
            <a:r>
              <a:rPr lang="en-US" sz="3600" b="1" dirty="0"/>
              <a:t>Love – Eph. 2 </a:t>
            </a:r>
          </a:p>
          <a:p>
            <a:pPr lvl="1">
              <a:spcBef>
                <a:spcPts val="0"/>
              </a:spcBef>
              <a:defRPr/>
            </a:pPr>
            <a:r>
              <a:rPr lang="en-US" sz="3600" b="1" dirty="0"/>
              <a:t>By grace you have been saved </a:t>
            </a:r>
          </a:p>
          <a:p>
            <a:pPr lvl="1">
              <a:spcBef>
                <a:spcPts val="0"/>
              </a:spcBef>
              <a:defRPr/>
            </a:pPr>
            <a:r>
              <a:rPr lang="en-US" sz="3600" b="1" dirty="0"/>
              <a:t>He has raised us up with Him (Jesus) </a:t>
            </a:r>
          </a:p>
          <a:p>
            <a:pPr lvl="1">
              <a:spcBef>
                <a:spcPts val="0"/>
              </a:spcBef>
              <a:defRPr/>
            </a:pPr>
            <a:r>
              <a:rPr lang="en-US" sz="3600" b="1" dirty="0"/>
              <a:t>Seated us with Him (Jesus) in the Heavenly Places.  </a:t>
            </a:r>
          </a:p>
          <a:p>
            <a:pPr lvl="1">
              <a:spcBef>
                <a:spcPts val="0"/>
              </a:spcBef>
              <a:defRPr/>
            </a:pPr>
            <a:r>
              <a:rPr lang="en-US" sz="3600" b="1" dirty="0"/>
              <a:t>To show us the surpassing riches of His grace in kindness. </a:t>
            </a:r>
          </a:p>
          <a:p>
            <a:pPr lvl="1">
              <a:spcBef>
                <a:spcPts val="0"/>
              </a:spcBef>
              <a:defRPr/>
            </a:pPr>
            <a:r>
              <a:rPr lang="en-US" sz="3600" b="1" dirty="0"/>
              <a:t>The Love of God is unconditional and includes grace, mercy and kindness.</a:t>
            </a:r>
          </a:p>
          <a:p>
            <a:pPr marL="0" indent="0">
              <a:buNone/>
              <a:defRPr/>
            </a:pPr>
            <a:endParaRPr lang="en-US" dirty="0">
              <a:latin typeface="+mn-lt"/>
            </a:endParaRPr>
          </a:p>
        </p:txBody>
      </p:sp>
    </p:spTree>
    <p:extLst>
      <p:ext uri="{BB962C8B-B14F-4D97-AF65-F5344CB8AC3E}">
        <p14:creationId xmlns:p14="http://schemas.microsoft.com/office/powerpoint/2010/main" val="3432897666"/>
      </p:ext>
    </p:extLst>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61108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BA189EA7-2831-4626-A81C-C32712D9B0DD}"/>
              </a:ext>
            </a:extLst>
          </p:cNvPr>
          <p:cNvSpPr>
            <a:spLocks noGrp="1"/>
          </p:cNvSpPr>
          <p:nvPr>
            <p:ph idx="1"/>
          </p:nvPr>
        </p:nvSpPr>
        <p:spPr>
          <a:xfrm>
            <a:off x="876300" y="2127835"/>
            <a:ext cx="10858500" cy="4404728"/>
          </a:xfrm>
        </p:spPr>
        <p:txBody>
          <a:bodyPr/>
          <a:lstStyle/>
          <a:p>
            <a:pPr marL="0" indent="0">
              <a:spcBef>
                <a:spcPts val="0"/>
              </a:spcBef>
              <a:buNone/>
              <a:defRPr/>
            </a:pPr>
            <a:r>
              <a:rPr lang="en-US" sz="3600" b="1" dirty="0">
                <a:ea typeface="Tahoma" panose="020B0604030504040204" pitchFamily="34" charset="0"/>
                <a:cs typeface="Tahoma" panose="020B0604030504040204" pitchFamily="34" charset="0"/>
              </a:rPr>
              <a:t>Justice – Rom. 5 </a:t>
            </a:r>
            <a:endParaRPr lang="en-US" sz="3600" dirty="0">
              <a:ea typeface="Tahoma" panose="020B0604030504040204" pitchFamily="34" charset="0"/>
              <a:cs typeface="Tahoma" panose="020B0604030504040204" pitchFamily="34" charset="0"/>
            </a:endParaRPr>
          </a:p>
          <a:p>
            <a:pPr lvl="1">
              <a:spcBef>
                <a:spcPts val="0"/>
              </a:spcBef>
              <a:defRPr/>
            </a:pPr>
            <a:r>
              <a:rPr lang="en-US" sz="3600" b="1" dirty="0"/>
              <a:t>Much more then, being Justified by His (Jesus) blood </a:t>
            </a:r>
          </a:p>
          <a:p>
            <a:pPr lvl="1">
              <a:spcBef>
                <a:spcPts val="0"/>
              </a:spcBef>
              <a:defRPr/>
            </a:pPr>
            <a:r>
              <a:rPr lang="en-US" sz="3600" b="1" dirty="0"/>
              <a:t>We are saved from our sins </a:t>
            </a:r>
          </a:p>
          <a:p>
            <a:pPr lvl="1">
              <a:spcBef>
                <a:spcPts val="0"/>
              </a:spcBef>
              <a:defRPr/>
            </a:pPr>
            <a:r>
              <a:rPr lang="en-US" sz="3600" b="1" dirty="0"/>
              <a:t>We are Justified – Declared righteous </a:t>
            </a:r>
          </a:p>
          <a:p>
            <a:pPr lvl="1">
              <a:spcBef>
                <a:spcPts val="0"/>
              </a:spcBef>
              <a:defRPr/>
            </a:pPr>
            <a:r>
              <a:rPr lang="en-US" sz="3600" b="1" dirty="0"/>
              <a:t>We are Reconciled to God through his death </a:t>
            </a:r>
          </a:p>
        </p:txBody>
      </p:sp>
    </p:spTree>
    <p:extLst>
      <p:ext uri="{BB962C8B-B14F-4D97-AF65-F5344CB8AC3E}">
        <p14:creationId xmlns:p14="http://schemas.microsoft.com/office/powerpoint/2010/main" val="1647629631"/>
      </p:ext>
    </p:extLst>
  </p:cSld>
  <p:clrMapOvr>
    <a:overrideClrMapping bg1="lt1" tx1="dk1" bg2="lt2" tx2="dk2" accent1="accent1" accent2="accent2" accent3="accent3" accent4="accent4" accent5="accent5" accent6="accent6" hlink="hlink" folHlink="folHlink"/>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61108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6C8CA34C-CF7A-4A84-BEAC-D0C9688D4658}"/>
              </a:ext>
            </a:extLst>
          </p:cNvPr>
          <p:cNvSpPr>
            <a:spLocks noGrp="1"/>
          </p:cNvSpPr>
          <p:nvPr>
            <p:ph idx="1"/>
          </p:nvPr>
        </p:nvSpPr>
        <p:spPr>
          <a:xfrm>
            <a:off x="876300" y="2308551"/>
            <a:ext cx="10439400" cy="4224012"/>
          </a:xfrm>
        </p:spPr>
        <p:txBody>
          <a:bodyPr/>
          <a:lstStyle/>
          <a:p>
            <a:pPr marL="0" indent="0">
              <a:buNone/>
              <a:defRPr/>
            </a:pPr>
            <a:r>
              <a:rPr lang="en-US" sz="3600" b="1" dirty="0">
                <a:ea typeface="Tahoma" panose="020B0604030504040204" pitchFamily="34" charset="0"/>
                <a:cs typeface="Tahoma" panose="020B0604030504040204" pitchFamily="34" charset="0"/>
              </a:rPr>
              <a:t>Justice – Rom. 5 </a:t>
            </a:r>
            <a:endParaRPr lang="en-US" sz="3600" dirty="0">
              <a:ea typeface="Tahoma" panose="020B0604030504040204" pitchFamily="34" charset="0"/>
              <a:cs typeface="Tahoma" panose="020B0604030504040204" pitchFamily="34" charset="0"/>
            </a:endParaRPr>
          </a:p>
          <a:p>
            <a:pPr lvl="1">
              <a:defRPr/>
            </a:pPr>
            <a:r>
              <a:rPr lang="en-US" sz="3600" b="1" dirty="0"/>
              <a:t>Being reconciled we are saved by his life </a:t>
            </a:r>
          </a:p>
          <a:p>
            <a:pPr lvl="3">
              <a:defRPr/>
            </a:pPr>
            <a:r>
              <a:rPr lang="en-US" sz="3600" b="1" dirty="0"/>
              <a:t>Jesus says I am the way the truth and the life </a:t>
            </a:r>
          </a:p>
          <a:p>
            <a:pPr lvl="3">
              <a:defRPr/>
            </a:pPr>
            <a:r>
              <a:rPr lang="en-US" sz="3600" b="1" dirty="0"/>
              <a:t>Jesus promises not only life but life abundantly </a:t>
            </a:r>
          </a:p>
          <a:p>
            <a:pPr lvl="1">
              <a:defRPr/>
            </a:pPr>
            <a:r>
              <a:rPr lang="en-US" sz="3600" b="1" dirty="0"/>
              <a:t>We exult in God through Christ by whom we have received reconciliation</a:t>
            </a:r>
            <a:r>
              <a:rPr lang="en-US" sz="3600" dirty="0"/>
              <a:t>. </a:t>
            </a:r>
          </a:p>
        </p:txBody>
      </p:sp>
    </p:spTree>
    <p:extLst>
      <p:ext uri="{BB962C8B-B14F-4D97-AF65-F5344CB8AC3E}">
        <p14:creationId xmlns:p14="http://schemas.microsoft.com/office/powerpoint/2010/main" val="906817872"/>
      </p:ext>
    </p:extLst>
  </p:cSld>
  <p:clrMapOvr>
    <a:overrideClrMapping bg1="lt1" tx1="dk1" bg2="lt2" tx2="dk2" accent1="accent1" accent2="accent2" accent3="accent3" accent4="accent4" accent5="accent5" accent6="accent6" hlink="hlink" folHlink="folHlink"/>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6110848" cy="1524000"/>
          </a:xfrm>
        </p:spPr>
        <p:txBody>
          <a:bodyPr rtlCol="0">
            <a:normAutofit/>
          </a:bodyPr>
          <a:lstStyle/>
          <a:p>
            <a:pPr algn="ctr">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Building Blocks Reconciliation</a:t>
            </a:r>
            <a:b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br>
            <a:r>
              <a:rPr lang="en-US" sz="3600" b="1" dirty="0">
                <a:latin typeface="+mn-lt"/>
              </a:rPr>
              <a:t>Truth, Love &amp; Justice</a:t>
            </a:r>
            <a:endPar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F997A2E2-273B-476C-BB8D-D3E7B64A2DE4}"/>
              </a:ext>
            </a:extLst>
          </p:cNvPr>
          <p:cNvSpPr>
            <a:spLocks noGrp="1"/>
          </p:cNvSpPr>
          <p:nvPr>
            <p:ph idx="1"/>
          </p:nvPr>
        </p:nvSpPr>
        <p:spPr>
          <a:xfrm>
            <a:off x="876300" y="1932319"/>
            <a:ext cx="10858500" cy="4600243"/>
          </a:xfrm>
        </p:spPr>
        <p:txBody>
          <a:bodyPr>
            <a:noAutofit/>
          </a:bodyPr>
          <a:lstStyle/>
          <a:p>
            <a:pPr marL="0" indent="0">
              <a:spcBef>
                <a:spcPts val="0"/>
              </a:spcBef>
              <a:buNone/>
              <a:defRPr/>
            </a:pPr>
            <a:r>
              <a:rPr lang="en-US" sz="3600" b="1" dirty="0">
                <a:ea typeface="Tahoma" panose="020B0604030504040204" pitchFamily="34" charset="0"/>
                <a:cs typeface="Tahoma" panose="020B0604030504040204" pitchFamily="34" charset="0"/>
              </a:rPr>
              <a:t>Justice – Eph. 2 </a:t>
            </a:r>
          </a:p>
          <a:p>
            <a:pPr>
              <a:spcBef>
                <a:spcPts val="0"/>
              </a:spcBef>
              <a:defRPr/>
            </a:pPr>
            <a:r>
              <a:rPr lang="en-US" sz="3600" b="1" dirty="0"/>
              <a:t>We are reconciled into one body through the cross </a:t>
            </a:r>
          </a:p>
          <a:p>
            <a:pPr lvl="1">
              <a:spcBef>
                <a:spcPts val="0"/>
              </a:spcBef>
              <a:defRPr/>
            </a:pPr>
            <a:r>
              <a:rPr lang="en-US" sz="3600" b="1" dirty="0"/>
              <a:t>Putting to death the enmity caused by breaking the laws of God </a:t>
            </a:r>
          </a:p>
          <a:p>
            <a:pPr lvl="1">
              <a:spcBef>
                <a:spcPts val="0"/>
              </a:spcBef>
              <a:defRPr/>
            </a:pPr>
            <a:r>
              <a:rPr lang="en-US" sz="3600" b="1" dirty="0"/>
              <a:t>Putting to death the enmity of Relationships (Jew and Gentile) </a:t>
            </a:r>
          </a:p>
          <a:p>
            <a:pPr lvl="1">
              <a:spcBef>
                <a:spcPts val="0"/>
              </a:spcBef>
              <a:defRPr/>
            </a:pPr>
            <a:r>
              <a:rPr lang="en-US" sz="3600" b="1" dirty="0"/>
              <a:t>Putting to death the enmity of Class (Bond and Free) </a:t>
            </a:r>
          </a:p>
          <a:p>
            <a:pPr lvl="1">
              <a:spcBef>
                <a:spcPts val="0"/>
              </a:spcBef>
              <a:defRPr/>
            </a:pPr>
            <a:r>
              <a:rPr lang="en-US" sz="3600" b="1" dirty="0"/>
              <a:t>Putting to death the enmity of Sexism (Male and Female)</a:t>
            </a:r>
          </a:p>
        </p:txBody>
      </p:sp>
    </p:spTree>
    <p:extLst>
      <p:ext uri="{BB962C8B-B14F-4D97-AF65-F5344CB8AC3E}">
        <p14:creationId xmlns:p14="http://schemas.microsoft.com/office/powerpoint/2010/main" val="989179786"/>
      </p:ext>
    </p:extLst>
  </p:cSld>
  <p:clrMapOvr>
    <a:overrideClrMapping bg1="lt1" tx1="dk1" bg2="lt2" tx2="dk2" accent1="accent1" accent2="accent2" accent3="accent3" accent4="accent4" accent5="accent5" accent6="accent6" hlink="hlink" folHlink="folHlink"/>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3687075" cy="1524000"/>
          </a:xfrm>
        </p:spPr>
        <p:txBody>
          <a:bodyPr rtlCol="0">
            <a:norm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 </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87CE4FFB-A094-41CB-8474-C0D2EA2A5D33}"/>
              </a:ext>
            </a:extLst>
          </p:cNvPr>
          <p:cNvSpPr>
            <a:spLocks noGrp="1"/>
          </p:cNvSpPr>
          <p:nvPr>
            <p:ph idx="1"/>
          </p:nvPr>
        </p:nvSpPr>
        <p:spPr>
          <a:xfrm>
            <a:off x="876300" y="2308551"/>
            <a:ext cx="10439400" cy="4224012"/>
          </a:xfrm>
        </p:spPr>
        <p:txBody>
          <a:bodyPr/>
          <a:lstStyle/>
          <a:p>
            <a:pPr marL="514350" indent="-514350">
              <a:buFont typeface="+mj-lt"/>
              <a:buAutoNum type="arabicPeriod"/>
              <a:defRPr/>
            </a:pPr>
            <a:r>
              <a:rPr lang="en-US" sz="3600" b="1" dirty="0"/>
              <a:t>The systems of this world are fallen and therefore prone to being fractured by sin and selfishness. </a:t>
            </a:r>
          </a:p>
          <a:p>
            <a:pPr marL="514350" indent="-514350">
              <a:buFont typeface="+mj-lt"/>
              <a:buAutoNum type="arabicPeriod"/>
              <a:defRPr/>
            </a:pPr>
            <a:r>
              <a:rPr lang="en-US" sz="3600" b="1" dirty="0"/>
              <a:t>Biblical reconciliation is more than just horizontal, it is vertical and includes God’s truth, love and justice. </a:t>
            </a:r>
          </a:p>
          <a:p>
            <a:pPr marL="514350" indent="-514350">
              <a:buFont typeface="+mj-lt"/>
              <a:buAutoNum type="arabicPeriod"/>
              <a:defRPr/>
            </a:pPr>
            <a:r>
              <a:rPr lang="en-US" sz="3600" b="1" dirty="0"/>
              <a:t>Reconciliation begins with restoration between God and humankind.  </a:t>
            </a:r>
          </a:p>
        </p:txBody>
      </p:sp>
    </p:spTree>
    <p:extLst>
      <p:ext uri="{BB962C8B-B14F-4D97-AF65-F5344CB8AC3E}">
        <p14:creationId xmlns:p14="http://schemas.microsoft.com/office/powerpoint/2010/main" val="2401361088"/>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0E6EF7-702A-4F48-A61E-AC6BAD3C6B36}"/>
              </a:ext>
            </a:extLst>
          </p:cNvPr>
          <p:cNvSpPr/>
          <p:nvPr/>
        </p:nvSpPr>
        <p:spPr>
          <a:xfrm>
            <a:off x="-21771" y="0"/>
            <a:ext cx="12192000" cy="6858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Lightning Bolt 5">
            <a:extLst>
              <a:ext uri="{FF2B5EF4-FFF2-40B4-BE49-F238E27FC236}">
                <a16:creationId xmlns:a16="http://schemas.microsoft.com/office/drawing/2014/main" xmlns="" id="{862C6AE3-C3E9-4F1E-85E0-3C9D706B04BA}"/>
              </a:ext>
            </a:extLst>
          </p:cNvPr>
          <p:cNvSpPr/>
          <p:nvPr/>
        </p:nvSpPr>
        <p:spPr>
          <a:xfrm>
            <a:off x="2133600" y="1219200"/>
            <a:ext cx="8077200" cy="548640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45" name="Content Placeholder 2">
            <a:extLst>
              <a:ext uri="{FF2B5EF4-FFF2-40B4-BE49-F238E27FC236}">
                <a16:creationId xmlns:a16="http://schemas.microsoft.com/office/drawing/2014/main" xmlns="" id="{78E7A9BC-7B6A-4A73-8012-E044C0DC7230}"/>
              </a:ext>
            </a:extLst>
          </p:cNvPr>
          <p:cNvSpPr>
            <a:spLocks noGrp="1"/>
          </p:cNvSpPr>
          <p:nvPr>
            <p:ph idx="1"/>
          </p:nvPr>
        </p:nvSpPr>
        <p:spPr>
          <a:xfrm>
            <a:off x="609600" y="1752600"/>
            <a:ext cx="10820400" cy="4876800"/>
          </a:xfrm>
        </p:spPr>
        <p:txBody>
          <a:bodyPr/>
          <a:lstStyle/>
          <a:p>
            <a:pPr marL="0" indent="0">
              <a:buNone/>
            </a:pPr>
            <a:r>
              <a:rPr lang="en-US" altLang="en-US" sz="3600" b="1" dirty="0">
                <a:ea typeface="Tahoma" panose="020B0604030504040204" pitchFamily="34" charset="0"/>
                <a:cs typeface="Tahoma" panose="020B0604030504040204" pitchFamily="34" charset="0"/>
              </a:rPr>
              <a:t>Social Fracturing</a:t>
            </a:r>
          </a:p>
          <a:p>
            <a:pPr lvl="0"/>
            <a:r>
              <a:rPr lang="en-US" sz="3400" b="1" dirty="0">
                <a:ea typeface="Tahoma" panose="020B0604030504040204" pitchFamily="34" charset="0"/>
                <a:cs typeface="Tahoma" panose="020B0604030504040204" pitchFamily="34" charset="0"/>
              </a:rPr>
              <a:t>Classism - The gap between rich and poor has grown to its greatest divide in the last 10 years. From 1970 to 2018, the share of aggregate income going to middle-class households fell from 62% to 43%. Over the same period, the share held by upper-income households increased from 29% to 48%. The share flowing to lower-income households inched down from 10% in 1970 to 9% in 2018. </a:t>
            </a:r>
            <a:r>
              <a:rPr lang="en-US" altLang="en-US" sz="3400" b="1" dirty="0">
                <a:ea typeface="Tahoma" panose="020B0604030504040204" pitchFamily="34" charset="0"/>
                <a:cs typeface="Tahoma" panose="020B0604030504040204" pitchFamily="34" charset="0"/>
              </a:rPr>
              <a:t> </a:t>
            </a:r>
          </a:p>
          <a:p>
            <a:pPr marL="971550" lvl="1" indent="-514350">
              <a:buFont typeface="Calibri Light" panose="020F0302020204030204" pitchFamily="34" charset="0"/>
              <a:buAutoNum type="arabicPeriod"/>
            </a:pPr>
            <a:endParaRPr lang="en-US" altLang="en-US" b="1" dirty="0">
              <a:latin typeface="+mn-lt"/>
              <a:ea typeface="Tahoma" panose="020B0604030504040204" pitchFamily="34" charset="0"/>
              <a:cs typeface="Tahoma" panose="020B0604030504040204" pitchFamily="34" charset="0"/>
            </a:endParaRPr>
          </a:p>
        </p:txBody>
      </p:sp>
      <p:grpSp>
        <p:nvGrpSpPr>
          <p:cNvPr id="7" name="Group 6">
            <a:extLst>
              <a:ext uri="{FF2B5EF4-FFF2-40B4-BE49-F238E27FC236}">
                <a16:creationId xmlns:a16="http://schemas.microsoft.com/office/drawing/2014/main" xmlns="" id="{55DFC7F6-DB5B-48A1-A316-D6F33EAA22D5}"/>
              </a:ext>
            </a:extLst>
          </p:cNvPr>
          <p:cNvGrpSpPr/>
          <p:nvPr/>
        </p:nvGrpSpPr>
        <p:grpSpPr>
          <a:xfrm>
            <a:off x="1025525" y="419100"/>
            <a:ext cx="1108075" cy="914400"/>
            <a:chOff x="263525" y="268288"/>
            <a:chExt cx="1108075" cy="914400"/>
          </a:xfrm>
        </p:grpSpPr>
        <p:sp>
          <p:nvSpPr>
            <p:cNvPr id="8" name="Cube 7">
              <a:extLst>
                <a:ext uri="{FF2B5EF4-FFF2-40B4-BE49-F238E27FC236}">
                  <a16:creationId xmlns:a16="http://schemas.microsoft.com/office/drawing/2014/main" xmlns="" id="{78D0AAEE-E6B8-4D87-8482-45B66AC8EF62}"/>
                </a:ext>
              </a:extLst>
            </p:cNvPr>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Cube 8">
              <a:extLst>
                <a:ext uri="{FF2B5EF4-FFF2-40B4-BE49-F238E27FC236}">
                  <a16:creationId xmlns:a16="http://schemas.microsoft.com/office/drawing/2014/main" xmlns="" id="{9185DA81-D3BA-47DC-96DB-E73CEEE6AA43}"/>
                </a:ext>
              </a:extLst>
            </p:cNvPr>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ube 9">
              <a:extLst>
                <a:ext uri="{FF2B5EF4-FFF2-40B4-BE49-F238E27FC236}">
                  <a16:creationId xmlns:a16="http://schemas.microsoft.com/office/drawing/2014/main" xmlns="" id="{002A37CB-AD31-4155-BAFF-056CB8CF6F6F}"/>
                </a:ext>
              </a:extLst>
            </p:cNvPr>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extLst>
      <p:ext uri="{BB962C8B-B14F-4D97-AF65-F5344CB8AC3E}">
        <p14:creationId xmlns:p14="http://schemas.microsoft.com/office/powerpoint/2010/main" val="461156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xmlns="" id="{9F23232E-E495-4A90-A395-2069853E6D00}"/>
              </a:ext>
            </a:extLst>
          </p:cNvPr>
          <p:cNvSpPr>
            <a:spLocks noGrp="1"/>
          </p:cNvSpPr>
          <p:nvPr>
            <p:ph type="title"/>
          </p:nvPr>
        </p:nvSpPr>
        <p:spPr>
          <a:xfrm>
            <a:off x="2104125" y="160593"/>
            <a:ext cx="3306075" cy="1524000"/>
          </a:xfrm>
        </p:spPr>
        <p:txBody>
          <a:bodyPr rtlCol="0">
            <a:normAutofit/>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rPr>
              <a:t> </a:t>
            </a:r>
          </a:p>
        </p:txBody>
      </p:sp>
      <p:grpSp>
        <p:nvGrpSpPr>
          <p:cNvPr id="2" name="Group 1">
            <a:extLst>
              <a:ext uri="{FF2B5EF4-FFF2-40B4-BE49-F238E27FC236}">
                <a16:creationId xmlns:a16="http://schemas.microsoft.com/office/drawing/2014/main" xmlns="" id="{C94C3F92-1501-4D56-B9EB-D345B9904A52}"/>
              </a:ext>
            </a:extLst>
          </p:cNvPr>
          <p:cNvGrpSpPr/>
          <p:nvPr/>
        </p:nvGrpSpPr>
        <p:grpSpPr>
          <a:xfrm>
            <a:off x="762000" y="324644"/>
            <a:ext cx="1440375" cy="1199356"/>
            <a:chOff x="762000" y="324644"/>
            <a:chExt cx="1440375" cy="1199356"/>
          </a:xfrm>
        </p:grpSpPr>
        <p:sp>
          <p:nvSpPr>
            <p:cNvPr id="11" name="Cube 10">
              <a:extLst>
                <a:ext uri="{FF2B5EF4-FFF2-40B4-BE49-F238E27FC236}">
                  <a16:creationId xmlns:a16="http://schemas.microsoft.com/office/drawing/2014/main" xmlns="" id="{93534B66-4FA8-4784-8967-933A1064CD8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8E9FA21-7856-4FA3-BBAE-785FD58FFA11}"/>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BE3A137-4D3F-4A8A-A28A-D55B852683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E781362-ABF5-45D0-B7DE-41B76DD108A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CC25044-B328-43FE-B31B-2A823561896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609FAE8D-03DC-4B85-9404-2E8E14F8D0E4}"/>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4" name="Content Placeholder 2">
            <a:extLst>
              <a:ext uri="{FF2B5EF4-FFF2-40B4-BE49-F238E27FC236}">
                <a16:creationId xmlns:a16="http://schemas.microsoft.com/office/drawing/2014/main" xmlns="" id="{3B89C92C-5641-4D51-BD8E-6590394947D7}"/>
              </a:ext>
            </a:extLst>
          </p:cNvPr>
          <p:cNvSpPr>
            <a:spLocks noGrp="1"/>
          </p:cNvSpPr>
          <p:nvPr>
            <p:ph idx="1"/>
          </p:nvPr>
        </p:nvSpPr>
        <p:spPr>
          <a:xfrm>
            <a:off x="876300" y="2376797"/>
            <a:ext cx="10439400" cy="4155766"/>
          </a:xfrm>
        </p:spPr>
        <p:txBody>
          <a:bodyPr/>
          <a:lstStyle/>
          <a:p>
            <a:pPr marL="742950" indent="-742950">
              <a:buFont typeface="+mj-lt"/>
              <a:buAutoNum type="arabicPeriod" startAt="4"/>
              <a:defRPr/>
            </a:pPr>
            <a:r>
              <a:rPr lang="en-US" sz="3600" b="1" dirty="0"/>
              <a:t>We were reconciled to God while we were yet enemies therefore, we need to extend God’s grace to others.</a:t>
            </a:r>
          </a:p>
          <a:p>
            <a:pPr marL="742950" indent="-742950">
              <a:buFont typeface="+mj-lt"/>
              <a:buAutoNum type="arabicPeriod" startAt="4"/>
              <a:defRPr/>
            </a:pPr>
            <a:r>
              <a:rPr lang="en-US" sz="3600" b="1" dirty="0"/>
              <a:t>We need to follow God’s example and extend forgiveness to offenders even though we are the offended party.  </a:t>
            </a:r>
          </a:p>
        </p:txBody>
      </p:sp>
    </p:spTree>
    <p:extLst>
      <p:ext uri="{BB962C8B-B14F-4D97-AF65-F5344CB8AC3E}">
        <p14:creationId xmlns:p14="http://schemas.microsoft.com/office/powerpoint/2010/main" val="849027254"/>
      </p:ext>
    </p:extLst>
  </p:cSld>
  <p:clrMapOvr>
    <a:overrideClrMapping bg1="lt1" tx1="dk1" bg2="lt2" tx2="dk2" accent1="accent1" accent2="accent2" accent3="accent3" accent4="accent4" accent5="accent5" accent6="accent6" hlink="hlink" folHlink="folHlink"/>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ube 3">
            <a:extLst>
              <a:ext uri="{FF2B5EF4-FFF2-40B4-BE49-F238E27FC236}">
                <a16:creationId xmlns:a16="http://schemas.microsoft.com/office/drawing/2014/main" xmlns="" id="{6EE24EC3-BF27-4378-B057-45E478D107E2}"/>
              </a:ext>
            </a:extLst>
          </p:cNvPr>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a:extLst>
              <a:ext uri="{FF2B5EF4-FFF2-40B4-BE49-F238E27FC236}">
                <a16:creationId xmlns:a16="http://schemas.microsoft.com/office/drawing/2014/main" xmlns="" id="{34C81038-A3AB-4815-B498-6CD412969858}"/>
              </a:ext>
            </a:extLst>
          </p:cNvPr>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a:extLst>
              <a:ext uri="{FF2B5EF4-FFF2-40B4-BE49-F238E27FC236}">
                <a16:creationId xmlns:a16="http://schemas.microsoft.com/office/drawing/2014/main" xmlns="" id="{429191BF-8A43-4052-815F-B29FF009FD2D}"/>
              </a:ext>
            </a:extLst>
          </p:cNvPr>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989" name="TextBox 14">
            <a:extLst>
              <a:ext uri="{FF2B5EF4-FFF2-40B4-BE49-F238E27FC236}">
                <a16:creationId xmlns:a16="http://schemas.microsoft.com/office/drawing/2014/main" xmlns="" id="{62AF1839-F7E4-4AAF-BE51-AEAB27C008E8}"/>
              </a:ext>
            </a:extLst>
          </p:cNvPr>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Justice</a:t>
            </a:r>
          </a:p>
        </p:txBody>
      </p:sp>
      <p:sp>
        <p:nvSpPr>
          <p:cNvPr id="41990" name="TextBox 15">
            <a:extLst>
              <a:ext uri="{FF2B5EF4-FFF2-40B4-BE49-F238E27FC236}">
                <a16:creationId xmlns:a16="http://schemas.microsoft.com/office/drawing/2014/main" xmlns="" id="{C4B9247B-C4CA-4CF3-821B-C99D98004B32}"/>
              </a:ext>
            </a:extLst>
          </p:cNvPr>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Truth </a:t>
            </a:r>
          </a:p>
        </p:txBody>
      </p:sp>
      <p:sp>
        <p:nvSpPr>
          <p:cNvPr id="41991" name="TextBox 16">
            <a:extLst>
              <a:ext uri="{FF2B5EF4-FFF2-40B4-BE49-F238E27FC236}">
                <a16:creationId xmlns:a16="http://schemas.microsoft.com/office/drawing/2014/main" xmlns="" id="{5CDF0895-3A7F-4682-A1EB-8119271A1D31}"/>
              </a:ext>
            </a:extLst>
          </p:cNvPr>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Love</a:t>
            </a:r>
          </a:p>
        </p:txBody>
      </p:sp>
      <p:sp>
        <p:nvSpPr>
          <p:cNvPr id="32777" name="Content Placeholder 2">
            <a:extLst>
              <a:ext uri="{FF2B5EF4-FFF2-40B4-BE49-F238E27FC236}">
                <a16:creationId xmlns:a16="http://schemas.microsoft.com/office/drawing/2014/main" xmlns="" id="{A46BC66E-3268-4516-9904-A63284EBB07F}"/>
              </a:ext>
            </a:extLst>
          </p:cNvPr>
          <p:cNvSpPr>
            <a:spLocks noGrp="1"/>
          </p:cNvSpPr>
          <p:nvPr>
            <p:ph idx="1"/>
          </p:nvPr>
        </p:nvSpPr>
        <p:spPr>
          <a:xfrm>
            <a:off x="2028825" y="1828800"/>
            <a:ext cx="8134350" cy="4876800"/>
          </a:xfrm>
        </p:spPr>
        <p:txBody>
          <a:bodyPr/>
          <a:lstStyle/>
          <a:p>
            <a:pPr marL="0" indent="0" algn="ctr">
              <a:buNone/>
              <a:defRPr/>
            </a:pPr>
            <a:r>
              <a:rPr lang="en-US" sz="3600" b="1" dirty="0"/>
              <a:t>Please join me at 5:00 p.m. </a:t>
            </a:r>
          </a:p>
          <a:p>
            <a:pPr marL="0" indent="0" algn="ctr">
              <a:buNone/>
              <a:defRPr/>
            </a:pPr>
            <a:r>
              <a:rPr lang="en-US" sz="3600" b="1" dirty="0"/>
              <a:t>For </a:t>
            </a:r>
          </a:p>
          <a:p>
            <a:pPr marL="0" indent="0" algn="ctr">
              <a:buNone/>
              <a:defRPr/>
            </a:pPr>
            <a:r>
              <a:rPr lang="en-US" sz="4000" b="1" dirty="0"/>
              <a:t>Zoom Discussion </a:t>
            </a:r>
          </a:p>
          <a:p>
            <a:pPr marL="0" indent="0" algn="ctr">
              <a:buNone/>
              <a:defRPr/>
            </a:pPr>
            <a:endParaRPr lang="en-US" sz="1400" b="1" dirty="0"/>
          </a:p>
          <a:p>
            <a:pPr marL="0" indent="0" algn="ctr">
              <a:buNone/>
              <a:defRPr/>
            </a:pPr>
            <a:r>
              <a:rPr lang="en-US" sz="3600" b="1" dirty="0"/>
              <a:t>If you are not on our email list, please contact me at </a:t>
            </a:r>
            <a:r>
              <a:rPr lang="en-US" sz="3600" b="1" dirty="0">
                <a:hlinkClick r:id="rId4"/>
              </a:rPr>
              <a:t>Jimfres@gmail.com</a:t>
            </a:r>
            <a:r>
              <a:rPr lang="en-US" sz="3600" b="1" dirty="0"/>
              <a:t>  and I will add you to the list. </a:t>
            </a:r>
          </a:p>
        </p:txBody>
      </p:sp>
    </p:spTree>
    <p:extLst>
      <p:ext uri="{BB962C8B-B14F-4D97-AF65-F5344CB8AC3E}">
        <p14:creationId xmlns:p14="http://schemas.microsoft.com/office/powerpoint/2010/main" val="3867980490"/>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0E6EF7-702A-4F48-A61E-AC6BAD3C6B36}"/>
              </a:ext>
            </a:extLst>
          </p:cNvPr>
          <p:cNvSpPr/>
          <p:nvPr/>
        </p:nvSpPr>
        <p:spPr>
          <a:xfrm>
            <a:off x="0" y="0"/>
            <a:ext cx="12192000" cy="6858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Lightning Bolt 5">
            <a:extLst>
              <a:ext uri="{FF2B5EF4-FFF2-40B4-BE49-F238E27FC236}">
                <a16:creationId xmlns:a16="http://schemas.microsoft.com/office/drawing/2014/main" xmlns="" id="{862C6AE3-C3E9-4F1E-85E0-3C9D706B04BA}"/>
              </a:ext>
            </a:extLst>
          </p:cNvPr>
          <p:cNvSpPr/>
          <p:nvPr/>
        </p:nvSpPr>
        <p:spPr>
          <a:xfrm>
            <a:off x="2133600" y="1219200"/>
            <a:ext cx="8077200" cy="548640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45" name="Content Placeholder 2">
            <a:extLst>
              <a:ext uri="{FF2B5EF4-FFF2-40B4-BE49-F238E27FC236}">
                <a16:creationId xmlns:a16="http://schemas.microsoft.com/office/drawing/2014/main" xmlns="" id="{78E7A9BC-7B6A-4A73-8012-E044C0DC7230}"/>
              </a:ext>
            </a:extLst>
          </p:cNvPr>
          <p:cNvSpPr>
            <a:spLocks noGrp="1"/>
          </p:cNvSpPr>
          <p:nvPr>
            <p:ph idx="1"/>
          </p:nvPr>
        </p:nvSpPr>
        <p:spPr>
          <a:xfrm>
            <a:off x="838200" y="1871457"/>
            <a:ext cx="10668000" cy="4532312"/>
          </a:xfrm>
        </p:spPr>
        <p:txBody>
          <a:bodyPr/>
          <a:lstStyle/>
          <a:p>
            <a:pPr marL="0" indent="0">
              <a:buNone/>
            </a:pPr>
            <a:r>
              <a:rPr lang="en-US" altLang="en-US" sz="3600" b="1" dirty="0">
                <a:ea typeface="Tahoma" panose="020B0604030504040204" pitchFamily="34" charset="0"/>
                <a:cs typeface="Tahoma" panose="020B0604030504040204" pitchFamily="34" charset="0"/>
              </a:rPr>
              <a:t>Social Fracturing</a:t>
            </a:r>
          </a:p>
          <a:p>
            <a:r>
              <a:rPr lang="en-US" altLang="en-US" sz="3600" b="1" dirty="0">
                <a:ea typeface="Tahoma" panose="020B0604030504040204" pitchFamily="34" charset="0"/>
                <a:cs typeface="Tahoma" panose="020B0604030504040204" pitchFamily="34" charset="0"/>
              </a:rPr>
              <a:t>Tribalism – Social and political polarization has divided every sector of our society and caused groups to form with total allegiance to a particular belief or political persuasion. This has paralyzed our government at the local, state and federal level and is dividing friends, families and churches. </a:t>
            </a:r>
          </a:p>
        </p:txBody>
      </p:sp>
      <p:grpSp>
        <p:nvGrpSpPr>
          <p:cNvPr id="7" name="Group 6">
            <a:extLst>
              <a:ext uri="{FF2B5EF4-FFF2-40B4-BE49-F238E27FC236}">
                <a16:creationId xmlns:a16="http://schemas.microsoft.com/office/drawing/2014/main" xmlns="" id="{602C72E4-4741-4C9D-B803-7BF9A71FE8F1}"/>
              </a:ext>
            </a:extLst>
          </p:cNvPr>
          <p:cNvGrpSpPr/>
          <p:nvPr/>
        </p:nvGrpSpPr>
        <p:grpSpPr>
          <a:xfrm>
            <a:off x="1007712" y="420584"/>
            <a:ext cx="1108075" cy="914400"/>
            <a:chOff x="263525" y="268288"/>
            <a:chExt cx="1108075" cy="914400"/>
          </a:xfrm>
        </p:grpSpPr>
        <p:sp>
          <p:nvSpPr>
            <p:cNvPr id="8" name="Cube 7">
              <a:extLst>
                <a:ext uri="{FF2B5EF4-FFF2-40B4-BE49-F238E27FC236}">
                  <a16:creationId xmlns:a16="http://schemas.microsoft.com/office/drawing/2014/main" xmlns="" id="{DF85C031-2992-4A3C-A63E-33C4E2016DAB}"/>
                </a:ext>
              </a:extLst>
            </p:cNvPr>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Cube 8">
              <a:extLst>
                <a:ext uri="{FF2B5EF4-FFF2-40B4-BE49-F238E27FC236}">
                  <a16:creationId xmlns:a16="http://schemas.microsoft.com/office/drawing/2014/main" xmlns="" id="{2E8A616F-B013-4DAC-8B8B-E6CED31F055B}"/>
                </a:ext>
              </a:extLst>
            </p:cNvPr>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ube 9">
              <a:extLst>
                <a:ext uri="{FF2B5EF4-FFF2-40B4-BE49-F238E27FC236}">
                  <a16:creationId xmlns:a16="http://schemas.microsoft.com/office/drawing/2014/main" xmlns="" id="{865F1780-4CA2-4A2C-85CA-B933387759BD}"/>
                </a:ext>
              </a:extLst>
            </p:cNvPr>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0E6EF7-702A-4F48-A61E-AC6BAD3C6B36}"/>
              </a:ext>
            </a:extLst>
          </p:cNvPr>
          <p:cNvSpPr/>
          <p:nvPr/>
        </p:nvSpPr>
        <p:spPr>
          <a:xfrm>
            <a:off x="0" y="0"/>
            <a:ext cx="12192000" cy="6858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Lightning Bolt 5">
            <a:extLst>
              <a:ext uri="{FF2B5EF4-FFF2-40B4-BE49-F238E27FC236}">
                <a16:creationId xmlns:a16="http://schemas.microsoft.com/office/drawing/2014/main" xmlns="" id="{862C6AE3-C3E9-4F1E-85E0-3C9D706B04BA}"/>
              </a:ext>
            </a:extLst>
          </p:cNvPr>
          <p:cNvSpPr/>
          <p:nvPr/>
        </p:nvSpPr>
        <p:spPr>
          <a:xfrm>
            <a:off x="2133600" y="1219200"/>
            <a:ext cx="8077200" cy="548640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45" name="Content Placeholder 2">
            <a:extLst>
              <a:ext uri="{FF2B5EF4-FFF2-40B4-BE49-F238E27FC236}">
                <a16:creationId xmlns:a16="http://schemas.microsoft.com/office/drawing/2014/main" xmlns="" id="{78E7A9BC-7B6A-4A73-8012-E044C0DC7230}"/>
              </a:ext>
            </a:extLst>
          </p:cNvPr>
          <p:cNvSpPr>
            <a:spLocks noGrp="1"/>
          </p:cNvSpPr>
          <p:nvPr>
            <p:ph idx="1"/>
          </p:nvPr>
        </p:nvSpPr>
        <p:spPr>
          <a:xfrm>
            <a:off x="955036" y="2133600"/>
            <a:ext cx="10744200" cy="4343400"/>
          </a:xfrm>
        </p:spPr>
        <p:txBody>
          <a:bodyPr/>
          <a:lstStyle/>
          <a:p>
            <a:pPr marL="0" indent="0">
              <a:buNone/>
            </a:pPr>
            <a:r>
              <a:rPr lang="en-US" altLang="en-US" sz="3600" b="1" dirty="0"/>
              <a:t>Social Fracturing</a:t>
            </a:r>
          </a:p>
          <a:p>
            <a:r>
              <a:rPr lang="en-US" altLang="en-US" sz="3600" b="1" dirty="0"/>
              <a:t>Sexism – The emergence of a politicized LGBTQ movement that has challenged our thinking concerning sexual identity and the definition of marriage has caused a fracturing not only in the church but across all sectors of society. </a:t>
            </a:r>
          </a:p>
        </p:txBody>
      </p:sp>
      <p:grpSp>
        <p:nvGrpSpPr>
          <p:cNvPr id="9" name="Group 8">
            <a:extLst>
              <a:ext uri="{FF2B5EF4-FFF2-40B4-BE49-F238E27FC236}">
                <a16:creationId xmlns:a16="http://schemas.microsoft.com/office/drawing/2014/main" xmlns="" id="{C43093CB-AA7F-4D53-989E-337EA923EDFC}"/>
              </a:ext>
            </a:extLst>
          </p:cNvPr>
          <p:cNvGrpSpPr/>
          <p:nvPr/>
        </p:nvGrpSpPr>
        <p:grpSpPr>
          <a:xfrm>
            <a:off x="873125" y="381000"/>
            <a:ext cx="1108075" cy="914400"/>
            <a:chOff x="263525" y="268288"/>
            <a:chExt cx="1108075" cy="914400"/>
          </a:xfrm>
        </p:grpSpPr>
        <p:sp>
          <p:nvSpPr>
            <p:cNvPr id="10" name="Cube 9">
              <a:extLst>
                <a:ext uri="{FF2B5EF4-FFF2-40B4-BE49-F238E27FC236}">
                  <a16:creationId xmlns:a16="http://schemas.microsoft.com/office/drawing/2014/main" xmlns="" id="{39EA831F-3FEF-4AF4-B330-5CDEE255F881}"/>
                </a:ext>
              </a:extLst>
            </p:cNvPr>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Cube 10">
              <a:extLst>
                <a:ext uri="{FF2B5EF4-FFF2-40B4-BE49-F238E27FC236}">
                  <a16:creationId xmlns:a16="http://schemas.microsoft.com/office/drawing/2014/main" xmlns="" id="{517FFF77-9996-44B6-83AA-ECADD8CC4892}"/>
                </a:ext>
              </a:extLst>
            </p:cNvPr>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B8605C25-E2AC-4293-A088-CDB7F499A0EF}"/>
                </a:ext>
              </a:extLst>
            </p:cNvPr>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extLst>
      <p:ext uri="{BB962C8B-B14F-4D97-AF65-F5344CB8AC3E}">
        <p14:creationId xmlns:p14="http://schemas.microsoft.com/office/powerpoint/2010/main" val="276311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xmlns="" id="{FC40E0EC-1E57-440A-8197-9AD4DA6627E6}"/>
              </a:ext>
            </a:extLst>
          </p:cNvPr>
          <p:cNvGrpSpPr/>
          <p:nvPr/>
        </p:nvGrpSpPr>
        <p:grpSpPr>
          <a:xfrm>
            <a:off x="609600" y="303213"/>
            <a:ext cx="1137444" cy="914400"/>
            <a:chOff x="710766" y="267587"/>
            <a:chExt cx="1137444" cy="914400"/>
          </a:xfrm>
        </p:grpSpPr>
        <p:grpSp>
          <p:nvGrpSpPr>
            <p:cNvPr id="2" name="Group 1">
              <a:extLst>
                <a:ext uri="{FF2B5EF4-FFF2-40B4-BE49-F238E27FC236}">
                  <a16:creationId xmlns:a16="http://schemas.microsoft.com/office/drawing/2014/main" xmlns="" id="{802EF8F3-A74F-4F07-AF26-B32E1BB982C5}"/>
                </a:ext>
              </a:extLst>
            </p:cNvPr>
            <p:cNvGrpSpPr/>
            <p:nvPr/>
          </p:nvGrpSpPr>
          <p:grpSpPr>
            <a:xfrm>
              <a:off x="710766" y="267587"/>
              <a:ext cx="1108076" cy="914400"/>
              <a:chOff x="1787525" y="268288"/>
              <a:chExt cx="1108076" cy="914400"/>
            </a:xfrm>
          </p:grpSpPr>
          <p:sp>
            <p:nvSpPr>
              <p:cNvPr id="4" name="Cube 3">
                <a:extLst>
                  <a:ext uri="{FF2B5EF4-FFF2-40B4-BE49-F238E27FC236}">
                    <a16:creationId xmlns:a16="http://schemas.microsoft.com/office/drawing/2014/main" xmlns="" id="{336A166B-0179-4BAB-84EC-E6CEF0E6D347}"/>
                  </a:ext>
                </a:extLst>
              </p:cNvPr>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a:extLst>
                  <a:ext uri="{FF2B5EF4-FFF2-40B4-BE49-F238E27FC236}">
                    <a16:creationId xmlns:a16="http://schemas.microsoft.com/office/drawing/2014/main" xmlns="" id="{C463F42A-73F3-428A-8A24-2E19D79C080F}"/>
                  </a:ext>
                </a:extLst>
              </p:cNvPr>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a:extLst>
                  <a:ext uri="{FF2B5EF4-FFF2-40B4-BE49-F238E27FC236}">
                    <a16:creationId xmlns:a16="http://schemas.microsoft.com/office/drawing/2014/main" xmlns="" id="{93185740-0C25-4626-BC02-D40397EE6ECC}"/>
                  </a:ext>
                </a:extLst>
              </p:cNvPr>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3317" name="TextBox 14">
              <a:extLst>
                <a:ext uri="{FF2B5EF4-FFF2-40B4-BE49-F238E27FC236}">
                  <a16:creationId xmlns:a16="http://schemas.microsoft.com/office/drawing/2014/main" xmlns="" id="{53B7CE9C-913F-4D81-B065-C925716ADB17}"/>
                </a:ext>
              </a:extLst>
            </p:cNvPr>
            <p:cNvSpPr txBox="1">
              <a:spLocks noChangeArrowheads="1"/>
            </p:cNvSpPr>
            <p:nvPr/>
          </p:nvSpPr>
          <p:spPr bwMode="auto">
            <a:xfrm>
              <a:off x="745259" y="394586"/>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3318" name="TextBox 15">
              <a:extLst>
                <a:ext uri="{FF2B5EF4-FFF2-40B4-BE49-F238E27FC236}">
                  <a16:creationId xmlns:a16="http://schemas.microsoft.com/office/drawing/2014/main" xmlns="" id="{62964A5B-453F-4FF4-BAD3-81E6A1356F97}"/>
                </a:ext>
              </a:extLst>
            </p:cNvPr>
            <p:cNvSpPr txBox="1">
              <a:spLocks noChangeArrowheads="1"/>
            </p:cNvSpPr>
            <p:nvPr/>
          </p:nvSpPr>
          <p:spPr bwMode="auto">
            <a:xfrm>
              <a:off x="713941" y="831149"/>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3319" name="TextBox 16">
              <a:extLst>
                <a:ext uri="{FF2B5EF4-FFF2-40B4-BE49-F238E27FC236}">
                  <a16:creationId xmlns:a16="http://schemas.microsoft.com/office/drawing/2014/main" xmlns="" id="{17AA3A7F-DDEB-44E5-9C62-C33685A7B37F}"/>
                </a:ext>
              </a:extLst>
            </p:cNvPr>
            <p:cNvSpPr txBox="1">
              <a:spLocks noChangeArrowheads="1"/>
            </p:cNvSpPr>
            <p:nvPr/>
          </p:nvSpPr>
          <p:spPr bwMode="auto">
            <a:xfrm>
              <a:off x="1297348" y="704150"/>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8" name="Title 17">
            <a:extLst>
              <a:ext uri="{FF2B5EF4-FFF2-40B4-BE49-F238E27FC236}">
                <a16:creationId xmlns:a16="http://schemas.microsoft.com/office/drawing/2014/main" xmlns="" id="{FFD30434-F2FA-4BF5-8505-9965F23131E1}"/>
              </a:ext>
            </a:extLst>
          </p:cNvPr>
          <p:cNvSpPr>
            <a:spLocks noGrp="1"/>
          </p:cNvSpPr>
          <p:nvPr>
            <p:ph type="title"/>
          </p:nvPr>
        </p:nvSpPr>
        <p:spPr>
          <a:xfrm>
            <a:off x="8534400" y="2895600"/>
            <a:ext cx="4003674" cy="1371600"/>
          </a:xfrm>
        </p:spPr>
        <p:txBody>
          <a:bodyPr rtlCol="0">
            <a:normAutofit/>
          </a:bodyPr>
          <a:lstStyle/>
          <a:p>
            <a:pPr algn="ctr" eaLnBrk="1" fontAlgn="auto" hangingPunct="1">
              <a:spcAft>
                <a:spcPts val="0"/>
              </a:spcAft>
              <a:defRPr/>
            </a:pPr>
            <a:r>
              <a:rPr lang="en-US" altLang="en-US" sz="3600" b="1" dirty="0">
                <a:latin typeface="+mn-lt"/>
                <a:cs typeface="Tahoma" panose="020B0604030504040204" pitchFamily="34" charset="0"/>
              </a:rPr>
              <a:t>Racial </a:t>
            </a:r>
            <a:br>
              <a:rPr lang="en-US" altLang="en-US" sz="3600" b="1" dirty="0">
                <a:latin typeface="+mn-lt"/>
                <a:cs typeface="Tahoma" panose="020B0604030504040204" pitchFamily="34" charset="0"/>
              </a:rPr>
            </a:br>
            <a:r>
              <a:rPr lang="en-US" altLang="en-US" sz="3600" b="1" dirty="0">
                <a:latin typeface="+mn-lt"/>
                <a:cs typeface="Tahoma" panose="020B0604030504040204" pitchFamily="34" charset="0"/>
              </a:rPr>
              <a:t>Fracturing </a:t>
            </a:r>
            <a:endParaRPr lang="en-US" sz="3600"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pic>
        <p:nvPicPr>
          <p:cNvPr id="3" name="Content Placeholder 2">
            <a:extLst>
              <a:ext uri="{FF2B5EF4-FFF2-40B4-BE49-F238E27FC236}">
                <a16:creationId xmlns:a16="http://schemas.microsoft.com/office/drawing/2014/main" xmlns="" id="{718C695D-0671-46C6-898B-D715A687C6E6}"/>
              </a:ext>
            </a:extLst>
          </p:cNvPr>
          <p:cNvPicPr>
            <a:picLocks noGrp="1" noChangeAspect="1"/>
          </p:cNvPicPr>
          <p:nvPr>
            <p:ph idx="1"/>
          </p:nvPr>
        </p:nvPicPr>
        <p:blipFill>
          <a:blip r:embed="rId4"/>
          <a:stretch>
            <a:fillRect/>
          </a:stretch>
        </p:blipFill>
        <p:spPr>
          <a:xfrm>
            <a:off x="609600" y="1321351"/>
            <a:ext cx="7835407" cy="5261733"/>
          </a:xfrm>
          <a:prstGeom prst="rect">
            <a:avLst/>
          </a:prstGeom>
        </p:spPr>
      </p:pic>
    </p:spTree>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6C1771A8-26E0-409E-B98B-836939310366}"/>
              </a:ext>
            </a:extLst>
          </p:cNvPr>
          <p:cNvGrpSpPr/>
          <p:nvPr/>
        </p:nvGrpSpPr>
        <p:grpSpPr>
          <a:xfrm>
            <a:off x="609600" y="228600"/>
            <a:ext cx="1108076" cy="914400"/>
            <a:chOff x="1787525" y="268288"/>
            <a:chExt cx="1108076" cy="914400"/>
          </a:xfrm>
        </p:grpSpPr>
        <p:sp>
          <p:nvSpPr>
            <p:cNvPr id="4" name="Cube 3">
              <a:extLst>
                <a:ext uri="{FF2B5EF4-FFF2-40B4-BE49-F238E27FC236}">
                  <a16:creationId xmlns:a16="http://schemas.microsoft.com/office/drawing/2014/main" xmlns="" id="{7BAEAD5A-EB6A-49D9-8AAA-531BC3159745}"/>
                </a:ext>
              </a:extLst>
            </p:cNvPr>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a:extLst>
                <a:ext uri="{FF2B5EF4-FFF2-40B4-BE49-F238E27FC236}">
                  <a16:creationId xmlns:a16="http://schemas.microsoft.com/office/drawing/2014/main" xmlns="" id="{FFBA1AD5-9C62-4A78-996D-91A4A8F53582}"/>
                </a:ext>
              </a:extLst>
            </p:cNvPr>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a:extLst>
                <a:ext uri="{FF2B5EF4-FFF2-40B4-BE49-F238E27FC236}">
                  <a16:creationId xmlns:a16="http://schemas.microsoft.com/office/drawing/2014/main" xmlns="" id="{C47408B4-EFE8-4146-A2FB-EB6B3D00DEDE}"/>
                </a:ext>
              </a:extLst>
            </p:cNvPr>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5" name="TextBox 14">
              <a:extLst>
                <a:ext uri="{FF2B5EF4-FFF2-40B4-BE49-F238E27FC236}">
                  <a16:creationId xmlns:a16="http://schemas.microsoft.com/office/drawing/2014/main" xmlns="" id="{373276DF-DC1F-40B1-84D8-104CB523ADB6}"/>
                </a:ext>
              </a:extLst>
            </p:cNvPr>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5366" name="TextBox 15">
              <a:extLst>
                <a:ext uri="{FF2B5EF4-FFF2-40B4-BE49-F238E27FC236}">
                  <a16:creationId xmlns:a16="http://schemas.microsoft.com/office/drawing/2014/main" xmlns="" id="{FA715D43-8F02-4C22-9996-A3F20F46926D}"/>
                </a:ext>
              </a:extLst>
            </p:cNvPr>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Truth </a:t>
              </a:r>
            </a:p>
          </p:txBody>
        </p:sp>
        <p:sp>
          <p:nvSpPr>
            <p:cNvPr id="15367" name="TextBox 16">
              <a:extLst>
                <a:ext uri="{FF2B5EF4-FFF2-40B4-BE49-F238E27FC236}">
                  <a16:creationId xmlns:a16="http://schemas.microsoft.com/office/drawing/2014/main" xmlns="" id="{6117E929-A276-4EB3-82B6-D845212D17BE}"/>
                </a:ext>
              </a:extLst>
            </p:cNvPr>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Love</a:t>
              </a:r>
            </a:p>
          </p:txBody>
        </p:sp>
      </p:grpSp>
      <p:sp>
        <p:nvSpPr>
          <p:cNvPr id="18" name="Title 17">
            <a:extLst>
              <a:ext uri="{FF2B5EF4-FFF2-40B4-BE49-F238E27FC236}">
                <a16:creationId xmlns:a16="http://schemas.microsoft.com/office/drawing/2014/main" xmlns="" id="{E6C54E83-27F8-469C-B2F4-F50D586AC84D}"/>
              </a:ext>
            </a:extLst>
          </p:cNvPr>
          <p:cNvSpPr>
            <a:spLocks noGrp="1"/>
          </p:cNvSpPr>
          <p:nvPr>
            <p:ph type="title"/>
          </p:nvPr>
        </p:nvSpPr>
        <p:spPr>
          <a:xfrm>
            <a:off x="8915977" y="3276600"/>
            <a:ext cx="3263901" cy="896937"/>
          </a:xfrm>
        </p:spPr>
        <p:txBody>
          <a:bodyPr rtlCol="0">
            <a:normAutofit fontScale="90000"/>
          </a:bodyPr>
          <a:lstStyle/>
          <a:p>
            <a:pPr algn="ctr" eaLnBrk="1" fontAlgn="auto" hangingPunct="1">
              <a:spcAft>
                <a:spcPts val="0"/>
              </a:spcAft>
              <a:defRPr/>
            </a:pPr>
            <a:r>
              <a:rPr lang="en-US" altLang="en-US" sz="3600" b="1" dirty="0">
                <a:latin typeface="+mn-lt"/>
                <a:cs typeface="Tahoma" panose="020B0604030504040204" pitchFamily="34" charset="0"/>
              </a:rPr>
              <a:t>Economic </a:t>
            </a:r>
            <a:br>
              <a:rPr lang="en-US" altLang="en-US" sz="3600" b="1" dirty="0">
                <a:latin typeface="+mn-lt"/>
                <a:cs typeface="Tahoma" panose="020B0604030504040204" pitchFamily="34" charset="0"/>
              </a:rPr>
            </a:br>
            <a:r>
              <a:rPr lang="en-US" altLang="en-US" sz="3600" b="1" dirty="0">
                <a:latin typeface="+mn-lt"/>
                <a:cs typeface="Tahoma" panose="020B0604030504040204" pitchFamily="34" charset="0"/>
              </a:rPr>
              <a:t>Fracturing </a:t>
            </a:r>
            <a:endParaRPr lang="en-US" sz="3600"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pic>
        <p:nvPicPr>
          <p:cNvPr id="15369" name="Picture 2" descr="http://image.slidesharecdn.com/innercitypovertypowerpoint2-100110184935-phpapp01/95/inner-city-poverty-powerpoint-2-3-728.jpg?cb=1263170995">
            <a:extLst>
              <a:ext uri="{FF2B5EF4-FFF2-40B4-BE49-F238E27FC236}">
                <a16:creationId xmlns:a16="http://schemas.microsoft.com/office/drawing/2014/main" xmlns="" id="{24111755-5DEB-4E0B-83C9-EF8099F067B5}"/>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09600" y="1315353"/>
            <a:ext cx="8589067" cy="5222083"/>
          </a:xfrm>
          <a:noFill/>
        </p:spPr>
      </p:pic>
    </p:spTree>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0EE2190A-1BBB-47A6-B97E-00B5F19835D2}"/>
              </a:ext>
            </a:extLst>
          </p:cNvPr>
          <p:cNvGrpSpPr/>
          <p:nvPr/>
        </p:nvGrpSpPr>
        <p:grpSpPr>
          <a:xfrm>
            <a:off x="533400" y="425584"/>
            <a:ext cx="1108076" cy="914400"/>
            <a:chOff x="1787525" y="268288"/>
            <a:chExt cx="1108076" cy="914400"/>
          </a:xfrm>
        </p:grpSpPr>
        <p:sp>
          <p:nvSpPr>
            <p:cNvPr id="4" name="Cube 3">
              <a:extLst>
                <a:ext uri="{FF2B5EF4-FFF2-40B4-BE49-F238E27FC236}">
                  <a16:creationId xmlns:a16="http://schemas.microsoft.com/office/drawing/2014/main" xmlns="" id="{00E92008-55E6-4885-98FD-495B8DFC7D47}"/>
                </a:ext>
              </a:extLst>
            </p:cNvPr>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a:extLst>
                <a:ext uri="{FF2B5EF4-FFF2-40B4-BE49-F238E27FC236}">
                  <a16:creationId xmlns:a16="http://schemas.microsoft.com/office/drawing/2014/main" xmlns="" id="{C0E49036-6C05-4363-94EA-2450E2A5F54C}"/>
                </a:ext>
              </a:extLst>
            </p:cNvPr>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a:extLst>
                <a:ext uri="{FF2B5EF4-FFF2-40B4-BE49-F238E27FC236}">
                  <a16:creationId xmlns:a16="http://schemas.microsoft.com/office/drawing/2014/main" xmlns="" id="{AD5B9CF5-0EF5-4E8F-BA1F-9F55253FA42C}"/>
                </a:ext>
              </a:extLst>
            </p:cNvPr>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TextBox 14">
              <a:extLst>
                <a:ext uri="{FF2B5EF4-FFF2-40B4-BE49-F238E27FC236}">
                  <a16:creationId xmlns:a16="http://schemas.microsoft.com/office/drawing/2014/main" xmlns="" id="{A6117DF7-4986-47FD-A458-814672725B79}"/>
                </a:ext>
              </a:extLst>
            </p:cNvPr>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Justice</a:t>
              </a:r>
            </a:p>
          </p:txBody>
        </p:sp>
        <p:sp>
          <p:nvSpPr>
            <p:cNvPr id="11270" name="TextBox 15">
              <a:extLst>
                <a:ext uri="{FF2B5EF4-FFF2-40B4-BE49-F238E27FC236}">
                  <a16:creationId xmlns:a16="http://schemas.microsoft.com/office/drawing/2014/main" xmlns="" id="{15C38ADE-C3CD-4D42-B1CC-82A7FCD3750D}"/>
                </a:ext>
              </a:extLst>
            </p:cNvPr>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1271" name="TextBox 16">
              <a:extLst>
                <a:ext uri="{FF2B5EF4-FFF2-40B4-BE49-F238E27FC236}">
                  <a16:creationId xmlns:a16="http://schemas.microsoft.com/office/drawing/2014/main" xmlns="" id="{EA7798E6-9C1B-4592-983F-C9FDE7F42284}"/>
                </a:ext>
              </a:extLst>
            </p:cNvPr>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18" name="Title 17">
            <a:extLst>
              <a:ext uri="{FF2B5EF4-FFF2-40B4-BE49-F238E27FC236}">
                <a16:creationId xmlns:a16="http://schemas.microsoft.com/office/drawing/2014/main" xmlns="" id="{DA5BF5DE-876D-4C4E-8FC8-18D7BB47B05A}"/>
              </a:ext>
            </a:extLst>
          </p:cNvPr>
          <p:cNvSpPr>
            <a:spLocks noGrp="1"/>
          </p:cNvSpPr>
          <p:nvPr>
            <p:ph type="title"/>
          </p:nvPr>
        </p:nvSpPr>
        <p:spPr>
          <a:xfrm>
            <a:off x="8458200" y="2682665"/>
            <a:ext cx="3317875" cy="896937"/>
          </a:xfrm>
        </p:spPr>
        <p:txBody>
          <a:bodyPr rtlCol="0">
            <a:normAutofit fontScale="90000"/>
          </a:bodyPr>
          <a:lstStyle/>
          <a:p>
            <a:pPr algn="ctr" eaLnBrk="1" fontAlgn="auto" hangingPunct="1">
              <a:spcAft>
                <a:spcPts val="0"/>
              </a:spcAft>
              <a:defRPr/>
            </a:pPr>
            <a:r>
              <a:rPr lang="en-US" altLang="en-US" sz="3600" b="1" dirty="0">
                <a:latin typeface="+mn-lt"/>
                <a:cs typeface="Tahoma" panose="020B0604030504040204" pitchFamily="34" charset="0"/>
              </a:rPr>
              <a:t>Marriage</a:t>
            </a:r>
            <a:br>
              <a:rPr lang="en-US" altLang="en-US" sz="3600" b="1" dirty="0">
                <a:latin typeface="+mn-lt"/>
                <a:cs typeface="Tahoma" panose="020B0604030504040204" pitchFamily="34" charset="0"/>
              </a:rPr>
            </a:br>
            <a:r>
              <a:rPr lang="en-US" altLang="en-US" sz="3600" b="1" dirty="0">
                <a:latin typeface="+mn-lt"/>
                <a:cs typeface="Tahoma" panose="020B0604030504040204" pitchFamily="34" charset="0"/>
              </a:rPr>
              <a:t> Fracturing</a:t>
            </a:r>
            <a:endParaRPr lang="en-US" sz="3600"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pic>
        <p:nvPicPr>
          <p:cNvPr id="11273" name="Picture 11" descr="http://i.dailymail.co.uk/i/pix/2014/07/01/article-2676863-1F4F27F900000578-885_634x352.jpg">
            <a:extLst>
              <a:ext uri="{FF2B5EF4-FFF2-40B4-BE49-F238E27FC236}">
                <a16:creationId xmlns:a16="http://schemas.microsoft.com/office/drawing/2014/main" xmlns="" id="{15513FB3-D5BE-4C7C-9C91-7E3BE57F3037}"/>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tretch>
            <a:fillRect/>
          </a:stretch>
        </p:blipFill>
        <p:spPr>
          <a:xfrm>
            <a:off x="450416" y="1623878"/>
            <a:ext cx="7837352" cy="5234122"/>
          </a:xfrm>
          <a:noFill/>
        </p:spPr>
      </p:pic>
    </p:spTree>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94FF8E57-CF3B-400B-AECD-B7B38810D1B3}"/>
              </a:ext>
            </a:extLst>
          </p:cNvPr>
          <p:cNvGrpSpPr/>
          <p:nvPr/>
        </p:nvGrpSpPr>
        <p:grpSpPr>
          <a:xfrm>
            <a:off x="381000" y="488750"/>
            <a:ext cx="1108076" cy="945948"/>
            <a:chOff x="1787525" y="268288"/>
            <a:chExt cx="1108076" cy="945948"/>
          </a:xfrm>
        </p:grpSpPr>
        <p:sp>
          <p:nvSpPr>
            <p:cNvPr id="4" name="Cube 3">
              <a:extLst>
                <a:ext uri="{FF2B5EF4-FFF2-40B4-BE49-F238E27FC236}">
                  <a16:creationId xmlns:a16="http://schemas.microsoft.com/office/drawing/2014/main" xmlns="" id="{A7A27263-F97D-4F1C-84C2-FAC7ED8D9564}"/>
                </a:ext>
              </a:extLst>
            </p:cNvPr>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a:extLst>
                <a:ext uri="{FF2B5EF4-FFF2-40B4-BE49-F238E27FC236}">
                  <a16:creationId xmlns:a16="http://schemas.microsoft.com/office/drawing/2014/main" xmlns="" id="{F1AE7E37-3013-447F-B57B-E5FB19BD982C}"/>
                </a:ext>
              </a:extLst>
            </p:cNvPr>
            <p:cNvSpPr/>
            <p:nvPr/>
          </p:nvSpPr>
          <p:spPr>
            <a:xfrm>
              <a:off x="1787525" y="760412"/>
              <a:ext cx="615950" cy="453824"/>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a:extLst>
                <a:ext uri="{FF2B5EF4-FFF2-40B4-BE49-F238E27FC236}">
                  <a16:creationId xmlns:a16="http://schemas.microsoft.com/office/drawing/2014/main" xmlns="" id="{31795006-A74D-4E1B-B48B-70E59803B152}"/>
                </a:ext>
              </a:extLst>
            </p:cNvPr>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13" name="TextBox 14">
              <a:extLst>
                <a:ext uri="{FF2B5EF4-FFF2-40B4-BE49-F238E27FC236}">
                  <a16:creationId xmlns:a16="http://schemas.microsoft.com/office/drawing/2014/main" xmlns="" id="{15D5E55F-8191-4C61-8D35-A5913B17FD76}"/>
                </a:ext>
              </a:extLst>
            </p:cNvPr>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414" name="TextBox 15">
              <a:extLst>
                <a:ext uri="{FF2B5EF4-FFF2-40B4-BE49-F238E27FC236}">
                  <a16:creationId xmlns:a16="http://schemas.microsoft.com/office/drawing/2014/main" xmlns="" id="{BB6BED5B-5076-4D08-8219-00F9F17E0789}"/>
                </a:ext>
              </a:extLst>
            </p:cNvPr>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7415" name="TextBox 16">
              <a:extLst>
                <a:ext uri="{FF2B5EF4-FFF2-40B4-BE49-F238E27FC236}">
                  <a16:creationId xmlns:a16="http://schemas.microsoft.com/office/drawing/2014/main" xmlns="" id="{41E4730A-4C8C-4041-B61E-9F9295912DBD}"/>
                </a:ext>
              </a:extLst>
            </p:cNvPr>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a:t>Love</a:t>
              </a:r>
            </a:p>
          </p:txBody>
        </p:sp>
      </p:grpSp>
      <p:sp>
        <p:nvSpPr>
          <p:cNvPr id="18" name="Title 17">
            <a:extLst>
              <a:ext uri="{FF2B5EF4-FFF2-40B4-BE49-F238E27FC236}">
                <a16:creationId xmlns:a16="http://schemas.microsoft.com/office/drawing/2014/main" xmlns="" id="{8DC97858-3C1F-430F-B443-58341605355D}"/>
              </a:ext>
            </a:extLst>
          </p:cNvPr>
          <p:cNvSpPr>
            <a:spLocks noGrp="1"/>
          </p:cNvSpPr>
          <p:nvPr>
            <p:ph type="title"/>
          </p:nvPr>
        </p:nvSpPr>
        <p:spPr>
          <a:xfrm>
            <a:off x="7924800" y="3048000"/>
            <a:ext cx="3163889" cy="945948"/>
          </a:xfrm>
        </p:spPr>
        <p:txBody>
          <a:bodyPr rtlCol="0">
            <a:normAutofit fontScale="90000"/>
          </a:bodyPr>
          <a:lstStyle/>
          <a:p>
            <a:pPr algn="ctr" eaLnBrk="1" fontAlgn="auto" hangingPunct="1">
              <a:spcAft>
                <a:spcPts val="0"/>
              </a:spcAft>
              <a:defRPr/>
            </a:pPr>
            <a:r>
              <a:rPr lang="en-US" altLang="en-US" sz="3600" b="1" dirty="0">
                <a:latin typeface="+mn-lt"/>
                <a:cs typeface="Tahoma" panose="020B0604030504040204" pitchFamily="34" charset="0"/>
              </a:rPr>
              <a:t>Political </a:t>
            </a:r>
            <a:br>
              <a:rPr lang="en-US" altLang="en-US" sz="3600" b="1" dirty="0">
                <a:latin typeface="+mn-lt"/>
                <a:cs typeface="Tahoma" panose="020B0604030504040204" pitchFamily="34" charset="0"/>
              </a:rPr>
            </a:br>
            <a:r>
              <a:rPr lang="en-US" altLang="en-US" sz="3600" b="1" dirty="0">
                <a:latin typeface="+mn-lt"/>
                <a:cs typeface="Tahoma" panose="020B0604030504040204" pitchFamily="34" charset="0"/>
              </a:rPr>
              <a:t>Fracturing </a:t>
            </a:r>
            <a:endParaRPr lang="en-US" sz="3600" dirty="0">
              <a:effectLst>
                <a:outerShdw blurRad="38100" dist="38100" dir="2700000" algn="tl">
                  <a:srgbClr val="000000">
                    <a:alpha val="43137"/>
                  </a:srgbClr>
                </a:outerShdw>
              </a:effectLst>
              <a:latin typeface="+mn-lt"/>
              <a:ea typeface="Tahoma" panose="020B0604030504040204" pitchFamily="34" charset="0"/>
              <a:cs typeface="Tahoma" panose="020B0604030504040204" pitchFamily="34" charset="0"/>
            </a:endParaRPr>
          </a:p>
        </p:txBody>
      </p:sp>
      <p:pic>
        <p:nvPicPr>
          <p:cNvPr id="17417" name="Picture 2" descr="http://www.laprogressive.com/wp-content/uploads/2014/02/partisanship-350.gif">
            <a:extLst>
              <a:ext uri="{FF2B5EF4-FFF2-40B4-BE49-F238E27FC236}">
                <a16:creationId xmlns:a16="http://schemas.microsoft.com/office/drawing/2014/main" xmlns="" id="{9A90A505-8C8B-422C-A535-E158B9B8615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tretch>
            <a:fillRect/>
          </a:stretch>
        </p:blipFill>
        <p:spPr>
          <a:xfrm>
            <a:off x="446088" y="1752600"/>
            <a:ext cx="7478711" cy="5105400"/>
          </a:xfrm>
          <a:noFill/>
        </p:spPr>
      </p:pic>
    </p:spTree>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1187</TotalTime>
  <Words>1508</Words>
  <Application>Microsoft Office PowerPoint</Application>
  <PresentationFormat>Widescreen</PresentationFormat>
  <Paragraphs>2333</Paragraphs>
  <Slides>31</Slides>
  <Notes>26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31</vt:i4>
      </vt:variant>
    </vt:vector>
  </HeadingPairs>
  <TitlesOfParts>
    <vt:vector size="41" baseType="lpstr">
      <vt:lpstr>Arial</vt:lpstr>
      <vt:lpstr>Calibri</vt:lpstr>
      <vt:lpstr>Calibri Light</vt:lpstr>
      <vt:lpstr>Franklin Gothic Medium Cond</vt:lpstr>
      <vt:lpstr>Tahoma</vt:lpstr>
      <vt:lpstr>1_Office Theme</vt:lpstr>
      <vt:lpstr>2_Custom Design</vt:lpstr>
      <vt:lpstr>1_Custom Design</vt:lpstr>
      <vt:lpstr>Custom Design</vt:lpstr>
      <vt:lpstr>3_Custom Design</vt:lpstr>
      <vt:lpstr>Agents of Reconciliation  in a  Fractured World </vt:lpstr>
      <vt:lpstr>PowerPoint Presentation</vt:lpstr>
      <vt:lpstr>PowerPoint Presentation</vt:lpstr>
      <vt:lpstr>PowerPoint Presentation</vt:lpstr>
      <vt:lpstr>PowerPoint Presentation</vt:lpstr>
      <vt:lpstr>Racial  Fracturing </vt:lpstr>
      <vt:lpstr>Economic  Fracturing </vt:lpstr>
      <vt:lpstr>Marriage  Fracturing</vt:lpstr>
      <vt:lpstr>Political  Fracturing </vt:lpstr>
      <vt:lpstr>PowerPoint Presentation</vt:lpstr>
      <vt:lpstr>Building Blocks Reconciliation</vt:lpstr>
      <vt:lpstr>Building Blocks Reconciliation</vt:lpstr>
      <vt:lpstr>Building Blocks Reconciliation</vt:lpstr>
      <vt:lpstr>Building Blocks Reconciliation</vt:lpstr>
      <vt:lpstr>Four Epistles focused on Reconciliation </vt:lpstr>
      <vt:lpstr>Four Epistles focused on Reconciliation </vt:lpstr>
      <vt:lpstr>Four Epistles focused on Reconciliation </vt:lpstr>
      <vt:lpstr>Four Epistles focused on Reconciliation </vt:lpstr>
      <vt:lpstr>Building Blocks Reconciliation Truth, Love &amp; Justice</vt:lpstr>
      <vt:lpstr>Building Blocks Reconciliation Truth, Love &amp; Justice</vt:lpstr>
      <vt:lpstr>Building Blocks Reconciliation Truth, Love &amp; Justice</vt:lpstr>
      <vt:lpstr>Building Blocks Reconciliation Truth, Love &amp; Justice </vt:lpstr>
      <vt:lpstr>Building Blocks Reconciliation Truth, Love &amp; Justice</vt:lpstr>
      <vt:lpstr>Building Blocks Reconciliation Truth, Love &amp; Justice</vt:lpstr>
      <vt:lpstr>Building Blocks Reconciliation Truth, Love &amp; Justice</vt:lpstr>
      <vt:lpstr>Building Blocks Reconciliation Truth, Love &amp; Justice</vt:lpstr>
      <vt:lpstr>Building Blocks Reconciliation Truth, Love &amp; Justice</vt:lpstr>
      <vt:lpstr>Building Blocks Reconciliation Truth, Love &amp; Justice</vt:lpstr>
      <vt:lpstr>Take Aways </vt:lpstr>
      <vt:lpstr>Take Aways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60</cp:revision>
  <dcterms:created xsi:type="dcterms:W3CDTF">2015-05-12T15:31:40Z</dcterms:created>
  <dcterms:modified xsi:type="dcterms:W3CDTF">2022-07-07T02:55:32Z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