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3611-FCB0-3A4D-86E4-30B752436C7C}" type="datetimeFigureOut">
              <a:rPr lang="en-US" smtClean="0"/>
              <a:t>10/7/16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63871-4916-1845-AC76-F711775AB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8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10/7/16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vc.edu/IT/uiahelp.html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Robert </a:t>
            </a:r>
            <a:r>
              <a:rPr lang="en-US" dirty="0" err="1" smtClean="0"/>
              <a:t>wonser</a:t>
            </a:r>
            <a:endParaRPr lang="en-US" dirty="0" smtClean="0"/>
          </a:p>
          <a:p>
            <a:r>
              <a:rPr lang="en-US" smtClean="0"/>
              <a:t>LAVC Fall 2016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Search for scholarly Articles at LAVC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8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Here in your browser!</a:t>
            </a:r>
            <a:endParaRPr lang="en-US" dirty="0"/>
          </a:p>
        </p:txBody>
      </p:sp>
      <p:pic>
        <p:nvPicPr>
          <p:cNvPr id="4" name="Content Placeholder 3" descr="Screen Shot 2016-10-07 at 5.12.4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4608" b="-794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20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Library’s Website</a:t>
            </a:r>
            <a:endParaRPr lang="en-US" dirty="0"/>
          </a:p>
        </p:txBody>
      </p:sp>
      <p:pic>
        <p:nvPicPr>
          <p:cNvPr id="4" name="Content Placeholder 3" descr="Screen Shot 2016-10-07 at 5.06.0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6" b="-3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44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Subject (Social Science)</a:t>
            </a:r>
            <a:endParaRPr lang="en-US" dirty="0"/>
          </a:p>
        </p:txBody>
      </p:sp>
      <p:pic>
        <p:nvPicPr>
          <p:cNvPr id="4" name="Content Placeholder 3" descr="Screen Shot 2016-10-07 at 5.06.31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19" r="-121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885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“Scholarly &amp; Peer-Reviewed”</a:t>
            </a:r>
            <a:endParaRPr lang="en-US" dirty="0"/>
          </a:p>
        </p:txBody>
      </p:sp>
      <p:pic>
        <p:nvPicPr>
          <p:cNvPr id="4" name="Content Placeholder 3" descr="Screen Shot 2016-10-07 at 5.06.49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" r="-1909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60206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All, but first JSTOR</a:t>
            </a:r>
            <a:endParaRPr lang="en-US" dirty="0"/>
          </a:p>
        </p:txBody>
      </p:sp>
      <p:pic>
        <p:nvPicPr>
          <p:cNvPr id="4" name="Content Placeholder 3" descr="Screen Shot 2016-10-07 at 5.07.11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04" b="-11404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123820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the  blue hyperlink</a:t>
            </a:r>
            <a:endParaRPr lang="en-US" dirty="0"/>
          </a:p>
        </p:txBody>
      </p:sp>
      <p:pic>
        <p:nvPicPr>
          <p:cNvPr id="4" name="Content Placeholder 3" descr="Screen Shot 2016-10-07 at 5.07.28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42" b="-12642"/>
          <a:stretch>
            <a:fillRect/>
          </a:stretch>
        </p:blipFill>
        <p:spPr>
          <a:xfrm>
            <a:off x="301625" y="1527175"/>
            <a:ext cx="8504238" cy="4572000"/>
          </a:xfrm>
        </p:spPr>
      </p:pic>
    </p:spTree>
    <p:extLst>
      <p:ext uri="{BB962C8B-B14F-4D97-AF65-F5344CB8AC3E}">
        <p14:creationId xmlns:p14="http://schemas.microsoft.com/office/powerpoint/2010/main" val="316525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need your TIA credentials</a:t>
            </a:r>
            <a:endParaRPr lang="en-US" dirty="0"/>
          </a:p>
        </p:txBody>
      </p:sp>
      <p:pic>
        <p:nvPicPr>
          <p:cNvPr id="4" name="Content Placeholder 3" descr="Screen Shot 2016-10-07 at 5.08.19 PM.pn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43" r="-350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1023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8</TotalTime>
  <Words>47</Words>
  <Application>Microsoft Macintosh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How to Search for scholarly Articles at LAVC</vt:lpstr>
      <vt:lpstr>Go Here in your browser!</vt:lpstr>
      <vt:lpstr>Library’s Website</vt:lpstr>
      <vt:lpstr>Choose Your Subject (Social Science)</vt:lpstr>
      <vt:lpstr>Choose “Scholarly &amp; Peer-Reviewed”</vt:lpstr>
      <vt:lpstr>Try All, but first JSTOR</vt:lpstr>
      <vt:lpstr>Click on the  blue hyperlink</vt:lpstr>
      <vt:lpstr>You’ll need your TIA credentials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</cp:lastModifiedBy>
  <cp:revision>9</cp:revision>
  <dcterms:created xsi:type="dcterms:W3CDTF">2016-10-08T00:09:00Z</dcterms:created>
  <dcterms:modified xsi:type="dcterms:W3CDTF">2016-10-08T00:17:53Z</dcterms:modified>
</cp:coreProperties>
</file>