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F1FF83-3A44-42DE-ABFD-BDB0D1258137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0FCFC6-F360-45F2-ACF2-AC08059E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26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6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98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8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6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8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9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6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9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2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2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ADDB-A7E8-4A14-AB89-DB518B01F82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1CD20-0882-4FBC-B157-3189F1D3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-36731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Berlin Sans FB Demi" pitchFamily="34" charset="0"/>
              </a:rPr>
              <a:t>7 Principles Book</a:t>
            </a:r>
            <a:endParaRPr lang="en-US" sz="4800" dirty="0">
              <a:latin typeface="Berlin Sans FB Dem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685800"/>
            <a:ext cx="845820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You are going to make a book that could be used to teach someone else about the 7 Principles of the Constitution.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447800"/>
            <a:ext cx="4191000" cy="532453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Directions:</a:t>
            </a:r>
          </a:p>
          <a:p>
            <a:r>
              <a:rPr lang="en-US" sz="2000" dirty="0" smtClean="0"/>
              <a:t>1- Take two sheets of printer paper </a:t>
            </a:r>
          </a:p>
          <a:p>
            <a:r>
              <a:rPr lang="en-US" sz="2000" dirty="0" smtClean="0"/>
              <a:t>Fold them in half short ways(hamburger fold).  Put two staples along the folded edge to bind your book. You now have a book with 8 pages</a:t>
            </a:r>
          </a:p>
          <a:p>
            <a:endParaRPr lang="en-US" sz="2000" dirty="0"/>
          </a:p>
          <a:p>
            <a:r>
              <a:rPr lang="en-US" sz="2000" dirty="0" smtClean="0"/>
              <a:t>2- Make a cover on the front page of your book.  It needs </a:t>
            </a:r>
            <a:r>
              <a:rPr lang="en-US" sz="2000" b="1" dirty="0" smtClean="0"/>
              <a:t>an illustration, a title, and your name as the author</a:t>
            </a:r>
          </a:p>
          <a:p>
            <a:endParaRPr lang="en-US" sz="2000" dirty="0"/>
          </a:p>
          <a:p>
            <a:r>
              <a:rPr lang="en-US" sz="2000" dirty="0" smtClean="0"/>
              <a:t>3- Complete the rest of the pages of your book one for each of the seven principles of the constitution.</a:t>
            </a:r>
          </a:p>
          <a:p>
            <a:endParaRPr lang="en-US" sz="2000" dirty="0"/>
          </a:p>
          <a:p>
            <a:r>
              <a:rPr lang="en-US" sz="2000" dirty="0" smtClean="0"/>
              <a:t>4- Must be colorful and beautimous.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10100" y="1447800"/>
            <a:ext cx="4152900" cy="521681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Each page must have </a:t>
            </a:r>
          </a:p>
          <a:p>
            <a:pPr marL="34290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3200" b="1" dirty="0" smtClean="0"/>
              <a:t>The name of The Principle</a:t>
            </a:r>
          </a:p>
          <a:p>
            <a:pPr marL="34290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3200" b="1" dirty="0" smtClean="0"/>
              <a:t>Definition</a:t>
            </a:r>
          </a:p>
          <a:p>
            <a:pPr marL="34290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3200" b="1" dirty="0" smtClean="0"/>
              <a:t>An example of how it is used</a:t>
            </a:r>
            <a:endParaRPr lang="en-US" sz="3200" b="1" dirty="0" smtClean="0"/>
          </a:p>
          <a:p>
            <a:pPr marL="34290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3200" b="1" dirty="0" smtClean="0"/>
              <a:t>A color illustration that helps explain the page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32676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Berlin Sans FB Demi</vt:lpstr>
      <vt:lpstr>Calibri</vt:lpstr>
      <vt:lpstr>Office Theme</vt:lpstr>
      <vt:lpstr>PowerPoint Presentation</vt:lpstr>
    </vt:vector>
  </TitlesOfParts>
  <Company>Royse City ISD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C Brown</dc:creator>
  <cp:lastModifiedBy>Robert Brown</cp:lastModifiedBy>
  <cp:revision>8</cp:revision>
  <cp:lastPrinted>2014-10-28T19:03:24Z</cp:lastPrinted>
  <dcterms:created xsi:type="dcterms:W3CDTF">2011-11-30T14:06:44Z</dcterms:created>
  <dcterms:modified xsi:type="dcterms:W3CDTF">2014-10-28T19:11:10Z</dcterms:modified>
</cp:coreProperties>
</file>