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69" r:id="rId6"/>
    <p:sldId id="260" r:id="rId7"/>
    <p:sldId id="261" r:id="rId8"/>
    <p:sldId id="262" r:id="rId9"/>
    <p:sldId id="268" r:id="rId10"/>
    <p:sldId id="263" r:id="rId11"/>
    <p:sldId id="266" r:id="rId12"/>
    <p:sldId id="267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5274" autoAdjust="0"/>
  </p:normalViewPr>
  <p:slideViewPr>
    <p:cSldViewPr>
      <p:cViewPr varScale="1">
        <p:scale>
          <a:sx n="89" d="100"/>
          <a:sy n="89" d="100"/>
        </p:scale>
        <p:origin x="235" y="8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12/13/2017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12/13/2017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12/13/2017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12/13/2017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12/13/2017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12/13/2017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12/13/2017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12/13/2017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12/13/2017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12/13/2017</a:t>
            </a:fld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12/13/2017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12/13/2017</a:t>
            </a:fld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/>
              <a:pPr/>
              <a:t>12/13/2017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SAFETY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West Branch Middle School CBI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latin typeface="Comic Sans MS" panose="030F0702030302020204" pitchFamily="66" charset="0"/>
              </a:rPr>
              <a:t>Who is Responsible </a:t>
            </a:r>
            <a:r>
              <a:rPr lang="en-US" sz="4400" dirty="0">
                <a:latin typeface="Comic Sans MS" panose="030F0702030302020204" pitchFamily="66" charset="0"/>
              </a:rPr>
              <a:t>for Safety?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smtClean="0">
                <a:latin typeface="Comic Sans MS" panose="030F0702030302020204" pitchFamily="66" charset="0"/>
              </a:rPr>
              <a:t>EVERYONE</a:t>
            </a:r>
          </a:p>
          <a:p>
            <a:pPr marL="0" indent="0" algn="ctr">
              <a:buNone/>
            </a:pPr>
            <a:r>
              <a:rPr lang="en-US" sz="8000" b="1" dirty="0" smtClean="0">
                <a:latin typeface="Comic Sans MS" panose="030F0702030302020204" pitchFamily="66" charset="0"/>
              </a:rPr>
              <a:t>IS </a:t>
            </a:r>
          </a:p>
          <a:p>
            <a:pPr marL="0" indent="0" algn="ctr">
              <a:buNone/>
            </a:pPr>
            <a:r>
              <a:rPr lang="en-US" sz="8000" b="1" dirty="0" smtClean="0">
                <a:latin typeface="Comic Sans MS" panose="030F0702030302020204" pitchFamily="66" charset="0"/>
              </a:rPr>
              <a:t>RESPONSIBLE</a:t>
            </a:r>
            <a:r>
              <a:rPr lang="en-US" sz="8000" b="1" dirty="0" smtClean="0">
                <a:latin typeface="Comic Sans MS" panose="030F0702030302020204" pitchFamily="66" charset="0"/>
              </a:rPr>
              <a:t>!</a:t>
            </a:r>
            <a:endParaRPr lang="en-US" sz="8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omic Sans MS" panose="030F0702030302020204" pitchFamily="66" charset="0"/>
              </a:rPr>
              <a:t>Review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Keep your mind on what you are doing.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Remember that it only takes one mistake to ruin it for everyone.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Keep your hands to yourself.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When using tools, use them correctly. 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Use a teammate to help lift when needed.</a:t>
            </a:r>
          </a:p>
          <a:p>
            <a:r>
              <a:rPr lang="en-US" dirty="0">
                <a:latin typeface="Comic Sans MS" panose="030F0702030302020204" pitchFamily="66" charset="0"/>
              </a:rPr>
              <a:t>If you cannot follow the rules you will be removed from class.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Have fun but be safe.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Comic Sans MS" panose="030F0702030302020204" pitchFamily="66" charset="0"/>
              </a:rPr>
              <a:t>What will we be learning today?</a:t>
            </a:r>
            <a:endParaRPr lang="en-US" sz="4400" dirty="0">
              <a:latin typeface="Comic Sans MS" panose="030F0702030302020204" pitchFamily="66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Comic Sans MS" panose="030F0702030302020204" pitchFamily="66" charset="0"/>
              </a:rPr>
              <a:t>Housekeeping</a:t>
            </a:r>
          </a:p>
          <a:p>
            <a:r>
              <a:rPr lang="en-US" sz="4000" dirty="0" smtClean="0">
                <a:latin typeface="Comic Sans MS" panose="030F0702030302020204" pitchFamily="66" charset="0"/>
              </a:rPr>
              <a:t>Lifting Heavy Objects</a:t>
            </a:r>
          </a:p>
          <a:p>
            <a:r>
              <a:rPr lang="en-US" sz="4000" dirty="0" smtClean="0">
                <a:latin typeface="Comic Sans MS" panose="030F0702030302020204" pitchFamily="66" charset="0"/>
              </a:rPr>
              <a:t>Hand Tools</a:t>
            </a:r>
          </a:p>
          <a:p>
            <a:r>
              <a:rPr lang="en-US" sz="4000" dirty="0" smtClean="0">
                <a:latin typeface="Comic Sans MS" panose="030F0702030302020204" pitchFamily="66" charset="0"/>
              </a:rPr>
              <a:t>Responsibility</a:t>
            </a:r>
            <a:endParaRPr lang="en-US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HOUSKEEPING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6612" y="1905000"/>
            <a:ext cx="10515600" cy="4267200"/>
          </a:xfrm>
        </p:spPr>
        <p:txBody>
          <a:bodyPr>
            <a:normAutofit fontScale="62500" lnSpcReduction="20000"/>
          </a:bodyPr>
          <a:lstStyle/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None/>
              <a:defRPr/>
            </a:pPr>
            <a:r>
              <a:rPr lang="en-US" sz="4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Good </a:t>
            </a:r>
            <a:r>
              <a:rPr lang="en-US" sz="4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housekeeping reduces hazards and accidents</a:t>
            </a:r>
            <a:r>
              <a:rPr lang="en-US" sz="4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marL="0" indent="0" algn="ctr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None/>
              <a:defRPr/>
            </a:pPr>
            <a:endParaRPr lang="en-US" sz="32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3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Keep your work area clean.  </a:t>
            </a:r>
          </a:p>
          <a:p>
            <a:pPr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3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n-US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clean work </a:t>
            </a:r>
            <a:r>
              <a:rPr lang="en-US" sz="3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area </a:t>
            </a:r>
            <a:r>
              <a:rPr lang="en-US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 </a:t>
            </a:r>
            <a:r>
              <a:rPr lang="en-US" sz="3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 safe </a:t>
            </a:r>
            <a:r>
              <a:rPr lang="en-US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work </a:t>
            </a:r>
            <a:r>
              <a:rPr lang="en-US" sz="3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area.</a:t>
            </a:r>
          </a:p>
          <a:p>
            <a:pPr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3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Clutter</a:t>
            </a:r>
            <a:r>
              <a:rPr lang="en-US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messy areas lead to </a:t>
            </a:r>
            <a:r>
              <a:rPr lang="en-US" sz="3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accidents.</a:t>
            </a:r>
          </a:p>
          <a:p>
            <a:pPr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3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Put </a:t>
            </a:r>
            <a:r>
              <a:rPr lang="en-US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things away when finished with </a:t>
            </a:r>
            <a:r>
              <a:rPr lang="en-US" sz="3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them.</a:t>
            </a:r>
          </a:p>
          <a:p>
            <a:pPr fontAlgn="base">
              <a:lnSpc>
                <a:spcPct val="16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3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Clean </a:t>
            </a:r>
            <a:r>
              <a:rPr lang="en-US" sz="3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up spills </a:t>
            </a:r>
            <a:r>
              <a:rPr lang="en-US" sz="3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immediately.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None/>
              <a:defRPr/>
            </a:pPr>
            <a:endParaRPr 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None/>
              <a:defRPr/>
            </a:pPr>
            <a:r>
              <a:rPr lang="en-US" sz="28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</a:t>
            </a:r>
            <a:endParaRPr lang="en-US" sz="28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1812" y="457200"/>
            <a:ext cx="10972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None/>
              <a:defRPr/>
            </a:pPr>
            <a:r>
              <a:rPr lang="en-US" sz="4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It </a:t>
            </a:r>
            <a:r>
              <a:rPr lang="en-US" sz="6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is up to </a:t>
            </a:r>
            <a:r>
              <a:rPr lang="en-US" sz="6600" b="1" u="sng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all of you </a:t>
            </a:r>
            <a:r>
              <a:rPr lang="en-US" sz="6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to clean the </a:t>
            </a:r>
            <a:r>
              <a:rPr lang="en-US" sz="66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room and </a:t>
            </a:r>
            <a:r>
              <a:rPr lang="en-US" sz="6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make sure that everything is put away before you leave for the day.</a:t>
            </a:r>
          </a:p>
        </p:txBody>
      </p:sp>
    </p:spTree>
    <p:extLst>
      <p:ext uri="{BB962C8B-B14F-4D97-AF65-F5344CB8AC3E}">
        <p14:creationId xmlns:p14="http://schemas.microsoft.com/office/powerpoint/2010/main" val="276510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17612" y="274638"/>
            <a:ext cx="9982200" cy="1020762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Comic Sans MS" panose="030F0702030302020204" pitchFamily="66" charset="0"/>
              </a:rPr>
              <a:t>HOW TO LIFT HEAVY OBJECTS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08212" y="1904999"/>
            <a:ext cx="2777111" cy="4728429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32612" y="1905000"/>
            <a:ext cx="2784001" cy="471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0012" y="274638"/>
            <a:ext cx="9982200" cy="1020762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prstClr val="white"/>
                </a:solidFill>
                <a:latin typeface="Comic Sans MS" panose="030F0702030302020204" pitchFamily="66" charset="0"/>
              </a:rPr>
              <a:t>HOW TO LIFT HEAVY OBJECTS</a:t>
            </a:r>
            <a:endParaRPr lang="en-US" sz="4800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36812" y="1905000"/>
            <a:ext cx="2372634" cy="469931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85012" y="1904999"/>
            <a:ext cx="2505076" cy="471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274638"/>
            <a:ext cx="10287000" cy="1020762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Comic Sans MS" panose="030F0702030302020204" pitchFamily="66" charset="0"/>
              </a:rPr>
              <a:t>How to Lift Heavy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>
                <a:latin typeface="Comic Sans MS" panose="030F0702030302020204" pitchFamily="66" charset="0"/>
              </a:rPr>
              <a:t>Lift with your leg and arm muscles </a:t>
            </a:r>
          </a:p>
          <a:p>
            <a:pPr>
              <a:defRPr/>
            </a:pPr>
            <a:r>
              <a:rPr lang="en-US" sz="3200" dirty="0">
                <a:latin typeface="Comic Sans MS" panose="030F0702030302020204" pitchFamily="66" charset="0"/>
              </a:rPr>
              <a:t>Keep your back as straight as possible</a:t>
            </a:r>
          </a:p>
          <a:p>
            <a:pPr>
              <a:defRPr/>
            </a:pPr>
            <a:r>
              <a:rPr lang="en-US" sz="3200" dirty="0">
                <a:latin typeface="Comic Sans MS" panose="030F0702030302020204" pitchFamily="66" charset="0"/>
              </a:rPr>
              <a:t>Always carry the load close to your body</a:t>
            </a:r>
          </a:p>
          <a:p>
            <a:pPr>
              <a:defRPr/>
            </a:pPr>
            <a:r>
              <a:rPr lang="en-US" sz="3200" dirty="0">
                <a:latin typeface="Comic Sans MS" panose="030F0702030302020204" pitchFamily="66" charset="0"/>
              </a:rPr>
              <a:t>Be sure you have good footing</a:t>
            </a:r>
          </a:p>
          <a:p>
            <a:pPr>
              <a:defRPr/>
            </a:pPr>
            <a:r>
              <a:rPr lang="en-US" sz="3200" dirty="0">
                <a:latin typeface="Comic Sans MS" panose="030F0702030302020204" pitchFamily="66" charset="0"/>
              </a:rPr>
              <a:t>Be sure you can see where you are going</a:t>
            </a:r>
          </a:p>
          <a:p>
            <a:pPr>
              <a:defRPr/>
            </a:pPr>
            <a:r>
              <a:rPr lang="en-US" sz="3200" dirty="0">
                <a:latin typeface="Comic Sans MS" panose="030F0702030302020204" pitchFamily="66" charset="0"/>
              </a:rPr>
              <a:t>Ask for help when necessary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2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2412" y="1981200"/>
            <a:ext cx="9144000" cy="1905000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>
                <a:latin typeface="Comic Sans MS" panose="030F0702030302020204" pitchFamily="66" charset="0"/>
              </a:rPr>
              <a:t>Lets Practice It</a:t>
            </a:r>
            <a:endParaRPr lang="en-US" sz="8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omic Sans MS" panose="030F0702030302020204" pitchFamily="66" charset="0"/>
              </a:rPr>
              <a:t>Safety With Hand Tools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latin typeface="Comic Sans MS" panose="030F0702030302020204" pitchFamily="66" charset="0"/>
              </a:rPr>
              <a:t>Never use a tool for a job that it was not intended </a:t>
            </a:r>
          </a:p>
          <a:p>
            <a:pPr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Carry </a:t>
            </a:r>
            <a:r>
              <a:rPr lang="en-US" sz="2800" dirty="0">
                <a:latin typeface="Comic Sans MS" panose="030F0702030302020204" pitchFamily="66" charset="0"/>
              </a:rPr>
              <a:t>sharp, pointed tools with points down, never run with </a:t>
            </a:r>
            <a:r>
              <a:rPr lang="en-US" sz="2800" dirty="0" smtClean="0">
                <a:latin typeface="Comic Sans MS" panose="030F0702030302020204" pitchFamily="66" charset="0"/>
              </a:rPr>
              <a:t>them</a:t>
            </a:r>
          </a:p>
          <a:p>
            <a:pPr>
              <a:defRPr/>
            </a:pPr>
            <a:r>
              <a:rPr lang="en-US" sz="2800" dirty="0" smtClean="0">
                <a:latin typeface="Comic Sans MS" panose="030F0702030302020204" pitchFamily="66" charset="0"/>
              </a:rPr>
              <a:t>If you need help, ask for it.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0" indent="0" algn="ctr">
              <a:buNone/>
              <a:defRPr/>
            </a:pPr>
            <a:r>
              <a:rPr lang="en-US" sz="6600" b="1" dirty="0" smtClean="0">
                <a:latin typeface="Comic Sans MS" panose="030F0702030302020204" pitchFamily="66" charset="0"/>
              </a:rPr>
              <a:t>No horseplay!</a:t>
            </a:r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F09A44C-857D-42FD-9219-94A36248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0</TotalTime>
  <Words>269</Words>
  <Application>Microsoft Office PowerPoint</Application>
  <PresentationFormat>Custom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Comic Sans MS</vt:lpstr>
      <vt:lpstr>Consolas</vt:lpstr>
      <vt:lpstr>Corbel</vt:lpstr>
      <vt:lpstr>Chalkboard 16x9</vt:lpstr>
      <vt:lpstr>SAFETY</vt:lpstr>
      <vt:lpstr>What will we be learning today?</vt:lpstr>
      <vt:lpstr>HOUSKEEPING</vt:lpstr>
      <vt:lpstr>PowerPoint Presentation</vt:lpstr>
      <vt:lpstr>HOW TO LIFT HEAVY OBJECTS</vt:lpstr>
      <vt:lpstr>HOW TO LIFT HEAVY OBJECTS</vt:lpstr>
      <vt:lpstr>How to Lift Heavy Objects</vt:lpstr>
      <vt:lpstr>Lets Practice It</vt:lpstr>
      <vt:lpstr>Safety With Hand Tools</vt:lpstr>
      <vt:lpstr>Who is Responsible for Safety?</vt:lpstr>
      <vt:lpstr>Review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2016-01-27T17:06:06Z</dcterms:created>
  <dcterms:modified xsi:type="dcterms:W3CDTF">2017-12-13T12:56:56Z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