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304" r:id="rId3"/>
    <p:sldId id="306" r:id="rId4"/>
    <p:sldId id="307" r:id="rId5"/>
    <p:sldId id="287" r:id="rId6"/>
    <p:sldId id="308" r:id="rId7"/>
    <p:sldId id="309" r:id="rId8"/>
    <p:sldId id="310" r:id="rId9"/>
    <p:sldId id="312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1" autoAdjust="0"/>
    <p:restoredTop sz="94753" autoAdjust="0"/>
  </p:normalViewPr>
  <p:slideViewPr>
    <p:cSldViewPr>
      <p:cViewPr varScale="1">
        <p:scale>
          <a:sx n="102" d="100"/>
          <a:sy n="102" d="100"/>
        </p:scale>
        <p:origin x="19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BC6DA-B122-489E-88A9-7E6CE595A906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0946-9BD4-47A8-9470-454E97FA3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6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84A4-9B72-440E-9D0A-F2FE97EFDC43}" type="datetimeFigureOut">
              <a:rPr lang="en-US" smtClean="0"/>
              <a:pPr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85D2-D5D0-4A09-AE05-02790173F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Relationship Id="rId3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History and the Anti-Global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20fi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724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5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6138"/>
            <a:ext cx="3263900" cy="2489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71634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6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h21fig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" y="457200"/>
            <a:ext cx="32766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21fi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23" y="3068637"/>
            <a:ext cx="5334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21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0"/>
            <a:ext cx="3657600" cy="22225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2641600" cy="264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77" y="11430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</a:t>
            </a:r>
            <a:r>
              <a:rPr lang="en-US" dirty="0" err="1" smtClean="0"/>
              <a:t>Burtynsky</a:t>
            </a:r>
            <a:r>
              <a:rPr lang="en-US" dirty="0" smtClean="0"/>
              <a:t> -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20033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20395"/>
            <a:ext cx="3187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h21fig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555081"/>
            <a:ext cx="3276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1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2735"/>
            <a:ext cx="3543300" cy="2298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8" y="685800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3810000" cy="2133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1275"/>
            <a:ext cx="3797300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G7 in Germany (2015)</a:t>
            </a:r>
            <a:br>
              <a:rPr lang="en-US" dirty="0" smtClean="0"/>
            </a:br>
            <a:r>
              <a:rPr lang="en-US" dirty="0" smtClean="0"/>
              <a:t>Who’s left?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5504712" cy="2883824"/>
          </a:xfrm>
        </p:spPr>
      </p:pic>
    </p:spTree>
    <p:extLst>
      <p:ext uri="{BB962C8B-B14F-4D97-AF65-F5344CB8AC3E}">
        <p14:creationId xmlns:p14="http://schemas.microsoft.com/office/powerpoint/2010/main" val="122320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846138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155668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2" y="609600"/>
            <a:ext cx="7904967" cy="428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4563594"/>
            <a:ext cx="6057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Migration,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4" name="Picture 9" descr="ch18map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2527"/>
            <a:ext cx="8229600" cy="44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4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803400"/>
            <a:ext cx="7927848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19fig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9863"/>
            <a:ext cx="64008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9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19fi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57912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h19map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229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3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20fig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5486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20map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41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6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5689</TotalTime>
  <Words>22</Words>
  <Application>Microsoft Macintosh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1_Office Theme</vt:lpstr>
      <vt:lpstr>Global History and the Anti-Global Age</vt:lpstr>
      <vt:lpstr>PowerPoint Presentation</vt:lpstr>
      <vt:lpstr>PowerPoint Presentation</vt:lpstr>
      <vt:lpstr>Global Migration, 19th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Levittown</vt:lpstr>
      <vt:lpstr>PowerPoint Presentation</vt:lpstr>
      <vt:lpstr>PowerPoint Presentation</vt:lpstr>
      <vt:lpstr>PowerPoint Presentation</vt:lpstr>
      <vt:lpstr>Edward Burtynsky - Oil</vt:lpstr>
      <vt:lpstr>PowerPoint Presentation</vt:lpstr>
      <vt:lpstr>PowerPoint Presentation</vt:lpstr>
      <vt:lpstr>PowerPoint Presentation</vt:lpstr>
      <vt:lpstr>PowerPoint Presentation</vt:lpstr>
      <vt:lpstr>G7 in Germany (2015) Who’s left?</vt:lpstr>
    </vt:vector>
  </TitlesOfParts>
  <Company>Princeton University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201 Lecture 24</dc:title>
  <dc:creator>adelman</dc:creator>
  <cp:lastModifiedBy>Microsoft Office User</cp:lastModifiedBy>
  <cp:revision>154</cp:revision>
  <dcterms:created xsi:type="dcterms:W3CDTF">2009-04-29T02:39:37Z</dcterms:created>
  <dcterms:modified xsi:type="dcterms:W3CDTF">2017-02-17T12:29:53Z</dcterms:modified>
</cp:coreProperties>
</file>