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64" r:id="rId6"/>
    <p:sldId id="259" r:id="rId7"/>
    <p:sldId id="267" r:id="rId8"/>
    <p:sldId id="260" r:id="rId9"/>
    <p:sldId id="266" r:id="rId10"/>
    <p:sldId id="268" r:id="rId11"/>
    <p:sldId id="262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5" autoAdjust="0"/>
    <p:restoredTop sz="95274" autoAdjust="0"/>
  </p:normalViewPr>
  <p:slideViewPr>
    <p:cSldViewPr>
      <p:cViewPr varScale="1">
        <p:scale>
          <a:sx n="67" d="100"/>
          <a:sy n="67" d="100"/>
        </p:scale>
        <p:origin x="96" y="34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8/31/2015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8/31/2015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8/31/2015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/>
              <a:pPr/>
              <a:t>8/31/2015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European Exploration and Colonization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Pre-Unit Discussion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12" y="244288"/>
            <a:ext cx="7315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5612" y="228600"/>
            <a:ext cx="4876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Your Assignment:</a:t>
            </a:r>
          </a:p>
          <a:p>
            <a:pPr>
              <a:lnSpc>
                <a:spcPct val="90000"/>
              </a:lnSpc>
            </a:pPr>
            <a:r>
              <a:rPr lang="en-US" sz="4400" dirty="0" smtClean="0"/>
              <a:t>Vocabulary Poster</a:t>
            </a:r>
          </a:p>
          <a:p>
            <a:pPr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r>
              <a:rPr lang="en-US" sz="3200" dirty="0" smtClean="0"/>
              <a:t>Choose one vocabulary word from the list.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 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 smtClean="0"/>
              <a:t>Everyone in your group must choose a different word.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 smtClean="0"/>
              <a:t>Create a vocabulary poster  that will teach others about your word.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4875212" y="228600"/>
            <a:ext cx="3011530" cy="2585323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Word list: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Columbian Exchange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Triangular Trade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Middle Passage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Slavery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Christopher Columbus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Civilization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2212" y="2438400"/>
            <a:ext cx="3962400" cy="419100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9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1812" y="4572000"/>
            <a:ext cx="990600" cy="1295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837612" y="4800600"/>
            <a:ext cx="685800" cy="1219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8913812" y="4572000"/>
            <a:ext cx="1905000" cy="1219200"/>
          </a:xfrm>
          <a:prstGeom prst="star5">
            <a:avLst/>
          </a:prstGeom>
          <a:solidFill>
            <a:schemeClr val="accent2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42212" y="2438400"/>
            <a:ext cx="3962400" cy="358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WORD</a:t>
            </a:r>
          </a:p>
          <a:p>
            <a:pPr algn="ctr">
              <a:lnSpc>
                <a:spcPct val="90000"/>
              </a:lnSpc>
            </a:pPr>
            <a:endParaRPr lang="en-US" sz="28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>
              <a:lnSpc>
                <a:spcPct val="90000"/>
              </a:lnSpc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Definition</a:t>
            </a:r>
          </a:p>
          <a:p>
            <a:pPr algn="ctr">
              <a:lnSpc>
                <a:spcPct val="90000"/>
              </a:lnSpc>
            </a:pPr>
            <a:endParaRPr lang="en-US" sz="28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>
              <a:lnSpc>
                <a:spcPct val="90000"/>
              </a:lnSpc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Use it in a sentence</a:t>
            </a:r>
          </a:p>
          <a:p>
            <a:pPr algn="ctr">
              <a:lnSpc>
                <a:spcPct val="90000"/>
              </a:lnSpc>
            </a:pPr>
            <a:endParaRPr lang="en-US" sz="28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>
              <a:lnSpc>
                <a:spcPct val="90000"/>
              </a:lnSpc>
            </a:pPr>
            <a:endParaRPr lang="en-US" sz="2800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>
              <a:lnSpc>
                <a:spcPct val="90000"/>
              </a:lnSpc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Draw a picture that represents the word</a:t>
            </a:r>
            <a:endParaRPr lang="en-US" sz="28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9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212" y="304800"/>
            <a:ext cx="10820400" cy="585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800" b="1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THINK!</a:t>
            </a:r>
          </a:p>
          <a:p>
            <a:pPr>
              <a:lnSpc>
                <a:spcPct val="90000"/>
              </a:lnSpc>
            </a:pPr>
            <a:endParaRPr lang="en-US" sz="16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What are we going to learn about this unit?</a:t>
            </a: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Make some predictions about the subject matter?</a:t>
            </a: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Who are some people we might learn about?</a:t>
            </a: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What are some events we might learn about?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What are some places we might learn about?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What elements of Geography might we talk about?</a:t>
            </a: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0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6612" y="609600"/>
            <a:ext cx="4038600" cy="0"/>
          </a:xfrm>
          <a:prstGeom prst="line">
            <a:avLst/>
          </a:prstGeom>
          <a:ln w="25400">
            <a:solidFill>
              <a:srgbClr val="FFFF00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008812" y="1447800"/>
            <a:ext cx="4038600" cy="0"/>
          </a:xfrm>
          <a:prstGeom prst="line">
            <a:avLst/>
          </a:prstGeom>
          <a:ln w="25400">
            <a:solidFill>
              <a:srgbClr val="FFFF00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903412" y="0"/>
            <a:ext cx="182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People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8113712" y="801469"/>
            <a:ext cx="182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Events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227012" y="932765"/>
            <a:ext cx="541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Devaca</a:t>
            </a:r>
            <a:endParaRPr lang="en-US" sz="36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Natives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Europeans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Cortez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Columbus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LaSalle</a:t>
            </a:r>
          </a:p>
          <a:p>
            <a:pPr algn="ctr"/>
            <a:r>
              <a:rPr lang="en-US" sz="36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Amerigo</a:t>
            </a:r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 Vespucci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Africans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Spanish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Aztecs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84812" y="1792069"/>
            <a:ext cx="609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“Discovery of America” CC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Beginning of slave trade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Thanksgiving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Fighting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717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6612" y="838200"/>
            <a:ext cx="4038600" cy="0"/>
          </a:xfrm>
          <a:prstGeom prst="line">
            <a:avLst/>
          </a:prstGeom>
          <a:ln w="25400">
            <a:solidFill>
              <a:srgbClr val="FFFF00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008812" y="1447800"/>
            <a:ext cx="4038600" cy="0"/>
          </a:xfrm>
          <a:prstGeom prst="line">
            <a:avLst/>
          </a:prstGeom>
          <a:ln w="25400">
            <a:solidFill>
              <a:srgbClr val="FFFF00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903412" y="228600"/>
            <a:ext cx="182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Places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7656512" y="823881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Geography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303212" y="1161365"/>
            <a:ext cx="6057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Africa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Asia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Europe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Caribbean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South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South America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Central America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North America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80212" y="1792069"/>
            <a:ext cx="426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Atlantic Ocean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MS River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Great Lakes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Gulf of Mexico</a:t>
            </a:r>
          </a:p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Appalachian </a:t>
            </a:r>
            <a:r>
              <a:rPr lang="en-US" sz="36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mntns</a:t>
            </a:r>
            <a:endParaRPr lang="en-US" sz="36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en-US" sz="36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40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836612" y="1447800"/>
            <a:ext cx="4038600" cy="0"/>
          </a:xfrm>
          <a:prstGeom prst="line">
            <a:avLst/>
          </a:prstGeom>
          <a:ln w="25400">
            <a:solidFill>
              <a:srgbClr val="FFFF00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989012" y="838200"/>
            <a:ext cx="373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Anything Else?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608012" y="1770965"/>
            <a:ext cx="426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Answers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6564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12" y="76200"/>
            <a:ext cx="1082040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Why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will Europeans explore and settle in the New World?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What 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time period 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are we Talking about?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How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will they get there?</a:t>
            </a: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0412" y="901715"/>
            <a:ext cx="1036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Gold, GLORY, GOD!!!!, Spread Religion, Religious Freedom, POWER, Wealth, Land, 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75048" y="3324693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1492 - 1732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531812" y="5042183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Sail Ship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822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12" y="381000"/>
            <a:ext cx="1082040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Who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are some 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countries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that will come from 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Europe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to explore and settle in the New World?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Will it be a 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good 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thing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or 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bad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thing for Europeans?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Why?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How will it effect 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Natives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already in North America?</a:t>
            </a: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8012" y="1295400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France, England, Spain, Portugal, Netherlands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655730" y="3429000"/>
            <a:ext cx="1036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Good, new stuff, Gold, GLORY, GOD, Freedom, Power, Land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760412" y="5410200"/>
            <a:ext cx="1036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lose land and resources, die, disease, robbed, murdered, </a:t>
            </a:r>
            <a:endParaRPr lang="en-US" sz="36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2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12" y="381000"/>
            <a:ext cx="10820400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What do you know about 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Columbus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Who were the 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first people 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to settle in the New World?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Why did they call it the </a:t>
            </a:r>
            <a:r>
              <a:rPr lang="en-US" sz="3200" u="sng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New World</a:t>
            </a: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?</a:t>
            </a: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1812" y="1066800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Sa</a:t>
            </a:r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iled for Spain, three ships, Italian, Jerk,  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30224" y="2971800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Natives, Aztecs, Vikings, Chinese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524154" y="4462117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New to them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3773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12" y="381000"/>
            <a:ext cx="10820400" cy="99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What do you want to know about European Exploration and colonization?</a:t>
            </a:r>
            <a:endParaRPr lang="en-US" sz="3200" dirty="0">
              <a:solidFill>
                <a:srgbClr val="FFFF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8012" y="1770965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What did they eat</a:t>
            </a:r>
            <a:r>
              <a:rPr lang="en-US" sz="3600" dirty="0" smtClean="0">
                <a:latin typeface="MV Boli" panose="02000500030200090000" pitchFamily="2" charset="0"/>
                <a:cs typeface="MV Boli" panose="02000500030200090000" pitchFamily="2" charset="0"/>
              </a:rPr>
              <a:t>, Cooking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0873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09A44C-857D-42FD-9219-94A36248C2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0</TotalTime>
  <Words>374</Words>
  <Application>Microsoft Office PowerPoint</Application>
  <PresentationFormat>Custom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Consolas</vt:lpstr>
      <vt:lpstr>Corbel</vt:lpstr>
      <vt:lpstr>MV Boli</vt:lpstr>
      <vt:lpstr>Chalkboard 16x9</vt:lpstr>
      <vt:lpstr>European Exploration and Colonization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2015-08-28T21:16:35Z</dcterms:created>
  <dcterms:modified xsi:type="dcterms:W3CDTF">2015-08-31T21:21:43Z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