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619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714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776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255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05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364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67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869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642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41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515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050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347C3-4FD7-4B8A-A123-89CD6987A633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EA85B-7B27-4D19-9728-3F55BE48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425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430577" y="242711"/>
            <a:ext cx="9639935" cy="6346825"/>
            <a:chOff x="902543" y="629075"/>
            <a:chExt cx="9639935" cy="6346825"/>
          </a:xfrm>
        </p:grpSpPr>
        <p:pic>
          <p:nvPicPr>
            <p:cNvPr id="4" name="Picture 3" descr="PLOT MAP.JP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 rot="16200000">
              <a:off x="2549098" y="-1017480"/>
              <a:ext cx="6346825" cy="9639935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3362324" y="5214939"/>
              <a:ext cx="519114" cy="184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ANGELELLI</a:t>
              </a:r>
              <a:endParaRPr lang="en-US" sz="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324225" y="5062538"/>
              <a:ext cx="176213" cy="481012"/>
            </a:xfrm>
            <a:prstGeom prst="line">
              <a:avLst/>
            </a:prstGeom>
            <a:ln w="95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38561" y="5005390"/>
              <a:ext cx="176213" cy="481012"/>
            </a:xfrm>
            <a:prstGeom prst="line">
              <a:avLst/>
            </a:prstGeom>
            <a:ln w="95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4897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Angelelli</dc:creator>
  <cp:lastModifiedBy>Vishin</cp:lastModifiedBy>
  <cp:revision>1</cp:revision>
  <dcterms:created xsi:type="dcterms:W3CDTF">2014-05-31T00:48:52Z</dcterms:created>
  <dcterms:modified xsi:type="dcterms:W3CDTF">2014-05-31T13:54:08Z</dcterms:modified>
</cp:coreProperties>
</file>