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909" r:id="rId2"/>
    <p:sldId id="901" r:id="rId3"/>
    <p:sldId id="894" r:id="rId4"/>
    <p:sldId id="904" r:id="rId5"/>
    <p:sldId id="911" r:id="rId6"/>
    <p:sldId id="910" r:id="rId7"/>
    <p:sldId id="912" r:id="rId8"/>
    <p:sldId id="914" r:id="rId9"/>
    <p:sldId id="915" r:id="rId10"/>
    <p:sldId id="920" r:id="rId11"/>
    <p:sldId id="908" r:id="rId12"/>
    <p:sldId id="921" r:id="rId13"/>
    <p:sldId id="922" r:id="rId14"/>
    <p:sldId id="903" r:id="rId1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DD3"/>
    <a:srgbClr val="6C2C00"/>
    <a:srgbClr val="FFCCFF"/>
    <a:srgbClr val="9E4F00"/>
    <a:srgbClr val="CC6600"/>
    <a:srgbClr val="CC9900"/>
    <a:srgbClr val="E2AC00"/>
    <a:srgbClr val="EBEADF"/>
    <a:srgbClr val="BC4C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D3D71B-5876-41BF-94AF-590E9D75F3C7}" v="56" dt="2024-10-11T15:55:29.0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60"/>
  </p:normalViewPr>
  <p:slideViewPr>
    <p:cSldViewPr>
      <p:cViewPr varScale="1">
        <p:scale>
          <a:sx n="78" d="100"/>
          <a:sy n="78" d="100"/>
        </p:scale>
        <p:origin x="835" y="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e Schultz" userId="471ddc0105ca425c" providerId="LiveId" clId="{FFD3D71B-5876-41BF-94AF-590E9D75F3C7}"/>
    <pc:docChg chg="undo redo custSel addSld delSld modSld sldOrd">
      <pc:chgData name="Dave Schultz" userId="471ddc0105ca425c" providerId="LiveId" clId="{FFD3D71B-5876-41BF-94AF-590E9D75F3C7}" dt="2024-10-11T15:57:37.120" v="626" actId="47"/>
      <pc:docMkLst>
        <pc:docMk/>
      </pc:docMkLst>
      <pc:sldChg chg="addSp modSp del mod">
        <pc:chgData name="Dave Schultz" userId="471ddc0105ca425c" providerId="LiveId" clId="{FFD3D71B-5876-41BF-94AF-590E9D75F3C7}" dt="2024-10-11T15:57:28.773" v="623" actId="47"/>
        <pc:sldMkLst>
          <pc:docMk/>
          <pc:sldMk cId="2662820838" sldId="882"/>
        </pc:sldMkLst>
        <pc:picChg chg="add mod">
          <ac:chgData name="Dave Schultz" userId="471ddc0105ca425c" providerId="LiveId" clId="{FFD3D71B-5876-41BF-94AF-590E9D75F3C7}" dt="2024-10-09T22:29:29.923" v="1" actId="1076"/>
          <ac:picMkLst>
            <pc:docMk/>
            <pc:sldMk cId="2662820838" sldId="882"/>
            <ac:picMk id="3" creationId="{F9429226-6F20-6628-CB95-D96CA2E69D80}"/>
          </ac:picMkLst>
        </pc:picChg>
      </pc:sldChg>
      <pc:sldChg chg="addSp del mod">
        <pc:chgData name="Dave Schultz" userId="471ddc0105ca425c" providerId="LiveId" clId="{FFD3D71B-5876-41BF-94AF-590E9D75F3C7}" dt="2024-10-11T15:57:28.773" v="623" actId="47"/>
        <pc:sldMkLst>
          <pc:docMk/>
          <pc:sldMk cId="992319566" sldId="883"/>
        </pc:sldMkLst>
        <pc:picChg chg="add">
          <ac:chgData name="Dave Schultz" userId="471ddc0105ca425c" providerId="LiveId" clId="{FFD3D71B-5876-41BF-94AF-590E9D75F3C7}" dt="2024-10-09T22:31:07.701" v="2" actId="22"/>
          <ac:picMkLst>
            <pc:docMk/>
            <pc:sldMk cId="992319566" sldId="883"/>
            <ac:picMk id="3" creationId="{B33C357A-1404-82A3-DE73-A617E9BAC8A4}"/>
          </ac:picMkLst>
        </pc:picChg>
      </pc:sldChg>
      <pc:sldChg chg="del">
        <pc:chgData name="Dave Schultz" userId="471ddc0105ca425c" providerId="LiveId" clId="{FFD3D71B-5876-41BF-94AF-590E9D75F3C7}" dt="2024-10-09T22:31:16.749" v="3" actId="47"/>
        <pc:sldMkLst>
          <pc:docMk/>
          <pc:sldMk cId="2939733405" sldId="887"/>
        </pc:sldMkLst>
      </pc:sldChg>
      <pc:sldChg chg="addSp del mod">
        <pc:chgData name="Dave Schultz" userId="471ddc0105ca425c" providerId="LiveId" clId="{FFD3D71B-5876-41BF-94AF-590E9D75F3C7}" dt="2024-10-11T15:57:28.773" v="623" actId="47"/>
        <pc:sldMkLst>
          <pc:docMk/>
          <pc:sldMk cId="4120353692" sldId="892"/>
        </pc:sldMkLst>
        <pc:picChg chg="add">
          <ac:chgData name="Dave Schultz" userId="471ddc0105ca425c" providerId="LiveId" clId="{FFD3D71B-5876-41BF-94AF-590E9D75F3C7}" dt="2024-10-09T22:31:49.339" v="13" actId="22"/>
          <ac:picMkLst>
            <pc:docMk/>
            <pc:sldMk cId="4120353692" sldId="892"/>
            <ac:picMk id="3" creationId="{6F1ECE4C-1FDA-7C50-A02A-DDAEFF54288D}"/>
          </ac:picMkLst>
        </pc:picChg>
      </pc:sldChg>
      <pc:sldChg chg="del">
        <pc:chgData name="Dave Schultz" userId="471ddc0105ca425c" providerId="LiveId" clId="{FFD3D71B-5876-41BF-94AF-590E9D75F3C7}" dt="2024-10-11T15:57:37.120" v="626" actId="47"/>
        <pc:sldMkLst>
          <pc:docMk/>
          <pc:sldMk cId="3126368400" sldId="893"/>
        </pc:sldMkLst>
      </pc:sldChg>
      <pc:sldChg chg="addSp add mod ord">
        <pc:chgData name="Dave Schultz" userId="471ddc0105ca425c" providerId="LiveId" clId="{FFD3D71B-5876-41BF-94AF-590E9D75F3C7}" dt="2024-10-11T15:18:22.110" v="271"/>
        <pc:sldMkLst>
          <pc:docMk/>
          <pc:sldMk cId="2628019940" sldId="894"/>
        </pc:sldMkLst>
        <pc:picChg chg="add">
          <ac:chgData name="Dave Schultz" userId="471ddc0105ca425c" providerId="LiveId" clId="{FFD3D71B-5876-41BF-94AF-590E9D75F3C7}" dt="2024-10-09T22:32:20.082" v="14" actId="22"/>
          <ac:picMkLst>
            <pc:docMk/>
            <pc:sldMk cId="2628019940" sldId="894"/>
            <ac:picMk id="3" creationId="{AE8F562C-7D44-741E-1350-FB7C1F8B3887}"/>
          </ac:picMkLst>
        </pc:picChg>
      </pc:sldChg>
      <pc:sldChg chg="addSp add del mod">
        <pc:chgData name="Dave Schultz" userId="471ddc0105ca425c" providerId="LiveId" clId="{FFD3D71B-5876-41BF-94AF-590E9D75F3C7}" dt="2024-10-11T15:57:28.773" v="623" actId="47"/>
        <pc:sldMkLst>
          <pc:docMk/>
          <pc:sldMk cId="3868496863" sldId="895"/>
        </pc:sldMkLst>
        <pc:picChg chg="add">
          <ac:chgData name="Dave Schultz" userId="471ddc0105ca425c" providerId="LiveId" clId="{FFD3D71B-5876-41BF-94AF-590E9D75F3C7}" dt="2024-10-09T22:32:51.209" v="15" actId="22"/>
          <ac:picMkLst>
            <pc:docMk/>
            <pc:sldMk cId="3868496863" sldId="895"/>
            <ac:picMk id="3" creationId="{2D761219-C8AE-DBD1-F860-5306B3FC2059}"/>
          </ac:picMkLst>
        </pc:picChg>
      </pc:sldChg>
      <pc:sldChg chg="addSp add del mod">
        <pc:chgData name="Dave Schultz" userId="471ddc0105ca425c" providerId="LiveId" clId="{FFD3D71B-5876-41BF-94AF-590E9D75F3C7}" dt="2024-10-11T15:57:28.773" v="623" actId="47"/>
        <pc:sldMkLst>
          <pc:docMk/>
          <pc:sldMk cId="605158226" sldId="896"/>
        </pc:sldMkLst>
        <pc:picChg chg="add">
          <ac:chgData name="Dave Schultz" userId="471ddc0105ca425c" providerId="LiveId" clId="{FFD3D71B-5876-41BF-94AF-590E9D75F3C7}" dt="2024-10-09T22:33:53.115" v="16" actId="22"/>
          <ac:picMkLst>
            <pc:docMk/>
            <pc:sldMk cId="605158226" sldId="896"/>
            <ac:picMk id="3" creationId="{A558947A-C0C8-906E-03D4-E54C3BD45DA2}"/>
          </ac:picMkLst>
        </pc:picChg>
      </pc:sldChg>
      <pc:sldChg chg="del">
        <pc:chgData name="Dave Schultz" userId="471ddc0105ca425c" providerId="LiveId" clId="{FFD3D71B-5876-41BF-94AF-590E9D75F3C7}" dt="2024-10-09T22:31:16.749" v="3" actId="47"/>
        <pc:sldMkLst>
          <pc:docMk/>
          <pc:sldMk cId="1013474470" sldId="896"/>
        </pc:sldMkLst>
      </pc:sldChg>
      <pc:sldChg chg="del">
        <pc:chgData name="Dave Schultz" userId="471ddc0105ca425c" providerId="LiveId" clId="{FFD3D71B-5876-41BF-94AF-590E9D75F3C7}" dt="2024-10-09T22:31:16.749" v="3" actId="47"/>
        <pc:sldMkLst>
          <pc:docMk/>
          <pc:sldMk cId="2206302740" sldId="897"/>
        </pc:sldMkLst>
      </pc:sldChg>
      <pc:sldChg chg="addSp add del mod">
        <pc:chgData name="Dave Schultz" userId="471ddc0105ca425c" providerId="LiveId" clId="{FFD3D71B-5876-41BF-94AF-590E9D75F3C7}" dt="2024-10-11T15:57:28.773" v="623" actId="47"/>
        <pc:sldMkLst>
          <pc:docMk/>
          <pc:sldMk cId="3552111664" sldId="897"/>
        </pc:sldMkLst>
        <pc:picChg chg="add">
          <ac:chgData name="Dave Schultz" userId="471ddc0105ca425c" providerId="LiveId" clId="{FFD3D71B-5876-41BF-94AF-590E9D75F3C7}" dt="2024-10-09T22:34:25.751" v="17" actId="22"/>
          <ac:picMkLst>
            <pc:docMk/>
            <pc:sldMk cId="3552111664" sldId="897"/>
            <ac:picMk id="3" creationId="{54CBDCEC-4EF8-198C-F9A4-0F209DE2E8EB}"/>
          </ac:picMkLst>
        </pc:picChg>
      </pc:sldChg>
      <pc:sldChg chg="addSp add del mod">
        <pc:chgData name="Dave Schultz" userId="471ddc0105ca425c" providerId="LiveId" clId="{FFD3D71B-5876-41BF-94AF-590E9D75F3C7}" dt="2024-10-11T15:57:28.773" v="623" actId="47"/>
        <pc:sldMkLst>
          <pc:docMk/>
          <pc:sldMk cId="1758521766" sldId="898"/>
        </pc:sldMkLst>
        <pc:picChg chg="add">
          <ac:chgData name="Dave Schultz" userId="471ddc0105ca425c" providerId="LiveId" clId="{FFD3D71B-5876-41BF-94AF-590E9D75F3C7}" dt="2024-10-09T22:34:53.009" v="18" actId="22"/>
          <ac:picMkLst>
            <pc:docMk/>
            <pc:sldMk cId="1758521766" sldId="898"/>
            <ac:picMk id="3" creationId="{FB10D450-FBD8-21C6-A220-8988D49D79C0}"/>
          </ac:picMkLst>
        </pc:picChg>
      </pc:sldChg>
      <pc:sldChg chg="del">
        <pc:chgData name="Dave Schultz" userId="471ddc0105ca425c" providerId="LiveId" clId="{FFD3D71B-5876-41BF-94AF-590E9D75F3C7}" dt="2024-10-09T22:31:16.749" v="3" actId="47"/>
        <pc:sldMkLst>
          <pc:docMk/>
          <pc:sldMk cId="3163487466" sldId="898"/>
        </pc:sldMkLst>
      </pc:sldChg>
      <pc:sldChg chg="addSp add del mod">
        <pc:chgData name="Dave Schultz" userId="471ddc0105ca425c" providerId="LiveId" clId="{FFD3D71B-5876-41BF-94AF-590E9D75F3C7}" dt="2024-10-11T15:57:28.773" v="623" actId="47"/>
        <pc:sldMkLst>
          <pc:docMk/>
          <pc:sldMk cId="76975451" sldId="899"/>
        </pc:sldMkLst>
        <pc:picChg chg="add">
          <ac:chgData name="Dave Schultz" userId="471ddc0105ca425c" providerId="LiveId" clId="{FFD3D71B-5876-41BF-94AF-590E9D75F3C7}" dt="2024-10-09T22:35:32.770" v="19" actId="22"/>
          <ac:picMkLst>
            <pc:docMk/>
            <pc:sldMk cId="76975451" sldId="899"/>
            <ac:picMk id="3" creationId="{BB751DF1-5F5D-0D68-D218-86048F3B5079}"/>
          </ac:picMkLst>
        </pc:picChg>
      </pc:sldChg>
      <pc:sldChg chg="addSp add del">
        <pc:chgData name="Dave Schultz" userId="471ddc0105ca425c" providerId="LiveId" clId="{FFD3D71B-5876-41BF-94AF-590E9D75F3C7}" dt="2024-10-11T15:57:28.773" v="623" actId="47"/>
        <pc:sldMkLst>
          <pc:docMk/>
          <pc:sldMk cId="1178840314" sldId="900"/>
        </pc:sldMkLst>
        <pc:picChg chg="add">
          <ac:chgData name="Dave Schultz" userId="471ddc0105ca425c" providerId="LiveId" clId="{FFD3D71B-5876-41BF-94AF-590E9D75F3C7}" dt="2024-10-09T22:36:22.986" v="20"/>
          <ac:picMkLst>
            <pc:docMk/>
            <pc:sldMk cId="1178840314" sldId="900"/>
            <ac:picMk id="2" creationId="{F1AF0D53-48E9-DD28-128C-CAD81D2F6349}"/>
          </ac:picMkLst>
        </pc:picChg>
      </pc:sldChg>
      <pc:sldChg chg="addSp modSp add mod ord setBg">
        <pc:chgData name="Dave Schultz" userId="471ddc0105ca425c" providerId="LiveId" clId="{FFD3D71B-5876-41BF-94AF-590E9D75F3C7}" dt="2024-10-11T15:17:11.552" v="269"/>
        <pc:sldMkLst>
          <pc:docMk/>
          <pc:sldMk cId="2399989213" sldId="901"/>
        </pc:sldMkLst>
        <pc:spChg chg="add mod">
          <ac:chgData name="Dave Schultz" userId="471ddc0105ca425c" providerId="LiveId" clId="{FFD3D71B-5876-41BF-94AF-590E9D75F3C7}" dt="2024-10-10T00:06:45.007" v="201" actId="14838"/>
          <ac:spMkLst>
            <pc:docMk/>
            <pc:sldMk cId="2399989213" sldId="901"/>
            <ac:spMk id="5" creationId="{811867A8-31D6-4FE1-6407-B42CE9397C4A}"/>
          </ac:spMkLst>
        </pc:spChg>
        <pc:spChg chg="add">
          <ac:chgData name="Dave Schultz" userId="471ddc0105ca425c" providerId="LiveId" clId="{FFD3D71B-5876-41BF-94AF-590E9D75F3C7}" dt="2024-10-09T23:58:50.325" v="23" actId="26606"/>
          <ac:spMkLst>
            <pc:docMk/>
            <pc:sldMk cId="2399989213" sldId="901"/>
            <ac:spMk id="8" creationId="{22C6C9C9-83BF-4A6C-A1BF-C1735C61B4FF}"/>
          </ac:spMkLst>
        </pc:spChg>
        <pc:picChg chg="add mod ord">
          <ac:chgData name="Dave Schultz" userId="471ddc0105ca425c" providerId="LiveId" clId="{FFD3D71B-5876-41BF-94AF-590E9D75F3C7}" dt="2024-10-09T23:59:54.154" v="28" actId="1076"/>
          <ac:picMkLst>
            <pc:docMk/>
            <pc:sldMk cId="2399989213" sldId="901"/>
            <ac:picMk id="2" creationId="{0C2B646E-3070-9835-71A2-9DBB9A60807C}"/>
          </ac:picMkLst>
        </pc:picChg>
        <pc:picChg chg="add mod modCrop">
          <ac:chgData name="Dave Schultz" userId="471ddc0105ca425c" providerId="LiveId" clId="{FFD3D71B-5876-41BF-94AF-590E9D75F3C7}" dt="2024-10-10T00:06:17.219" v="158" actId="732"/>
          <ac:picMkLst>
            <pc:docMk/>
            <pc:sldMk cId="2399989213" sldId="901"/>
            <ac:picMk id="3" creationId="{8E5CBB5A-6492-293C-0311-40DEEA3CD347}"/>
          </ac:picMkLst>
        </pc:picChg>
        <pc:picChg chg="add mod ord modCrop">
          <ac:chgData name="Dave Schultz" userId="471ddc0105ca425c" providerId="LiveId" clId="{FFD3D71B-5876-41BF-94AF-590E9D75F3C7}" dt="2024-10-10T00:05:26.417" v="154" actId="1076"/>
          <ac:picMkLst>
            <pc:docMk/>
            <pc:sldMk cId="2399989213" sldId="901"/>
            <ac:picMk id="4" creationId="{F0DFC927-1511-18BA-B9D0-395FDE74699F}"/>
          </ac:picMkLst>
        </pc:picChg>
      </pc:sldChg>
      <pc:sldChg chg="addSp modSp add del mod setBg">
        <pc:chgData name="Dave Schultz" userId="471ddc0105ca425c" providerId="LiveId" clId="{FFD3D71B-5876-41BF-94AF-590E9D75F3C7}" dt="2024-10-11T15:57:28.773" v="623" actId="47"/>
        <pc:sldMkLst>
          <pc:docMk/>
          <pc:sldMk cId="535678153" sldId="902"/>
        </pc:sldMkLst>
        <pc:spChg chg="add">
          <ac:chgData name="Dave Schultz" userId="471ddc0105ca425c" providerId="LiveId" clId="{FFD3D71B-5876-41BF-94AF-590E9D75F3C7}" dt="2024-10-10T14:39:17.868" v="213" actId="26606"/>
          <ac:spMkLst>
            <pc:docMk/>
            <pc:sldMk cId="535678153" sldId="902"/>
            <ac:spMk id="7" creationId="{42A4FC2C-047E-45A5-965D-8E1E3BF09BC6}"/>
          </ac:spMkLst>
        </pc:spChg>
        <pc:picChg chg="add mod">
          <ac:chgData name="Dave Schultz" userId="471ddc0105ca425c" providerId="LiveId" clId="{FFD3D71B-5876-41BF-94AF-590E9D75F3C7}" dt="2024-10-10T14:39:17.868" v="213" actId="26606"/>
          <ac:picMkLst>
            <pc:docMk/>
            <pc:sldMk cId="535678153" sldId="902"/>
            <ac:picMk id="2" creationId="{AE75CC81-E012-9B72-574B-39451521E919}"/>
          </ac:picMkLst>
        </pc:picChg>
      </pc:sldChg>
      <pc:sldChg chg="addSp add ord">
        <pc:chgData name="Dave Schultz" userId="471ddc0105ca425c" providerId="LiveId" clId="{FFD3D71B-5876-41BF-94AF-590E9D75F3C7}" dt="2024-10-11T15:57:31.397" v="625"/>
        <pc:sldMkLst>
          <pc:docMk/>
          <pc:sldMk cId="2532774120" sldId="903"/>
        </pc:sldMkLst>
        <pc:picChg chg="add">
          <ac:chgData name="Dave Schultz" userId="471ddc0105ca425c" providerId="LiveId" clId="{FFD3D71B-5876-41BF-94AF-590E9D75F3C7}" dt="2024-10-10T14:48:40.632" v="214"/>
          <ac:picMkLst>
            <pc:docMk/>
            <pc:sldMk cId="2532774120" sldId="903"/>
            <ac:picMk id="2" creationId="{6F6AD4B6-9A7F-3BC4-B0F9-01F5BC9766EB}"/>
          </ac:picMkLst>
        </pc:picChg>
      </pc:sldChg>
      <pc:sldChg chg="addSp modSp add mod ord">
        <pc:chgData name="Dave Schultz" userId="471ddc0105ca425c" providerId="LiveId" clId="{FFD3D71B-5876-41BF-94AF-590E9D75F3C7}" dt="2024-10-11T15:20:06.313" v="275"/>
        <pc:sldMkLst>
          <pc:docMk/>
          <pc:sldMk cId="689875832" sldId="904"/>
        </pc:sldMkLst>
        <pc:picChg chg="add">
          <ac:chgData name="Dave Schultz" userId="471ddc0105ca425c" providerId="LiveId" clId="{FFD3D71B-5876-41BF-94AF-590E9D75F3C7}" dt="2024-10-10T14:49:53.893" v="215"/>
          <ac:picMkLst>
            <pc:docMk/>
            <pc:sldMk cId="689875832" sldId="904"/>
            <ac:picMk id="2" creationId="{F981A0B0-F580-9822-00E8-BD78BD810DBC}"/>
          </ac:picMkLst>
        </pc:picChg>
        <pc:picChg chg="add mod modCrop">
          <ac:chgData name="Dave Schultz" userId="471ddc0105ca425c" providerId="LiveId" clId="{FFD3D71B-5876-41BF-94AF-590E9D75F3C7}" dt="2024-10-10T14:50:53.389" v="220" actId="14100"/>
          <ac:picMkLst>
            <pc:docMk/>
            <pc:sldMk cId="689875832" sldId="904"/>
            <ac:picMk id="3" creationId="{3E58C5A0-E622-8733-ECB0-C9736D9F0B98}"/>
          </ac:picMkLst>
        </pc:picChg>
      </pc:sldChg>
      <pc:sldChg chg="addSp modSp add del mod">
        <pc:chgData name="Dave Schultz" userId="471ddc0105ca425c" providerId="LiveId" clId="{FFD3D71B-5876-41BF-94AF-590E9D75F3C7}" dt="2024-10-11T15:57:37.120" v="626" actId="47"/>
        <pc:sldMkLst>
          <pc:docMk/>
          <pc:sldMk cId="3807018253" sldId="905"/>
        </pc:sldMkLst>
        <pc:picChg chg="add mod modCrop">
          <ac:chgData name="Dave Schultz" userId="471ddc0105ca425c" providerId="LiveId" clId="{FFD3D71B-5876-41BF-94AF-590E9D75F3C7}" dt="2024-10-10T14:52:56.683" v="229" actId="1076"/>
          <ac:picMkLst>
            <pc:docMk/>
            <pc:sldMk cId="3807018253" sldId="905"/>
            <ac:picMk id="2" creationId="{AD9C827B-3E7B-1A0D-4031-80343AA9387D}"/>
          </ac:picMkLst>
        </pc:picChg>
      </pc:sldChg>
      <pc:sldChg chg="addSp modSp add del mod">
        <pc:chgData name="Dave Schultz" userId="471ddc0105ca425c" providerId="LiveId" clId="{FFD3D71B-5876-41BF-94AF-590E9D75F3C7}" dt="2024-10-11T15:57:37.120" v="626" actId="47"/>
        <pc:sldMkLst>
          <pc:docMk/>
          <pc:sldMk cId="2933026116" sldId="906"/>
        </pc:sldMkLst>
        <pc:picChg chg="add mod modCrop">
          <ac:chgData name="Dave Schultz" userId="471ddc0105ca425c" providerId="LiveId" clId="{FFD3D71B-5876-41BF-94AF-590E9D75F3C7}" dt="2024-10-10T17:55:08.306" v="234" actId="732"/>
          <ac:picMkLst>
            <pc:docMk/>
            <pc:sldMk cId="2933026116" sldId="906"/>
            <ac:picMk id="3" creationId="{265FDB7F-86C3-E3AC-7D10-2C31E2C5A3FF}"/>
          </ac:picMkLst>
        </pc:picChg>
      </pc:sldChg>
      <pc:sldChg chg="addSp add del">
        <pc:chgData name="Dave Schultz" userId="471ddc0105ca425c" providerId="LiveId" clId="{FFD3D71B-5876-41BF-94AF-590E9D75F3C7}" dt="2024-10-11T15:57:37.120" v="626" actId="47"/>
        <pc:sldMkLst>
          <pc:docMk/>
          <pc:sldMk cId="543130186" sldId="907"/>
        </pc:sldMkLst>
        <pc:picChg chg="add">
          <ac:chgData name="Dave Schultz" userId="471ddc0105ca425c" providerId="LiveId" clId="{FFD3D71B-5876-41BF-94AF-590E9D75F3C7}" dt="2024-10-10T20:05:06.289" v="235"/>
          <ac:picMkLst>
            <pc:docMk/>
            <pc:sldMk cId="543130186" sldId="907"/>
            <ac:picMk id="2" creationId="{660A9284-DC55-C3D6-398D-B75BB56267C3}"/>
          </ac:picMkLst>
        </pc:picChg>
      </pc:sldChg>
      <pc:sldChg chg="addSp delSp modSp add mod ord setBg">
        <pc:chgData name="Dave Schultz" userId="471ddc0105ca425c" providerId="LiveId" clId="{FFD3D71B-5876-41BF-94AF-590E9D75F3C7}" dt="2024-10-11T15:52:56.218" v="538"/>
        <pc:sldMkLst>
          <pc:docMk/>
          <pc:sldMk cId="3394329664" sldId="908"/>
        </pc:sldMkLst>
        <pc:spChg chg="add mod">
          <ac:chgData name="Dave Schultz" userId="471ddc0105ca425c" providerId="LiveId" clId="{FFD3D71B-5876-41BF-94AF-590E9D75F3C7}" dt="2024-10-11T15:49:17.383" v="531" actId="14838"/>
          <ac:spMkLst>
            <pc:docMk/>
            <pc:sldMk cId="3394329664" sldId="908"/>
            <ac:spMk id="6" creationId="{416BD319-6A30-E18C-5293-B694BFE0A356}"/>
          </ac:spMkLst>
        </pc:spChg>
        <pc:spChg chg="add mod">
          <ac:chgData name="Dave Schultz" userId="471ddc0105ca425c" providerId="LiveId" clId="{FFD3D71B-5876-41BF-94AF-590E9D75F3C7}" dt="2024-10-11T15:49:30.128" v="533" actId="404"/>
          <ac:spMkLst>
            <pc:docMk/>
            <pc:sldMk cId="3394329664" sldId="908"/>
            <ac:spMk id="7" creationId="{E1461A26-61A1-4C28-5BA5-184270B0F11A}"/>
          </ac:spMkLst>
        </pc:spChg>
        <pc:spChg chg="add del">
          <ac:chgData name="Dave Schultz" userId="471ddc0105ca425c" providerId="LiveId" clId="{FFD3D71B-5876-41BF-94AF-590E9D75F3C7}" dt="2024-10-11T08:56:03.525" v="261" actId="26606"/>
          <ac:spMkLst>
            <pc:docMk/>
            <pc:sldMk cId="3394329664" sldId="908"/>
            <ac:spMk id="10" creationId="{FABB624F-BF77-4AE1-B71D-2D681D4731B8}"/>
          </ac:spMkLst>
        </pc:spChg>
        <pc:spChg chg="add del">
          <ac:chgData name="Dave Schultz" userId="471ddc0105ca425c" providerId="LiveId" clId="{FFD3D71B-5876-41BF-94AF-590E9D75F3C7}" dt="2024-10-11T08:56:03.525" v="261" actId="26606"/>
          <ac:spMkLst>
            <pc:docMk/>
            <pc:sldMk cId="3394329664" sldId="908"/>
            <ac:spMk id="15" creationId="{CFE55B3F-4634-4A41-B146-E6251581E807}"/>
          </ac:spMkLst>
        </pc:spChg>
        <pc:spChg chg="add del">
          <ac:chgData name="Dave Schultz" userId="471ddc0105ca425c" providerId="LiveId" clId="{FFD3D71B-5876-41BF-94AF-590E9D75F3C7}" dt="2024-10-11T08:56:03.525" v="261" actId="26606"/>
          <ac:spMkLst>
            <pc:docMk/>
            <pc:sldMk cId="3394329664" sldId="908"/>
            <ac:spMk id="17" creationId="{5CD271E5-55BF-4266-A3A7-CFCC30518840}"/>
          </ac:spMkLst>
        </pc:spChg>
        <pc:picChg chg="add del mod ord modCrop">
          <ac:chgData name="Dave Schultz" userId="471ddc0105ca425c" providerId="LiveId" clId="{FFD3D71B-5876-41BF-94AF-590E9D75F3C7}" dt="2024-10-11T15:45:59.340" v="477" actId="21"/>
          <ac:picMkLst>
            <pc:docMk/>
            <pc:sldMk cId="3394329664" sldId="908"/>
            <ac:picMk id="2" creationId="{4860332D-B860-BCB6-5C47-D88910BF3865}"/>
          </ac:picMkLst>
        </pc:picChg>
        <pc:picChg chg="add del mod">
          <ac:chgData name="Dave Schultz" userId="471ddc0105ca425c" providerId="LiveId" clId="{FFD3D71B-5876-41BF-94AF-590E9D75F3C7}" dt="2024-10-11T08:54:07.174" v="250" actId="21"/>
          <ac:picMkLst>
            <pc:docMk/>
            <pc:sldMk cId="3394329664" sldId="908"/>
            <ac:picMk id="3" creationId="{95223AD4-42F6-557B-3A5F-0F37AD31FA29}"/>
          </ac:picMkLst>
        </pc:picChg>
        <pc:picChg chg="add mod modCrop">
          <ac:chgData name="Dave Schultz" userId="471ddc0105ca425c" providerId="LiveId" clId="{FFD3D71B-5876-41BF-94AF-590E9D75F3C7}" dt="2024-10-11T15:46:22.852" v="480" actId="732"/>
          <ac:picMkLst>
            <pc:docMk/>
            <pc:sldMk cId="3394329664" sldId="908"/>
            <ac:picMk id="4" creationId="{41723E94-8C33-D951-CCE2-2EEDC5304A9F}"/>
          </ac:picMkLst>
        </pc:picChg>
        <pc:picChg chg="add mod ord">
          <ac:chgData name="Dave Schultz" userId="471ddc0105ca425c" providerId="LiveId" clId="{FFD3D71B-5876-41BF-94AF-590E9D75F3C7}" dt="2024-10-11T08:56:03.525" v="261" actId="26606"/>
          <ac:picMkLst>
            <pc:docMk/>
            <pc:sldMk cId="3394329664" sldId="908"/>
            <ac:picMk id="5" creationId="{BB9D91CF-3F4A-0FB1-4655-BCE10A2F32CB}"/>
          </ac:picMkLst>
        </pc:picChg>
        <pc:picChg chg="add mod">
          <ac:chgData name="Dave Schultz" userId="471ddc0105ca425c" providerId="LiveId" clId="{FFD3D71B-5876-41BF-94AF-590E9D75F3C7}" dt="2024-10-11T15:52:56.218" v="538"/>
          <ac:picMkLst>
            <pc:docMk/>
            <pc:sldMk cId="3394329664" sldId="908"/>
            <ac:picMk id="9" creationId="{A911418E-9AEC-AEEF-365F-E0043CD463E6}"/>
          </ac:picMkLst>
        </pc:picChg>
      </pc:sldChg>
      <pc:sldChg chg="addSp modSp add mod ord setBg">
        <pc:chgData name="Dave Schultz" userId="471ddc0105ca425c" providerId="LiveId" clId="{FFD3D71B-5876-41BF-94AF-590E9D75F3C7}" dt="2024-10-11T15:14:15.464" v="267"/>
        <pc:sldMkLst>
          <pc:docMk/>
          <pc:sldMk cId="3565923062" sldId="909"/>
        </pc:sldMkLst>
        <pc:spChg chg="add">
          <ac:chgData name="Dave Schultz" userId="471ddc0105ca425c" providerId="LiveId" clId="{FFD3D71B-5876-41BF-94AF-590E9D75F3C7}" dt="2024-10-11T15:13:59.008" v="264" actId="26606"/>
          <ac:spMkLst>
            <pc:docMk/>
            <pc:sldMk cId="3565923062" sldId="909"/>
            <ac:spMk id="7" creationId="{42A4FC2C-047E-45A5-965D-8E1E3BF09BC6}"/>
          </ac:spMkLst>
        </pc:spChg>
        <pc:picChg chg="add mod modCrop">
          <ac:chgData name="Dave Schultz" userId="471ddc0105ca425c" providerId="LiveId" clId="{FFD3D71B-5876-41BF-94AF-590E9D75F3C7}" dt="2024-10-11T15:14:06.971" v="265" actId="18131"/>
          <ac:picMkLst>
            <pc:docMk/>
            <pc:sldMk cId="3565923062" sldId="909"/>
            <ac:picMk id="2" creationId="{30E1C0FB-25A1-E3E4-7BCF-B5D06B90F4F1}"/>
          </ac:picMkLst>
        </pc:picChg>
      </pc:sldChg>
      <pc:sldChg chg="addSp delSp modSp add mod ord setBg">
        <pc:chgData name="Dave Schultz" userId="471ddc0105ca425c" providerId="LiveId" clId="{FFD3D71B-5876-41BF-94AF-590E9D75F3C7}" dt="2024-10-11T15:35:06.239" v="455" actId="26606"/>
        <pc:sldMkLst>
          <pc:docMk/>
          <pc:sldMk cId="2215416086" sldId="910"/>
        </pc:sldMkLst>
        <pc:spChg chg="add del">
          <ac:chgData name="Dave Schultz" userId="471ddc0105ca425c" providerId="LiveId" clId="{FFD3D71B-5876-41BF-94AF-590E9D75F3C7}" dt="2024-10-11T15:35:06.239" v="455" actId="26606"/>
          <ac:spMkLst>
            <pc:docMk/>
            <pc:sldMk cId="2215416086" sldId="910"/>
            <ac:spMk id="7" creationId="{2D2B266D-3625-4584-A5C3-7D3F672CFF30}"/>
          </ac:spMkLst>
        </pc:spChg>
        <pc:spChg chg="add del">
          <ac:chgData name="Dave Schultz" userId="471ddc0105ca425c" providerId="LiveId" clId="{FFD3D71B-5876-41BF-94AF-590E9D75F3C7}" dt="2024-10-11T15:35:06.239" v="455" actId="26606"/>
          <ac:spMkLst>
            <pc:docMk/>
            <pc:sldMk cId="2215416086" sldId="910"/>
            <ac:spMk id="9" creationId="{C463B99A-73EE-4FBB-B7C4-F9F9BCC25C65}"/>
          </ac:spMkLst>
        </pc:spChg>
        <pc:spChg chg="add del">
          <ac:chgData name="Dave Schultz" userId="471ddc0105ca425c" providerId="LiveId" clId="{FFD3D71B-5876-41BF-94AF-590E9D75F3C7}" dt="2024-10-11T15:35:06.239" v="455" actId="26606"/>
          <ac:spMkLst>
            <pc:docMk/>
            <pc:sldMk cId="2215416086" sldId="910"/>
            <ac:spMk id="11" creationId="{A5D2A5D1-BA0D-47D3-B051-DA7743C46E28}"/>
          </ac:spMkLst>
        </pc:spChg>
        <pc:spChg chg="add del">
          <ac:chgData name="Dave Schultz" userId="471ddc0105ca425c" providerId="LiveId" clId="{FFD3D71B-5876-41BF-94AF-590E9D75F3C7}" dt="2024-10-11T15:35:06.235" v="454" actId="26606"/>
          <ac:spMkLst>
            <pc:docMk/>
            <pc:sldMk cId="2215416086" sldId="910"/>
            <ac:spMk id="16" creationId="{B9FF99BD-075F-4761-A995-6FC574BD25EA}"/>
          </ac:spMkLst>
        </pc:spChg>
        <pc:spChg chg="add del">
          <ac:chgData name="Dave Schultz" userId="471ddc0105ca425c" providerId="LiveId" clId="{FFD3D71B-5876-41BF-94AF-590E9D75F3C7}" dt="2024-10-11T15:35:06.235" v="454" actId="26606"/>
          <ac:spMkLst>
            <pc:docMk/>
            <pc:sldMk cId="2215416086" sldId="910"/>
            <ac:spMk id="18" creationId="{A7B21A54-9BA3-4EA9-B460-5A829ADD9051}"/>
          </ac:spMkLst>
        </pc:spChg>
        <pc:spChg chg="add del">
          <ac:chgData name="Dave Schultz" userId="471ddc0105ca425c" providerId="LiveId" clId="{FFD3D71B-5876-41BF-94AF-590E9D75F3C7}" dt="2024-10-11T15:35:06.235" v="454" actId="26606"/>
          <ac:spMkLst>
            <pc:docMk/>
            <pc:sldMk cId="2215416086" sldId="910"/>
            <ac:spMk id="20" creationId="{6FA8F714-B9D8-488A-8CCA-E9948FF913A9}"/>
          </ac:spMkLst>
        </pc:spChg>
        <pc:spChg chg="add">
          <ac:chgData name="Dave Schultz" userId="471ddc0105ca425c" providerId="LiveId" clId="{FFD3D71B-5876-41BF-94AF-590E9D75F3C7}" dt="2024-10-11T15:35:06.239" v="455" actId="26606"/>
          <ac:spMkLst>
            <pc:docMk/>
            <pc:sldMk cId="2215416086" sldId="910"/>
            <ac:spMk id="22" creationId="{DA2E7C1E-2B5A-4BBA-AE51-1CD8C19309D7}"/>
          </ac:spMkLst>
        </pc:spChg>
        <pc:spChg chg="add">
          <ac:chgData name="Dave Schultz" userId="471ddc0105ca425c" providerId="LiveId" clId="{FFD3D71B-5876-41BF-94AF-590E9D75F3C7}" dt="2024-10-11T15:35:06.239" v="455" actId="26606"/>
          <ac:spMkLst>
            <pc:docMk/>
            <pc:sldMk cId="2215416086" sldId="910"/>
            <ac:spMk id="23" creationId="{43DF76B1-5174-4FAF-9D19-FFEE98426836}"/>
          </ac:spMkLst>
        </pc:spChg>
        <pc:picChg chg="add mod">
          <ac:chgData name="Dave Schultz" userId="471ddc0105ca425c" providerId="LiveId" clId="{FFD3D71B-5876-41BF-94AF-590E9D75F3C7}" dt="2024-10-11T15:35:06.239" v="455" actId="26606"/>
          <ac:picMkLst>
            <pc:docMk/>
            <pc:sldMk cId="2215416086" sldId="910"/>
            <ac:picMk id="2" creationId="{3E6C0F2A-E064-E3FE-EDF0-981B210C9C63}"/>
          </ac:picMkLst>
        </pc:picChg>
      </pc:sldChg>
      <pc:sldChg chg="addSp modSp add mod ord setBg">
        <pc:chgData name="Dave Schultz" userId="471ddc0105ca425c" providerId="LiveId" clId="{FFD3D71B-5876-41BF-94AF-590E9D75F3C7}" dt="2024-10-11T15:30:43.410" v="447" actId="14838"/>
        <pc:sldMkLst>
          <pc:docMk/>
          <pc:sldMk cId="2458614344" sldId="911"/>
        </pc:sldMkLst>
        <pc:spChg chg="add mod">
          <ac:chgData name="Dave Schultz" userId="471ddc0105ca425c" providerId="LiveId" clId="{FFD3D71B-5876-41BF-94AF-590E9D75F3C7}" dt="2024-10-11T15:30:43.410" v="447" actId="14838"/>
          <ac:spMkLst>
            <pc:docMk/>
            <pc:sldMk cId="2458614344" sldId="911"/>
            <ac:spMk id="3" creationId="{9992EE6C-C4B1-16E9-7E06-62F5D4F14D48}"/>
          </ac:spMkLst>
        </pc:spChg>
      </pc:sldChg>
      <pc:sldChg chg="addSp modSp add mod ord setBg">
        <pc:chgData name="Dave Schultz" userId="471ddc0105ca425c" providerId="LiveId" clId="{FFD3D71B-5876-41BF-94AF-590E9D75F3C7}" dt="2024-10-11T15:39:10.080" v="464" actId="1076"/>
        <pc:sldMkLst>
          <pc:docMk/>
          <pc:sldMk cId="2045242082" sldId="912"/>
        </pc:sldMkLst>
        <pc:spChg chg="add">
          <ac:chgData name="Dave Schultz" userId="471ddc0105ca425c" providerId="LiveId" clId="{FFD3D71B-5876-41BF-94AF-590E9D75F3C7}" dt="2024-10-11T15:38:41.747" v="459" actId="26606"/>
          <ac:spMkLst>
            <pc:docMk/>
            <pc:sldMk cId="2045242082" sldId="912"/>
            <ac:spMk id="7" creationId="{DA2E7C1E-2B5A-4BBA-AE51-1CD8C19309D7}"/>
          </ac:spMkLst>
        </pc:spChg>
        <pc:spChg chg="add">
          <ac:chgData name="Dave Schultz" userId="471ddc0105ca425c" providerId="LiveId" clId="{FFD3D71B-5876-41BF-94AF-590E9D75F3C7}" dt="2024-10-11T15:38:41.747" v="459" actId="26606"/>
          <ac:spMkLst>
            <pc:docMk/>
            <pc:sldMk cId="2045242082" sldId="912"/>
            <ac:spMk id="9" creationId="{43DF76B1-5174-4FAF-9D19-FFEE98426836}"/>
          </ac:spMkLst>
        </pc:spChg>
        <pc:picChg chg="add mod">
          <ac:chgData name="Dave Schultz" userId="471ddc0105ca425c" providerId="LiveId" clId="{FFD3D71B-5876-41BF-94AF-590E9D75F3C7}" dt="2024-10-11T15:39:10.080" v="464" actId="1076"/>
          <ac:picMkLst>
            <pc:docMk/>
            <pc:sldMk cId="2045242082" sldId="912"/>
            <ac:picMk id="2" creationId="{97156221-24C2-4AAF-3618-F4631F79C084}"/>
          </ac:picMkLst>
        </pc:picChg>
      </pc:sldChg>
      <pc:sldChg chg="add del">
        <pc:chgData name="Dave Schultz" userId="471ddc0105ca425c" providerId="LiveId" clId="{FFD3D71B-5876-41BF-94AF-590E9D75F3C7}" dt="2024-10-11T15:57:37.120" v="626" actId="47"/>
        <pc:sldMkLst>
          <pc:docMk/>
          <pc:sldMk cId="1296442567" sldId="913"/>
        </pc:sldMkLst>
      </pc:sldChg>
      <pc:sldChg chg="add">
        <pc:chgData name="Dave Schultz" userId="471ddc0105ca425c" providerId="LiveId" clId="{FFD3D71B-5876-41BF-94AF-590E9D75F3C7}" dt="2024-10-11T15:40:32.619" v="465"/>
        <pc:sldMkLst>
          <pc:docMk/>
          <pc:sldMk cId="3341255445" sldId="914"/>
        </pc:sldMkLst>
      </pc:sldChg>
      <pc:sldChg chg="addSp modSp add mod setBg">
        <pc:chgData name="Dave Schultz" userId="471ddc0105ca425c" providerId="LiveId" clId="{FFD3D71B-5876-41BF-94AF-590E9D75F3C7}" dt="2024-10-11T15:44:27.967" v="473" actId="27614"/>
        <pc:sldMkLst>
          <pc:docMk/>
          <pc:sldMk cId="3178321477" sldId="915"/>
        </pc:sldMkLst>
        <pc:spChg chg="add">
          <ac:chgData name="Dave Schultz" userId="471ddc0105ca425c" providerId="LiveId" clId="{FFD3D71B-5876-41BF-94AF-590E9D75F3C7}" dt="2024-10-11T15:43:08.218" v="472" actId="26606"/>
          <ac:spMkLst>
            <pc:docMk/>
            <pc:sldMk cId="3178321477" sldId="915"/>
            <ac:spMk id="7" creationId="{42A4FC2C-047E-45A5-965D-8E1E3BF09BC6}"/>
          </ac:spMkLst>
        </pc:spChg>
        <pc:picChg chg="add mod">
          <ac:chgData name="Dave Schultz" userId="471ddc0105ca425c" providerId="LiveId" clId="{FFD3D71B-5876-41BF-94AF-590E9D75F3C7}" dt="2024-10-11T15:44:27.967" v="473" actId="27614"/>
          <ac:picMkLst>
            <pc:docMk/>
            <pc:sldMk cId="3178321477" sldId="915"/>
            <ac:picMk id="2" creationId="{82B3A050-547E-E4FC-AFB5-71142D31F432}"/>
          </ac:picMkLst>
        </pc:picChg>
      </pc:sldChg>
      <pc:sldChg chg="add del">
        <pc:chgData name="Dave Schultz" userId="471ddc0105ca425c" providerId="LiveId" clId="{FFD3D71B-5876-41BF-94AF-590E9D75F3C7}" dt="2024-10-11T15:57:37.120" v="626" actId="47"/>
        <pc:sldMkLst>
          <pc:docMk/>
          <pc:sldMk cId="1700046567" sldId="916"/>
        </pc:sldMkLst>
      </pc:sldChg>
      <pc:sldChg chg="add del">
        <pc:chgData name="Dave Schultz" userId="471ddc0105ca425c" providerId="LiveId" clId="{FFD3D71B-5876-41BF-94AF-590E9D75F3C7}" dt="2024-10-11T15:57:28.773" v="623" actId="47"/>
        <pc:sldMkLst>
          <pc:docMk/>
          <pc:sldMk cId="3974091891" sldId="917"/>
        </pc:sldMkLst>
      </pc:sldChg>
      <pc:sldChg chg="add del">
        <pc:chgData name="Dave Schultz" userId="471ddc0105ca425c" providerId="LiveId" clId="{FFD3D71B-5876-41BF-94AF-590E9D75F3C7}" dt="2024-10-11T15:57:28.773" v="623" actId="47"/>
        <pc:sldMkLst>
          <pc:docMk/>
          <pc:sldMk cId="595300737" sldId="918"/>
        </pc:sldMkLst>
      </pc:sldChg>
      <pc:sldChg chg="add del">
        <pc:chgData name="Dave Schultz" userId="471ddc0105ca425c" providerId="LiveId" clId="{FFD3D71B-5876-41BF-94AF-590E9D75F3C7}" dt="2024-10-11T15:57:28.773" v="623" actId="47"/>
        <pc:sldMkLst>
          <pc:docMk/>
          <pc:sldMk cId="1641744271" sldId="919"/>
        </pc:sldMkLst>
      </pc:sldChg>
      <pc:sldChg chg="add">
        <pc:chgData name="Dave Schultz" userId="471ddc0105ca425c" providerId="LiveId" clId="{FFD3D71B-5876-41BF-94AF-590E9D75F3C7}" dt="2024-10-11T15:44:29.150" v="474"/>
        <pc:sldMkLst>
          <pc:docMk/>
          <pc:sldMk cId="1663757306" sldId="920"/>
        </pc:sldMkLst>
      </pc:sldChg>
      <pc:sldChg chg="addSp delSp modSp add mod setBg delDesignElem">
        <pc:chgData name="Dave Schultz" userId="471ddc0105ca425c" providerId="LiveId" clId="{FFD3D71B-5876-41BF-94AF-590E9D75F3C7}" dt="2024-10-11T15:54:30.581" v="611" actId="14838"/>
        <pc:sldMkLst>
          <pc:docMk/>
          <pc:sldMk cId="1433397440" sldId="921"/>
        </pc:sldMkLst>
        <pc:spChg chg="add mod">
          <ac:chgData name="Dave Schultz" userId="471ddc0105ca425c" providerId="LiveId" clId="{FFD3D71B-5876-41BF-94AF-590E9D75F3C7}" dt="2024-10-11T15:54:30.581" v="611" actId="14838"/>
          <ac:spMkLst>
            <pc:docMk/>
            <pc:sldMk cId="1433397440" sldId="921"/>
            <ac:spMk id="3" creationId="{A7666317-0C07-43E4-4330-47107B197F5E}"/>
          </ac:spMkLst>
        </pc:spChg>
        <pc:spChg chg="del">
          <ac:chgData name="Dave Schultz" userId="471ddc0105ca425c" providerId="LiveId" clId="{FFD3D71B-5876-41BF-94AF-590E9D75F3C7}" dt="2024-10-11T15:53:01.080" v="540"/>
          <ac:spMkLst>
            <pc:docMk/>
            <pc:sldMk cId="1433397440" sldId="921"/>
            <ac:spMk id="7" creationId="{42A4FC2C-047E-45A5-965D-8E1E3BF09BC6}"/>
          </ac:spMkLst>
        </pc:spChg>
      </pc:sldChg>
      <pc:sldChg chg="modSp add mod">
        <pc:chgData name="Dave Schultz" userId="471ddc0105ca425c" providerId="LiveId" clId="{FFD3D71B-5876-41BF-94AF-590E9D75F3C7}" dt="2024-10-11T15:56:12.756" v="622" actId="1076"/>
        <pc:sldMkLst>
          <pc:docMk/>
          <pc:sldMk cId="1674958714" sldId="922"/>
        </pc:sldMkLst>
        <pc:spChg chg="mod">
          <ac:chgData name="Dave Schultz" userId="471ddc0105ca425c" providerId="LiveId" clId="{FFD3D71B-5876-41BF-94AF-590E9D75F3C7}" dt="2024-10-11T15:56:12.756" v="622" actId="1076"/>
          <ac:spMkLst>
            <pc:docMk/>
            <pc:sldMk cId="1674958714" sldId="922"/>
            <ac:spMk id="5" creationId="{683DB1C1-5780-4C2C-FA00-AB56F0BB686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4C880-9BB3-409E-9AC5-96BE992F65D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FAFE3-686F-4C16-9BFC-426E1FAE8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23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0A5305-EE8B-4353-81F5-7EC2D46280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610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6A92E-A59C-4A92-A0E0-223A83CC038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548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A7B8B-E389-438F-AF9A-3AFB470969F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1420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D16BB7-6405-46A0-93AF-BBC4B1F337C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1736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16FF9B-CBC7-4859-B9D8-1B7A3F3AF08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0347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68B69B-857B-4EDD-8666-8C82780D2FA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895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A3786A-83CE-4B83-BEE8-2E48B2D834A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0034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CB38A0-C9E9-4AD4-9117-C9EB0CB9847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757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065E9-A654-4CE8-A190-3056986930E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616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83BD42-1CF0-438E-9976-723D26D0093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808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3C013-90C3-4D7D-A087-5B39C02B59B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9469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125E258-4770-451C-A6BF-153D72C92CA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1316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908A04-168E-5817-B552-AA09FCA9D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E1C0FB-25A1-E3E4-7BCF-B5D06B90F4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" t="462" r="-13" b="846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23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B1C13-2DBA-057B-B05F-A9974846F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people in different poses&#10;&#10;Description automatically generated">
            <a:extLst>
              <a:ext uri="{FF2B5EF4-FFF2-40B4-BE49-F238E27FC236}">
                <a16:creationId xmlns:a16="http://schemas.microsoft.com/office/drawing/2014/main" id="{BAA03878-46F2-05AC-FC88-4C1DE1996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57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5B91D1-0AC3-C84F-E0A9-64C3BF09A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9D91CF-3F4A-0FB1-4655-BCE10A2F32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6947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723E94-8C33-D951-CCE2-2EEDC5304A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" t="194"/>
          <a:stretch/>
        </p:blipFill>
        <p:spPr>
          <a:xfrm>
            <a:off x="7534654" y="2209800"/>
            <a:ext cx="4657346" cy="464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BD319-6A30-E18C-5293-B694BFE0A356}"/>
              </a:ext>
            </a:extLst>
          </p:cNvPr>
          <p:cNvSpPr txBox="1"/>
          <p:nvPr/>
        </p:nvSpPr>
        <p:spPr>
          <a:xfrm>
            <a:off x="7467600" y="76200"/>
            <a:ext cx="46573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pc="3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SOLITA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461A26-61A1-4C28-5BA5-184270B0F11A}"/>
              </a:ext>
            </a:extLst>
          </p:cNvPr>
          <p:cNvSpPr txBox="1"/>
          <p:nvPr/>
        </p:nvSpPr>
        <p:spPr>
          <a:xfrm>
            <a:off x="7471258" y="990600"/>
            <a:ext cx="46573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RY</a:t>
            </a:r>
            <a:r>
              <a:rPr lang="en-US" sz="66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80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MAN</a:t>
            </a:r>
          </a:p>
        </p:txBody>
      </p:sp>
    </p:spTree>
    <p:extLst>
      <p:ext uri="{BB962C8B-B14F-4D97-AF65-F5344CB8AC3E}">
        <p14:creationId xmlns:p14="http://schemas.microsoft.com/office/powerpoint/2010/main" val="3394329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B1C13-2DBA-057B-B05F-A9974846F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white robes&#10;&#10;Description automatically generated">
            <a:extLst>
              <a:ext uri="{FF2B5EF4-FFF2-40B4-BE49-F238E27FC236}">
                <a16:creationId xmlns:a16="http://schemas.microsoft.com/office/drawing/2014/main" id="{560ADC8E-88B7-9518-2052-05E1DA4707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666317-0C07-43E4-4330-47107B197F5E}"/>
              </a:ext>
            </a:extLst>
          </p:cNvPr>
          <p:cNvSpPr txBox="1"/>
          <p:nvPr/>
        </p:nvSpPr>
        <p:spPr>
          <a:xfrm>
            <a:off x="342900" y="5638800"/>
            <a:ext cx="1150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Abraham intercedes for Sodom &amp; Gomorrah</a:t>
            </a:r>
          </a:p>
        </p:txBody>
      </p:sp>
    </p:spTree>
    <p:extLst>
      <p:ext uri="{BB962C8B-B14F-4D97-AF65-F5344CB8AC3E}">
        <p14:creationId xmlns:p14="http://schemas.microsoft.com/office/powerpoint/2010/main" val="1433397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B1C13-2DBA-057B-B05F-A9974846F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BD7FD3BC-D285-838A-3067-157C03D0DD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940" b="63561"/>
          <a:stretch/>
        </p:blipFill>
        <p:spPr>
          <a:xfrm>
            <a:off x="-1" y="3313"/>
            <a:ext cx="12192001" cy="6884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3A6F5A-7DE9-A4E1-7922-E3A1D659D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902"/>
          <a:stretch/>
        </p:blipFill>
        <p:spPr>
          <a:xfrm>
            <a:off x="8001000" y="457200"/>
            <a:ext cx="3707997" cy="5943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3DB1C1-5780-4C2C-FA00-AB56F0BB6869}"/>
              </a:ext>
            </a:extLst>
          </p:cNvPr>
          <p:cNvSpPr txBox="1"/>
          <p:nvPr/>
        </p:nvSpPr>
        <p:spPr>
          <a:xfrm>
            <a:off x="1752600" y="2136337"/>
            <a:ext cx="4953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</a:rPr>
              <a:t>God is willing to be swayed by my prayers</a:t>
            </a:r>
          </a:p>
        </p:txBody>
      </p:sp>
    </p:spTree>
    <p:extLst>
      <p:ext uri="{BB962C8B-B14F-4D97-AF65-F5344CB8AC3E}">
        <p14:creationId xmlns:p14="http://schemas.microsoft.com/office/powerpoint/2010/main" val="1674958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7CE44-6BA6-B017-3E89-7E4E7BE5C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6AD4B6-9A7F-3BC4-B0F9-01F5BC976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28625"/>
            <a:ext cx="11430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74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A7D78B-B326-C904-06C1-4D6131B78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DFC927-1511-18BA-B9D0-395FDE7469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258"/>
          <a:stretch/>
        </p:blipFill>
        <p:spPr>
          <a:xfrm>
            <a:off x="9403743" y="-28259"/>
            <a:ext cx="2781330" cy="68794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5CBB5A-6492-293C-0311-40DEEA3CD3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45" t="-34" r="16250" b="34"/>
          <a:stretch/>
        </p:blipFill>
        <p:spPr>
          <a:xfrm>
            <a:off x="0" y="-35070"/>
            <a:ext cx="9425090" cy="685799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2B646E-3070-9835-71A2-9DBB9A6080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917" r="15553"/>
          <a:stretch/>
        </p:blipFill>
        <p:spPr>
          <a:xfrm>
            <a:off x="5063087" y="6812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1867A8-31D6-4FE1-6407-B42CE9397C4A}"/>
              </a:ext>
            </a:extLst>
          </p:cNvPr>
          <p:cNvSpPr txBox="1"/>
          <p:nvPr/>
        </p:nvSpPr>
        <p:spPr>
          <a:xfrm>
            <a:off x="209107" y="3886200"/>
            <a:ext cx="3747875" cy="2585323"/>
          </a:xfrm>
          <a:prstGeom prst="rect">
            <a:avLst/>
          </a:prstGeom>
          <a:noFill/>
          <a:effectLst>
            <a:glow rad="254000">
              <a:schemeClr val="tx1">
                <a:alpha val="2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83000"/>
                    </a:schemeClr>
                  </a:glow>
                </a:effectLst>
                <a:latin typeface="Arial Narrow" panose="020B0606020202030204" pitchFamily="34" charset="0"/>
              </a:rPr>
              <a:t>Pray for </a:t>
            </a:r>
          </a:p>
          <a:p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83000"/>
                    </a:schemeClr>
                  </a:glow>
                </a:effectLst>
                <a:latin typeface="Arial Narrow" panose="020B0606020202030204" pitchFamily="34" charset="0"/>
              </a:rPr>
              <a:t>Hurricane </a:t>
            </a:r>
          </a:p>
          <a:p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83000"/>
                    </a:schemeClr>
                  </a:glow>
                </a:effectLst>
                <a:latin typeface="Arial Narrow" panose="020B0606020202030204" pitchFamily="34" charset="0"/>
              </a:rPr>
              <a:t>Victims</a:t>
            </a:r>
          </a:p>
        </p:txBody>
      </p:sp>
    </p:spTree>
    <p:extLst>
      <p:ext uri="{BB962C8B-B14F-4D97-AF65-F5344CB8AC3E}">
        <p14:creationId xmlns:p14="http://schemas.microsoft.com/office/powerpoint/2010/main" val="2399989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C6B4D-5CDC-BFAF-BE15-3195828F1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8F562C-7D44-741E-1350-FB7C1F8B3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6" y="0"/>
            <a:ext cx="12138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19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6A38B-6797-5798-A7CB-7FBF19DAE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81A0B0-F580-9822-00E8-BD78BD810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58C5A0-E622-8733-ECB0-C9736D9F0B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6667"/>
          <a:stretch/>
        </p:blipFill>
        <p:spPr>
          <a:xfrm flipH="1">
            <a:off x="10668000" y="0"/>
            <a:ext cx="152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75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45F6A8-C05C-F53E-B20B-14B34CABE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92EE6C-C4B1-16E9-7E06-62F5D4F14D48}"/>
              </a:ext>
            </a:extLst>
          </p:cNvPr>
          <p:cNvSpPr txBox="1"/>
          <p:nvPr/>
        </p:nvSpPr>
        <p:spPr>
          <a:xfrm>
            <a:off x="457200" y="762000"/>
            <a:ext cx="11353800" cy="4606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600"/>
              </a:spcAft>
            </a:pPr>
            <a:r>
              <a:rPr lang="en-US" sz="4800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Job deals with </a:t>
            </a:r>
            <a:r>
              <a:rPr lang="en-US" sz="48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Suffering</a:t>
            </a:r>
          </a:p>
          <a:p>
            <a:pPr algn="ctr">
              <a:spcAft>
                <a:spcPts val="1600"/>
              </a:spcAft>
            </a:pPr>
            <a:r>
              <a:rPr lang="en-US" sz="4800" dirty="0">
                <a:solidFill>
                  <a:schemeClr val="accent6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Psalms deal with </a:t>
            </a:r>
            <a:r>
              <a:rPr lang="en-US" sz="48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Prayer </a:t>
            </a:r>
          </a:p>
          <a:p>
            <a:pPr algn="ctr">
              <a:spcAft>
                <a:spcPts val="1600"/>
              </a:spcAft>
            </a:pPr>
            <a:r>
              <a:rPr lang="en-US" sz="4800" dirty="0">
                <a:solidFill>
                  <a:schemeClr val="accent5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Proverbs deal with </a:t>
            </a:r>
            <a:r>
              <a:rPr lang="en-US" sz="48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Daily Life</a:t>
            </a:r>
          </a:p>
          <a:p>
            <a:pPr algn="ctr">
              <a:spcAft>
                <a:spcPts val="1600"/>
              </a:spcAft>
            </a:pPr>
            <a:r>
              <a:rPr lang="en-US" sz="4800" dirty="0">
                <a:solidFill>
                  <a:srgbClr val="BC4C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Ecclesiastes deals with </a:t>
            </a:r>
            <a:r>
              <a:rPr lang="en-US" sz="48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Doubt</a:t>
            </a:r>
          </a:p>
          <a:p>
            <a:pPr algn="ctr">
              <a:spcAft>
                <a:spcPts val="1600"/>
              </a:spcAft>
            </a:pPr>
            <a:r>
              <a:rPr lang="en-US" sz="4800" dirty="0">
                <a:solidFill>
                  <a:srgbClr val="FF0066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Song of Songs deals with </a:t>
            </a:r>
            <a:r>
              <a:rPr lang="en-US" sz="48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Love</a:t>
            </a:r>
          </a:p>
        </p:txBody>
      </p:sp>
    </p:spTree>
    <p:extLst>
      <p:ext uri="{BB962C8B-B14F-4D97-AF65-F5344CB8AC3E}">
        <p14:creationId xmlns:p14="http://schemas.microsoft.com/office/powerpoint/2010/main" val="2458614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5EEF9B-7982-3B7D-9E7A-CFADF516D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6C0F2A-E064-E3FE-EDF0-981B210C9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271336"/>
            <a:ext cx="10134600" cy="225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16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0CD30E-0C1A-615C-A460-179F23BED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156221-24C2-4AAF-3618-F4631F79C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57" y="864777"/>
            <a:ext cx="9117238" cy="5128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5242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B1C13-2DBA-057B-B05F-A9974846F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nch under a tree by a river&#10;&#10;Description automatically generated">
            <a:extLst>
              <a:ext uri="{FF2B5EF4-FFF2-40B4-BE49-F238E27FC236}">
                <a16:creationId xmlns:a16="http://schemas.microsoft.com/office/drawing/2014/main" id="{E843FEBF-84AE-0FEE-CC49-A42FA4352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55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CD8C81-F918-66BD-432C-1974A97DD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lose-up of hands&#10;&#10;Description automatically generated">
            <a:extLst>
              <a:ext uri="{FF2B5EF4-FFF2-40B4-BE49-F238E27FC236}">
                <a16:creationId xmlns:a16="http://schemas.microsoft.com/office/drawing/2014/main" id="{82B3A050-547E-E4FC-AFB5-71142D31F4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309" b="60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21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153801</TotalTime>
  <Words>45</Words>
  <Application>Microsoft Office PowerPoint</Application>
  <PresentationFormat>Widescreen</PresentationFormat>
  <Paragraphs>12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Arial Narrow</vt:lpstr>
      <vt:lpstr>Calibri</vt:lpstr>
      <vt:lpstr>Calibri Light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Schultz</dc:creator>
  <cp:lastModifiedBy>Dave Schultz</cp:lastModifiedBy>
  <cp:revision>406</cp:revision>
  <cp:lastPrinted>2024-04-27T15:25:47Z</cp:lastPrinted>
  <dcterms:created xsi:type="dcterms:W3CDTF">2012-12-06T21:42:56Z</dcterms:created>
  <dcterms:modified xsi:type="dcterms:W3CDTF">2024-10-11T15:57:37Z</dcterms:modified>
</cp:coreProperties>
</file>