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7" autoAdjust="0"/>
  </p:normalViewPr>
  <p:slideViewPr>
    <p:cSldViewPr>
      <p:cViewPr varScale="1">
        <p:scale>
          <a:sx n="67" d="100"/>
          <a:sy n="67" d="100"/>
        </p:scale>
        <p:origin x="8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C3FA1-482E-47B0-B144-0B80FABEC0F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21D49-303D-4977-A3EB-A766B8FD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21D49-303D-4977-A3EB-A766B8FDE8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162EB-957C-4480-9CB8-C595FFB64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69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05CC-AF2D-479B-B49F-78F59E563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16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86D9B-91F7-46FA-BF3B-5D8BBA441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89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8B30-FCFF-40CF-8872-A5030710D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5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39C03-D65A-43D7-99F0-3182B1097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03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9B86-BE2B-4A29-8D09-382D78F37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37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DEA5-50C5-4A65-BB42-C520F5326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23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26B40-BFAA-4570-B0ED-2A90D2EE2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38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85162-F0B8-483F-A0AB-5C566BF0E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29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3FE46-C69D-4329-A958-282A2B122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2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92171-C174-4BA5-87BE-E6E29F3DFA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8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006CF9-247F-4CBF-99D4-BBF25A14B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"/>
          <p:cNvSpPr txBox="1">
            <a:spLocks noChangeArrowheads="1"/>
          </p:cNvSpPr>
          <p:nvPr/>
        </p:nvSpPr>
        <p:spPr bwMode="auto">
          <a:xfrm>
            <a:off x="304800" y="-52388"/>
            <a:ext cx="8578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rial Black" panose="020B0A04020102020204" pitchFamily="34" charset="0"/>
              </a:rPr>
              <a:t>ST. PETER CLAVER CATHOLIC CHURCH </a:t>
            </a:r>
            <a:r>
              <a:rPr lang="en-US" altLang="en-US" sz="2400" dirty="0" smtClean="0">
                <a:latin typeface="Arial Black" panose="020B0A04020102020204" pitchFamily="34" charset="0"/>
              </a:rPr>
              <a:t>       </a:t>
            </a:r>
            <a:r>
              <a:rPr lang="en-US" altLang="en-US" sz="1800" dirty="0" smtClean="0">
                <a:latin typeface="Arial Black" panose="020B0A04020102020204" pitchFamily="34" charset="0"/>
              </a:rPr>
              <a:t>ANNUAL</a:t>
            </a:r>
            <a:r>
              <a:rPr lang="en-US" altLang="en-US" sz="2400" dirty="0" smtClean="0">
                <a:latin typeface="Arial Black" panose="020B0A04020102020204" pitchFamily="34" charset="0"/>
              </a:rPr>
              <a:t> </a:t>
            </a:r>
            <a:r>
              <a:rPr lang="en-US" altLang="en-US" sz="1800" dirty="0">
                <a:latin typeface="Arial Black" panose="020B0A04020102020204" pitchFamily="34" charset="0"/>
              </a:rPr>
              <a:t>PRE-LABOR DAY DINNER &amp; FESTIVAL</a:t>
            </a:r>
          </a:p>
        </p:txBody>
      </p:sp>
      <p:sp>
        <p:nvSpPr>
          <p:cNvPr id="2051" name="Text Box 14"/>
          <p:cNvSpPr txBox="1">
            <a:spLocks noChangeArrowheads="1"/>
          </p:cNvSpPr>
          <p:nvPr/>
        </p:nvSpPr>
        <p:spPr bwMode="auto">
          <a:xfrm>
            <a:off x="1447800" y="685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 Black" panose="020B0A04020102020204" pitchFamily="34" charset="0"/>
              </a:rPr>
              <a:t> </a:t>
            </a:r>
            <a:r>
              <a:rPr lang="en-US" altLang="en-US" sz="2400" dirty="0" smtClean="0">
                <a:latin typeface="Arial Black" panose="020B0A04020102020204" pitchFamily="34" charset="0"/>
              </a:rPr>
              <a:t>SUNDAY</a:t>
            </a:r>
            <a:r>
              <a:rPr lang="en-US" altLang="en-US" sz="2400" dirty="0">
                <a:latin typeface="Arial Black" panose="020B0A04020102020204" pitchFamily="34" charset="0"/>
              </a:rPr>
              <a:t>, SEPTEMBER </a:t>
            </a:r>
            <a:r>
              <a:rPr lang="en-US" altLang="en-US" sz="2400" dirty="0" smtClean="0">
                <a:latin typeface="Arial Black" panose="020B0A04020102020204" pitchFamily="34" charset="0"/>
              </a:rPr>
              <a:t>02, 2018</a:t>
            </a:r>
            <a:endParaRPr lang="en-US" altLang="en-US" sz="2400" dirty="0">
              <a:latin typeface="Arial Black" panose="020B0A04020102020204" pitchFamily="34" charset="0"/>
            </a:endParaRP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914400" y="1066800"/>
            <a:ext cx="7772400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CHURCH </a:t>
            </a:r>
            <a:r>
              <a:rPr lang="en-US" altLang="en-US" sz="1100" b="1" dirty="0" smtClean="0"/>
              <a:t>SERVICE (MASS)</a:t>
            </a:r>
            <a:r>
              <a:rPr lang="en-US" altLang="en-US" sz="1100" dirty="0" smtClean="0"/>
              <a:t> </a:t>
            </a:r>
            <a:r>
              <a:rPr lang="en-US" altLang="en-US" sz="1100" b="1" dirty="0"/>
              <a:t>@ 10:00 A.M. </a:t>
            </a:r>
            <a:r>
              <a:rPr lang="en-US" altLang="en-US" sz="1100" b="1" dirty="0" smtClean="0"/>
              <a:t>FATHER SCOTT WOODS,</a:t>
            </a:r>
            <a:r>
              <a:rPr lang="en-US" altLang="en-US" sz="1100" dirty="0" smtClean="0"/>
              <a:t> PASTOR </a:t>
            </a:r>
            <a:r>
              <a:rPr lang="en-US" altLang="en-US" sz="1100" b="1" dirty="0" smtClean="0"/>
              <a:t>                                                            Our </a:t>
            </a:r>
            <a:r>
              <a:rPr lang="en-US" altLang="en-US" sz="1100" b="1" dirty="0"/>
              <a:t>location is 16922 St. Peter Claver Road  P.O. Box 240, St. Inigoes, MD  </a:t>
            </a:r>
            <a:r>
              <a:rPr lang="en-US" altLang="en-US" sz="1100" b="1" dirty="0" smtClean="0"/>
              <a:t>20684                                                      For more information:  Call 301-872-5460         </a:t>
            </a:r>
            <a:r>
              <a:rPr lang="en-US" altLang="en-US" sz="1400" b="1" dirty="0"/>
              <a:t>*********************************************************************************************</a:t>
            </a: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50800" y="1728549"/>
            <a:ext cx="90170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tabLst>
                <a:tab pos="6970713" algn="l"/>
              </a:tabLst>
            </a:pPr>
            <a:r>
              <a:rPr lang="en-US" altLang="en-US" sz="1800" b="1" dirty="0">
                <a:solidFill>
                  <a:srgbClr val="FF0000"/>
                </a:solidFill>
              </a:rPr>
              <a:t>THEME: 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“IT’S A FAMILY AFFAIR”</a:t>
            </a:r>
            <a:r>
              <a:rPr lang="en-US" altLang="ja-JP" sz="1800" dirty="0" smtClean="0">
                <a:solidFill>
                  <a:srgbClr val="FF0000"/>
                </a:solidFill>
              </a:rPr>
              <a:t> 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   DINNERS WILL BE ON SALE STARTING @ 12:30 P.M.                                       Meal catered by: </a:t>
            </a:r>
            <a:r>
              <a:rPr lang="ja-JP" altLang="en-US" sz="1800" b="1" dirty="0"/>
              <a:t>“</a:t>
            </a:r>
            <a:r>
              <a:rPr lang="en-US" altLang="ja-JP" sz="1800" b="1" dirty="0"/>
              <a:t>SCRUMPTIOUS ENTRÉE &amp; CAKES</a:t>
            </a:r>
            <a:r>
              <a:rPr lang="ja-JP" altLang="en-US" sz="1800" b="1" dirty="0"/>
              <a:t>”</a:t>
            </a:r>
            <a:endParaRPr lang="en-US" altLang="ja-JP" sz="18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Dinners -</a:t>
            </a:r>
            <a:r>
              <a:rPr lang="en-US" altLang="en-US" sz="1800" b="1" dirty="0" smtClean="0"/>
              <a:t> $22.00 </a:t>
            </a:r>
            <a:r>
              <a:rPr lang="en-US" altLang="en-US" sz="1800" dirty="0" smtClean="0"/>
              <a:t>(In Advance) ends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8-26-18   </a:t>
            </a:r>
            <a:r>
              <a:rPr lang="en-US" altLang="en-US" sz="1800" dirty="0" smtClean="0"/>
              <a:t>  </a:t>
            </a:r>
            <a:r>
              <a:rPr lang="en-US" altLang="en-US" sz="1800" b="1" dirty="0" smtClean="0"/>
              <a:t>$25.00 </a:t>
            </a:r>
            <a:r>
              <a:rPr lang="en-US" altLang="en-US" sz="1800" dirty="0" smtClean="0"/>
              <a:t>(At </a:t>
            </a:r>
            <a:r>
              <a:rPr lang="en-US" altLang="en-US" sz="1800" dirty="0"/>
              <a:t>The Door</a:t>
            </a:r>
            <a:r>
              <a:rPr lang="en-US" altLang="en-US" sz="1800" dirty="0" smtClean="0"/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 smtClean="0"/>
              <a:t>CRAB </a:t>
            </a:r>
            <a:r>
              <a:rPr lang="en-US" altLang="en-US" sz="1400" b="1" dirty="0" smtClean="0"/>
              <a:t>CAKE* </a:t>
            </a:r>
            <a:r>
              <a:rPr lang="en-US" altLang="en-US" sz="1400" b="1" dirty="0"/>
              <a:t>FRIED OR BAKED CHICKEN * FRIED FISH * HAM * PARSLEY POTATOES *             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GREEN BEANS * CORN * BEETS * ROLLS * ICED TEA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u="sng" dirty="0">
                <a:solidFill>
                  <a:srgbClr val="FF0000"/>
                </a:solidFill>
                <a:latin typeface="Chalkduster" charset="0"/>
              </a:rPr>
              <a:t>ALL DAY </a:t>
            </a:r>
            <a:r>
              <a:rPr lang="en-US" altLang="en-US" sz="1600" b="1" u="sng" dirty="0" smtClean="0">
                <a:solidFill>
                  <a:srgbClr val="FF0000"/>
                </a:solidFill>
                <a:latin typeface="Chalkduster" charset="0"/>
              </a:rPr>
              <a:t>ENTERTAINMENT &amp; </a:t>
            </a:r>
            <a:r>
              <a:rPr lang="en-US" altLang="en-US" sz="1600" b="1" u="sng" dirty="0">
                <a:solidFill>
                  <a:srgbClr val="FF0000"/>
                </a:solidFill>
                <a:latin typeface="Chalkduster" charset="0"/>
              </a:rPr>
              <a:t>ACTIVITIES FOR THE ENTIRE FAMILY!!!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 u="sng" dirty="0">
                <a:latin typeface="Chalkduster" charset="0"/>
              </a:rPr>
              <a:t>          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200" b="1" dirty="0"/>
              <a:t>SPC DANCE MINISTRY * </a:t>
            </a:r>
            <a:r>
              <a:rPr lang="en-US" altLang="en-US" sz="1200" b="1" dirty="0" smtClean="0"/>
              <a:t>SOUTHERN MD COMMUNITY CHOIR * ZUMBA </a:t>
            </a:r>
            <a:r>
              <a:rPr lang="en-US" altLang="en-US" sz="1200" b="1" dirty="0"/>
              <a:t>PARTY * ST. PHILLIP’S LINE DANCERS *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200" b="1" dirty="0"/>
              <a:t> ANTIQUE CAR / BIKE SHOW * </a:t>
            </a:r>
            <a:r>
              <a:rPr lang="en-US" altLang="en-US" sz="1200" b="1" dirty="0" smtClean="0"/>
              <a:t>PAUL WILLS BAND, W/ SPECIAL GUEST ALAN BLAIR </a:t>
            </a:r>
            <a:r>
              <a:rPr lang="en-US" altLang="en-US" sz="1200" b="1" dirty="0"/>
              <a:t>* HARMONIES OF FAITH </a:t>
            </a:r>
            <a:r>
              <a:rPr lang="en-US" altLang="en-US" sz="1200" b="1" dirty="0" smtClean="0"/>
              <a:t>GOSPEL</a:t>
            </a:r>
            <a:endParaRPr lang="en-US" altLang="en-US" sz="1200" b="1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200" b="1" dirty="0"/>
              <a:t>       </a:t>
            </a:r>
            <a:r>
              <a:rPr lang="en-US" altLang="en-US" sz="1200" b="1" dirty="0" smtClean="0"/>
              <a:t>GROUP * VENDORS * SILENT AUCTION </a:t>
            </a:r>
            <a:r>
              <a:rPr lang="en-US" altLang="en-US" sz="1200" b="1" dirty="0"/>
              <a:t>* ACTIVITIES FOR CHILDREN </a:t>
            </a:r>
            <a:r>
              <a:rPr lang="en-US" altLang="en-US" sz="1200" b="1" dirty="0" smtClean="0"/>
              <a:t>* FACE PAINTING </a:t>
            </a:r>
            <a:r>
              <a:rPr lang="en-US" altLang="en-US" sz="1200" b="1" dirty="0"/>
              <a:t>* BINGO </a:t>
            </a:r>
            <a:r>
              <a:rPr lang="en-US" altLang="en-US" sz="1200" b="1" dirty="0" smtClean="0"/>
              <a:t>*  AND MUCH MORE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en-US" altLang="en-US" sz="800" dirty="0" smtClean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Gill Sans Ultra Bold" panose="020B0A02020104020203" pitchFamily="34" charset="0"/>
              </a:rPr>
              <a:t>NO OUTSIDE COOLERS, PLS. VISIT OUR SPIRITS BOOTH!                                   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en-US" alt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90615"/>
            <a:ext cx="1905000" cy="146258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059" name="TextBox 1"/>
          <p:cNvSpPr txBox="1">
            <a:spLocks noChangeArrowheads="1"/>
          </p:cNvSpPr>
          <p:nvPr/>
        </p:nvSpPr>
        <p:spPr bwMode="auto">
          <a:xfrm>
            <a:off x="304800" y="6553200"/>
            <a:ext cx="2133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 smtClean="0"/>
              <a:t>Harmonies of Faith</a:t>
            </a:r>
            <a:endParaRPr lang="en-US" altLang="en-US" sz="1000" b="1" dirty="0"/>
          </a:p>
        </p:txBody>
      </p:sp>
      <p:sp>
        <p:nvSpPr>
          <p:cNvPr id="2060" name="TextBox 2"/>
          <p:cNvSpPr txBox="1">
            <a:spLocks noChangeArrowheads="1"/>
          </p:cNvSpPr>
          <p:nvPr/>
        </p:nvSpPr>
        <p:spPr bwMode="auto">
          <a:xfrm>
            <a:off x="7061200" y="6553200"/>
            <a:ext cx="2159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 smtClean="0"/>
              <a:t>     Paul Wills Band w/ Alan Blair</a:t>
            </a:r>
            <a:endParaRPr lang="en-US" altLang="en-US" sz="1000" b="1" dirty="0"/>
          </a:p>
        </p:txBody>
      </p:sp>
      <p:sp>
        <p:nvSpPr>
          <p:cNvPr id="2063" name="TextBox 4"/>
          <p:cNvSpPr txBox="1">
            <a:spLocks noChangeArrowheads="1"/>
          </p:cNvSpPr>
          <p:nvPr/>
        </p:nvSpPr>
        <p:spPr bwMode="auto">
          <a:xfrm>
            <a:off x="3733800" y="5715000"/>
            <a:ext cx="15478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65" name="TextBox 8"/>
          <p:cNvSpPr txBox="1">
            <a:spLocks noChangeArrowheads="1"/>
          </p:cNvSpPr>
          <p:nvPr/>
        </p:nvSpPr>
        <p:spPr bwMode="auto">
          <a:xfrm>
            <a:off x="1789142" y="6476255"/>
            <a:ext cx="58062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 smtClean="0">
                <a:solidFill>
                  <a:srgbClr val="FF0000"/>
                </a:solidFill>
              </a:rPr>
              <a:t>ANNUAL CLASSIC ANTIQUE CAR &amp; BIKE SHOW 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1" y="5562599"/>
            <a:ext cx="1644633" cy="913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562599"/>
            <a:ext cx="1746235" cy="9540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5562598"/>
            <a:ext cx="1624012" cy="95408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-1896" y="0"/>
            <a:ext cx="1896" cy="6892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400" y="-152400"/>
            <a:ext cx="9118600" cy="39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0" y="-38100"/>
            <a:ext cx="0" cy="69286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800" y="6858000"/>
            <a:ext cx="9093200" cy="34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178" y="5181600"/>
            <a:ext cx="1808535" cy="13715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4149</TotalTime>
  <Words>234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Black</vt:lpstr>
      <vt:lpstr>Calibri</vt:lpstr>
      <vt:lpstr>Chalkduster</vt:lpstr>
      <vt:lpstr>Gill Sans Ultra Bold</vt:lpstr>
      <vt:lpstr>Default Design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</dc:creator>
  <cp:lastModifiedBy>Delora Chase</cp:lastModifiedBy>
  <cp:revision>81</cp:revision>
  <cp:lastPrinted>2017-08-18T02:03:49Z</cp:lastPrinted>
  <dcterms:created xsi:type="dcterms:W3CDTF">2009-08-15T12:34:12Z</dcterms:created>
  <dcterms:modified xsi:type="dcterms:W3CDTF">2018-07-17T00:45:33Z</dcterms:modified>
</cp:coreProperties>
</file>