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83" autoAdjust="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BFD88A-97E3-4B22-844D-43B53A30B642}" type="datetimeFigureOut">
              <a:rPr lang="en-US" smtClean="0"/>
              <a:t>10/15/2014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4E277B-B1EF-4760-BD8C-1732F7C1ED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Desktop Environment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Danny Edwards-Rockingham Community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8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Selected Citrix VDI-in-a-Box</a:t>
            </a:r>
          </a:p>
          <a:p>
            <a:r>
              <a:rPr lang="en-US" smtClean="0"/>
              <a:t>3 virtual </a:t>
            </a:r>
            <a:r>
              <a:rPr lang="en-US" dirty="0" smtClean="0"/>
              <a:t>labs created to date.</a:t>
            </a:r>
          </a:p>
          <a:p>
            <a:r>
              <a:rPr lang="en-US" dirty="0" smtClean="0"/>
              <a:t>Long term investment to cut costs.</a:t>
            </a:r>
          </a:p>
          <a:p>
            <a:r>
              <a:rPr lang="en-US" dirty="0" smtClean="0"/>
              <a:t>Help to manage wave of updates from Adobe, Java, etc.</a:t>
            </a:r>
          </a:p>
          <a:p>
            <a:r>
              <a:rPr lang="en-US" dirty="0" smtClean="0"/>
              <a:t>Can create and use multiple images for a single lab.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Desktop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XenCenter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08" y="1481138"/>
            <a:ext cx="6048384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37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VDI-in-a-Box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315" y="1481138"/>
            <a:ext cx="7337369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74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VDI-in-a-Box Images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06" y="1481138"/>
            <a:ext cx="7333788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444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VDI-in-a-Box Templates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92" y="1481138"/>
            <a:ext cx="733021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99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VDI-in-a-Box Users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202" y="1481138"/>
            <a:ext cx="7331596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408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59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Virtual Desktop Environment</vt:lpstr>
      <vt:lpstr>Virtual Desktop Environment</vt:lpstr>
      <vt:lpstr>XenCenter</vt:lpstr>
      <vt:lpstr>VDI-in-a-Box</vt:lpstr>
      <vt:lpstr>VDI-in-a-Box Images</vt:lpstr>
      <vt:lpstr>VDI-in-a-Box Templates</vt:lpstr>
      <vt:lpstr>VDI-in-a-Box Users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Desktop Environment</dc:title>
  <dc:creator>Danny Edwards</dc:creator>
  <cp:lastModifiedBy>Danny Edwards</cp:lastModifiedBy>
  <cp:revision>5</cp:revision>
  <dcterms:created xsi:type="dcterms:W3CDTF">2014-10-15T16:37:03Z</dcterms:created>
  <dcterms:modified xsi:type="dcterms:W3CDTF">2014-10-15T20:12:03Z</dcterms:modified>
</cp:coreProperties>
</file>